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2" r:id="rId4"/>
    <p:sldId id="263" r:id="rId5"/>
    <p:sldId id="257" r:id="rId6"/>
    <p:sldId id="271" r:id="rId7"/>
    <p:sldId id="272" r:id="rId8"/>
    <p:sldId id="267" r:id="rId9"/>
    <p:sldId id="274" r:id="rId10"/>
    <p:sldId id="288" r:id="rId11"/>
    <p:sldId id="289" r:id="rId12"/>
    <p:sldId id="268" r:id="rId13"/>
    <p:sldId id="278" r:id="rId14"/>
    <p:sldId id="290" r:id="rId15"/>
    <p:sldId id="291" r:id="rId16"/>
    <p:sldId id="269" r:id="rId17"/>
    <p:sldId id="281" r:id="rId18"/>
    <p:sldId id="300" r:id="rId19"/>
    <p:sldId id="301" r:id="rId20"/>
    <p:sldId id="311" r:id="rId21"/>
    <p:sldId id="270" r:id="rId22"/>
    <p:sldId id="284" r:id="rId23"/>
    <p:sldId id="298" r:id="rId24"/>
    <p:sldId id="299" r:id="rId25"/>
    <p:sldId id="308" r:id="rId26"/>
    <p:sldId id="28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0F3A"/>
    <a:srgbClr val="24324F"/>
    <a:srgbClr val="7E9E91"/>
    <a:srgbClr val="7A9E9E"/>
    <a:srgbClr val="467A90"/>
    <a:srgbClr val="2D5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2.png"/><Relationship Id="rId24" Type="http://schemas.openxmlformats.org/officeDocument/2006/relationships/slideLayout" Target="../slideLayouts/slideLayout2.xml"/><Relationship Id="rId23" Type="http://schemas.openxmlformats.org/officeDocument/2006/relationships/tags" Target="../tags/tag33.xml"/><Relationship Id="rId22" Type="http://schemas.openxmlformats.org/officeDocument/2006/relationships/tags" Target="../tags/tag32.xml"/><Relationship Id="rId21" Type="http://schemas.openxmlformats.org/officeDocument/2006/relationships/tags" Target="../tags/tag31.xml"/><Relationship Id="rId20" Type="http://schemas.openxmlformats.org/officeDocument/2006/relationships/tags" Target="../tags/tag30.xml"/><Relationship Id="rId2" Type="http://schemas.openxmlformats.org/officeDocument/2006/relationships/image" Target="../media/image4.jpeg"/><Relationship Id="rId19" Type="http://schemas.openxmlformats.org/officeDocument/2006/relationships/tags" Target="../tags/tag29.xml"/><Relationship Id="rId18" Type="http://schemas.openxmlformats.org/officeDocument/2006/relationships/tags" Target="../tags/tag28.xml"/><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image" Target="../media/image17.png"/><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image" Target="../media/image2.png"/><Relationship Id="rId2" Type="http://schemas.openxmlformats.org/officeDocument/2006/relationships/image" Target="../media/image4.jpeg"/><Relationship Id="rId12" Type="http://schemas.openxmlformats.org/officeDocument/2006/relationships/slideLayout" Target="../slideLayouts/slideLayout2.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2.png"/><Relationship Id="rId2" Type="http://schemas.openxmlformats.org/officeDocument/2006/relationships/image" Target="../media/image4.jpeg"/><Relationship Id="rId19" Type="http://schemas.openxmlformats.org/officeDocument/2006/relationships/slideLayout" Target="../slideLayouts/slideLayout2.xml"/><Relationship Id="rId18" Type="http://schemas.openxmlformats.org/officeDocument/2006/relationships/image" Target="../media/image7.png"/><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image" Target="../media/image6.png"/><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73" name="图片 72" descr="4ad60cf5714c43dcaa96a75683fc29de"/>
          <p:cNvPicPr>
            <a:picLocks noChangeAspect="1"/>
          </p:cNvPicPr>
          <p:nvPr/>
        </p:nvPicPr>
        <p:blipFill>
          <a:blip r:embed="rId2"/>
          <a:srcRect l="39850" t="38378"/>
          <a:stretch>
            <a:fillRect/>
          </a:stretch>
        </p:blipFill>
        <p:spPr>
          <a:xfrm>
            <a:off x="0" y="-635"/>
            <a:ext cx="2987040" cy="3060700"/>
          </a:xfrm>
          <a:prstGeom prst="rect">
            <a:avLst/>
          </a:prstGeom>
        </p:spPr>
      </p:pic>
      <p:grpSp>
        <p:nvGrpSpPr>
          <p:cNvPr id="8" name="Group 205"/>
          <p:cNvGrpSpPr/>
          <p:nvPr/>
        </p:nvGrpSpPr>
        <p:grpSpPr bwMode="auto">
          <a:xfrm>
            <a:off x="3670935" y="116205"/>
            <a:ext cx="9744710" cy="5071745"/>
            <a:chOff x="287" y="1381"/>
            <a:chExt cx="2800" cy="1443"/>
          </a:xfrm>
          <a:solidFill>
            <a:srgbClr val="2E0F3A">
              <a:alpha val="62000"/>
            </a:srgbClr>
          </a:solidFill>
        </p:grpSpPr>
        <p:sp>
          <p:nvSpPr>
            <p:cNvPr id="11" name="Freeform 5"/>
            <p:cNvSpPr>
              <a:spLocks noEditPoints="1"/>
            </p:cNvSpPr>
            <p:nvPr/>
          </p:nvSpPr>
          <p:spPr bwMode="auto">
            <a:xfrm>
              <a:off x="287" y="1381"/>
              <a:ext cx="2800" cy="1423"/>
            </a:xfrm>
            <a:custGeom>
              <a:avLst/>
              <a:gdLst>
                <a:gd name="T0" fmla="*/ 228 w 408"/>
                <a:gd name="T1" fmla="*/ 193 h 206"/>
                <a:gd name="T2" fmla="*/ 178 w 408"/>
                <a:gd name="T3" fmla="*/ 199 h 206"/>
                <a:gd name="T4" fmla="*/ 124 w 408"/>
                <a:gd name="T5" fmla="*/ 179 h 206"/>
                <a:gd name="T6" fmla="*/ 141 w 408"/>
                <a:gd name="T7" fmla="*/ 174 h 206"/>
                <a:gd name="T8" fmla="*/ 175 w 408"/>
                <a:gd name="T9" fmla="*/ 159 h 206"/>
                <a:gd name="T10" fmla="*/ 62 w 408"/>
                <a:gd name="T11" fmla="*/ 142 h 206"/>
                <a:gd name="T12" fmla="*/ 6 w 408"/>
                <a:gd name="T13" fmla="*/ 107 h 206"/>
                <a:gd name="T14" fmla="*/ 59 w 408"/>
                <a:gd name="T15" fmla="*/ 74 h 206"/>
                <a:gd name="T16" fmla="*/ 32 w 408"/>
                <a:gd name="T17" fmla="*/ 99 h 206"/>
                <a:gd name="T18" fmla="*/ 54 w 408"/>
                <a:gd name="T19" fmla="*/ 94 h 206"/>
                <a:gd name="T20" fmla="*/ 68 w 408"/>
                <a:gd name="T21" fmla="*/ 84 h 206"/>
                <a:gd name="T22" fmla="*/ 87 w 408"/>
                <a:gd name="T23" fmla="*/ 73 h 206"/>
                <a:gd name="T24" fmla="*/ 168 w 408"/>
                <a:gd name="T25" fmla="*/ 39 h 206"/>
                <a:gd name="T26" fmla="*/ 302 w 408"/>
                <a:gd name="T27" fmla="*/ 3 h 206"/>
                <a:gd name="T28" fmla="*/ 352 w 408"/>
                <a:gd name="T29" fmla="*/ 19 h 206"/>
                <a:gd name="T30" fmla="*/ 383 w 408"/>
                <a:gd name="T31" fmla="*/ 50 h 206"/>
                <a:gd name="T32" fmla="*/ 399 w 408"/>
                <a:gd name="T33" fmla="*/ 106 h 206"/>
                <a:gd name="T34" fmla="*/ 380 w 408"/>
                <a:gd name="T35" fmla="*/ 118 h 206"/>
                <a:gd name="T36" fmla="*/ 348 w 408"/>
                <a:gd name="T37" fmla="*/ 132 h 206"/>
                <a:gd name="T38" fmla="*/ 376 w 408"/>
                <a:gd name="T39" fmla="*/ 167 h 206"/>
                <a:gd name="T40" fmla="*/ 296 w 408"/>
                <a:gd name="T41" fmla="*/ 178 h 206"/>
                <a:gd name="T42" fmla="*/ 156 w 408"/>
                <a:gd name="T43" fmla="*/ 177 h 206"/>
                <a:gd name="T44" fmla="*/ 162 w 408"/>
                <a:gd name="T45" fmla="*/ 181 h 206"/>
                <a:gd name="T46" fmla="*/ 176 w 408"/>
                <a:gd name="T47" fmla="*/ 183 h 206"/>
                <a:gd name="T48" fmla="*/ 208 w 408"/>
                <a:gd name="T49" fmla="*/ 168 h 206"/>
                <a:gd name="T50" fmla="*/ 203 w 408"/>
                <a:gd name="T51" fmla="*/ 159 h 206"/>
                <a:gd name="T52" fmla="*/ 197 w 408"/>
                <a:gd name="T53" fmla="*/ 139 h 206"/>
                <a:gd name="T54" fmla="*/ 299 w 408"/>
                <a:gd name="T55" fmla="*/ 174 h 206"/>
                <a:gd name="T56" fmla="*/ 341 w 408"/>
                <a:gd name="T57" fmla="*/ 134 h 206"/>
                <a:gd name="T58" fmla="*/ 40 w 408"/>
                <a:gd name="T59" fmla="*/ 88 h 206"/>
                <a:gd name="T60" fmla="*/ 310 w 408"/>
                <a:gd name="T61" fmla="*/ 171 h 206"/>
                <a:gd name="T62" fmla="*/ 182 w 408"/>
                <a:gd name="T63" fmla="*/ 107 h 206"/>
                <a:gd name="T64" fmla="*/ 225 w 408"/>
                <a:gd name="T65" fmla="*/ 91 h 206"/>
                <a:gd name="T66" fmla="*/ 149 w 408"/>
                <a:gd name="T67" fmla="*/ 49 h 206"/>
                <a:gd name="T68" fmla="*/ 119 w 408"/>
                <a:gd name="T69" fmla="*/ 64 h 206"/>
                <a:gd name="T70" fmla="*/ 333 w 408"/>
                <a:gd name="T71" fmla="*/ 128 h 206"/>
                <a:gd name="T72" fmla="*/ 268 w 408"/>
                <a:gd name="T73" fmla="*/ 140 h 206"/>
                <a:gd name="T74" fmla="*/ 197 w 408"/>
                <a:gd name="T75" fmla="*/ 180 h 206"/>
                <a:gd name="T76" fmla="*/ 252 w 408"/>
                <a:gd name="T77" fmla="*/ 155 h 206"/>
                <a:gd name="T78" fmla="*/ 230 w 408"/>
                <a:gd name="T79" fmla="*/ 167 h 206"/>
                <a:gd name="T80" fmla="*/ 374 w 408"/>
                <a:gd name="T81" fmla="*/ 111 h 206"/>
                <a:gd name="T82" fmla="*/ 135 w 408"/>
                <a:gd name="T83" fmla="*/ 68 h 206"/>
                <a:gd name="T84" fmla="*/ 221 w 408"/>
                <a:gd name="T85" fmla="*/ 138 h 206"/>
                <a:gd name="T86" fmla="*/ 261 w 408"/>
                <a:gd name="T87" fmla="*/ 150 h 206"/>
                <a:gd name="T88" fmla="*/ 191 w 408"/>
                <a:gd name="T89" fmla="*/ 139 h 206"/>
                <a:gd name="T90" fmla="*/ 356 w 408"/>
                <a:gd name="T91" fmla="*/ 166 h 206"/>
                <a:gd name="T92" fmla="*/ 164 w 408"/>
                <a:gd name="T93" fmla="*/ 106 h 206"/>
                <a:gd name="T94" fmla="*/ 348 w 408"/>
                <a:gd name="T95" fmla="*/ 168 h 206"/>
                <a:gd name="T96" fmla="*/ 45 w 408"/>
                <a:gd name="T97" fmla="*/ 96 h 206"/>
                <a:gd name="T98" fmla="*/ 250 w 408"/>
                <a:gd name="T99" fmla="*/ 187 h 206"/>
                <a:gd name="T100" fmla="*/ 233 w 408"/>
                <a:gd name="T101" fmla="*/ 135 h 206"/>
                <a:gd name="T102" fmla="*/ 93 w 408"/>
                <a:gd name="T103" fmla="*/ 73 h 206"/>
                <a:gd name="T104" fmla="*/ 18 w 408"/>
                <a:gd name="T105" fmla="*/ 116 h 206"/>
                <a:gd name="T106" fmla="*/ 365 w 408"/>
                <a:gd name="T107" fmla="*/ 167 h 206"/>
                <a:gd name="T108" fmla="*/ 281 w 408"/>
                <a:gd name="T109" fmla="*/ 157 h 206"/>
                <a:gd name="T110" fmla="*/ 230 w 408"/>
                <a:gd name="T111" fmla="*/ 172 h 206"/>
                <a:gd name="T112" fmla="*/ 113 w 408"/>
                <a:gd name="T113" fmla="*/ 104 h 206"/>
                <a:gd name="T114" fmla="*/ 125 w 408"/>
                <a:gd name="T115" fmla="*/ 109 h 206"/>
                <a:gd name="T116" fmla="*/ 212 w 408"/>
                <a:gd name="T117" fmla="*/ 152 h 206"/>
                <a:gd name="T118" fmla="*/ 347 w 408"/>
                <a:gd name="T119" fmla="*/ 112 h 206"/>
                <a:gd name="T120" fmla="*/ 232 w 408"/>
                <a:gd name="T121" fmla="*/ 191 h 206"/>
                <a:gd name="T122" fmla="*/ 323 w 408"/>
                <a:gd name="T123" fmla="*/ 136 h 206"/>
                <a:gd name="T124" fmla="*/ 291 w 408"/>
                <a:gd name="T125" fmla="*/ 15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8" h="206">
                  <a:moveTo>
                    <a:pt x="285" y="181"/>
                  </a:moveTo>
                  <a:cubicBezTo>
                    <a:pt x="284" y="182"/>
                    <a:pt x="283" y="182"/>
                    <a:pt x="283" y="181"/>
                  </a:cubicBezTo>
                  <a:cubicBezTo>
                    <a:pt x="282" y="180"/>
                    <a:pt x="282" y="180"/>
                    <a:pt x="282" y="180"/>
                  </a:cubicBezTo>
                  <a:cubicBezTo>
                    <a:pt x="281" y="181"/>
                    <a:pt x="282" y="181"/>
                    <a:pt x="282" y="181"/>
                  </a:cubicBezTo>
                  <a:cubicBezTo>
                    <a:pt x="282" y="182"/>
                    <a:pt x="281" y="182"/>
                    <a:pt x="281" y="183"/>
                  </a:cubicBezTo>
                  <a:cubicBezTo>
                    <a:pt x="280" y="183"/>
                    <a:pt x="280" y="182"/>
                    <a:pt x="280" y="182"/>
                  </a:cubicBezTo>
                  <a:cubicBezTo>
                    <a:pt x="279" y="182"/>
                    <a:pt x="278" y="182"/>
                    <a:pt x="277" y="182"/>
                  </a:cubicBezTo>
                  <a:cubicBezTo>
                    <a:pt x="277" y="182"/>
                    <a:pt x="277" y="182"/>
                    <a:pt x="277" y="182"/>
                  </a:cubicBezTo>
                  <a:cubicBezTo>
                    <a:pt x="277" y="182"/>
                    <a:pt x="277" y="182"/>
                    <a:pt x="277" y="182"/>
                  </a:cubicBezTo>
                  <a:cubicBezTo>
                    <a:pt x="277" y="182"/>
                    <a:pt x="277" y="182"/>
                    <a:pt x="277" y="182"/>
                  </a:cubicBezTo>
                  <a:cubicBezTo>
                    <a:pt x="276" y="183"/>
                    <a:pt x="276" y="183"/>
                    <a:pt x="275" y="183"/>
                  </a:cubicBezTo>
                  <a:cubicBezTo>
                    <a:pt x="273" y="183"/>
                    <a:pt x="272" y="184"/>
                    <a:pt x="270" y="184"/>
                  </a:cubicBezTo>
                  <a:cubicBezTo>
                    <a:pt x="269" y="184"/>
                    <a:pt x="267" y="185"/>
                    <a:pt x="266" y="185"/>
                  </a:cubicBezTo>
                  <a:cubicBezTo>
                    <a:pt x="265" y="184"/>
                    <a:pt x="265" y="185"/>
                    <a:pt x="265" y="185"/>
                  </a:cubicBezTo>
                  <a:cubicBezTo>
                    <a:pt x="264" y="186"/>
                    <a:pt x="265" y="186"/>
                    <a:pt x="265" y="186"/>
                  </a:cubicBezTo>
                  <a:cubicBezTo>
                    <a:pt x="266" y="187"/>
                    <a:pt x="267" y="186"/>
                    <a:pt x="268" y="186"/>
                  </a:cubicBezTo>
                  <a:cubicBezTo>
                    <a:pt x="268" y="186"/>
                    <a:pt x="269" y="186"/>
                    <a:pt x="269" y="186"/>
                  </a:cubicBezTo>
                  <a:cubicBezTo>
                    <a:pt x="269" y="187"/>
                    <a:pt x="269" y="187"/>
                    <a:pt x="268" y="187"/>
                  </a:cubicBezTo>
                  <a:cubicBezTo>
                    <a:pt x="267" y="187"/>
                    <a:pt x="266" y="188"/>
                    <a:pt x="264" y="187"/>
                  </a:cubicBezTo>
                  <a:cubicBezTo>
                    <a:pt x="264" y="187"/>
                    <a:pt x="263" y="188"/>
                    <a:pt x="263" y="186"/>
                  </a:cubicBezTo>
                  <a:cubicBezTo>
                    <a:pt x="263" y="186"/>
                    <a:pt x="263" y="186"/>
                    <a:pt x="262" y="186"/>
                  </a:cubicBezTo>
                  <a:cubicBezTo>
                    <a:pt x="260" y="187"/>
                    <a:pt x="257" y="186"/>
                    <a:pt x="255" y="188"/>
                  </a:cubicBezTo>
                  <a:cubicBezTo>
                    <a:pt x="254" y="188"/>
                    <a:pt x="252" y="189"/>
                    <a:pt x="251" y="189"/>
                  </a:cubicBezTo>
                  <a:cubicBezTo>
                    <a:pt x="250" y="189"/>
                    <a:pt x="250" y="189"/>
                    <a:pt x="249" y="189"/>
                  </a:cubicBezTo>
                  <a:cubicBezTo>
                    <a:pt x="248" y="189"/>
                    <a:pt x="247" y="189"/>
                    <a:pt x="247" y="190"/>
                  </a:cubicBezTo>
                  <a:cubicBezTo>
                    <a:pt x="246" y="190"/>
                    <a:pt x="246" y="190"/>
                    <a:pt x="246" y="190"/>
                  </a:cubicBezTo>
                  <a:cubicBezTo>
                    <a:pt x="243" y="189"/>
                    <a:pt x="241" y="192"/>
                    <a:pt x="238" y="191"/>
                  </a:cubicBezTo>
                  <a:cubicBezTo>
                    <a:pt x="237" y="191"/>
                    <a:pt x="235" y="191"/>
                    <a:pt x="233" y="191"/>
                  </a:cubicBezTo>
                  <a:cubicBezTo>
                    <a:pt x="232" y="192"/>
                    <a:pt x="231" y="192"/>
                    <a:pt x="230" y="193"/>
                  </a:cubicBezTo>
                  <a:cubicBezTo>
                    <a:pt x="228" y="193"/>
                    <a:pt x="227" y="194"/>
                    <a:pt x="225" y="194"/>
                  </a:cubicBezTo>
                  <a:cubicBezTo>
                    <a:pt x="225" y="194"/>
                    <a:pt x="225" y="194"/>
                    <a:pt x="225" y="194"/>
                  </a:cubicBezTo>
                  <a:cubicBezTo>
                    <a:pt x="226" y="194"/>
                    <a:pt x="227" y="193"/>
                    <a:pt x="228" y="193"/>
                  </a:cubicBezTo>
                  <a:cubicBezTo>
                    <a:pt x="228" y="193"/>
                    <a:pt x="228" y="193"/>
                    <a:pt x="228" y="192"/>
                  </a:cubicBezTo>
                  <a:cubicBezTo>
                    <a:pt x="228" y="190"/>
                    <a:pt x="229" y="191"/>
                    <a:pt x="230" y="190"/>
                  </a:cubicBezTo>
                  <a:cubicBezTo>
                    <a:pt x="234" y="189"/>
                    <a:pt x="238" y="188"/>
                    <a:pt x="242" y="187"/>
                  </a:cubicBezTo>
                  <a:cubicBezTo>
                    <a:pt x="243" y="187"/>
                    <a:pt x="245" y="187"/>
                    <a:pt x="247" y="187"/>
                  </a:cubicBezTo>
                  <a:cubicBezTo>
                    <a:pt x="248" y="187"/>
                    <a:pt x="248" y="187"/>
                    <a:pt x="249" y="186"/>
                  </a:cubicBezTo>
                  <a:cubicBezTo>
                    <a:pt x="251" y="185"/>
                    <a:pt x="253" y="185"/>
                    <a:pt x="255" y="185"/>
                  </a:cubicBezTo>
                  <a:cubicBezTo>
                    <a:pt x="256" y="184"/>
                    <a:pt x="258" y="184"/>
                    <a:pt x="258" y="183"/>
                  </a:cubicBezTo>
                  <a:cubicBezTo>
                    <a:pt x="257" y="183"/>
                    <a:pt x="256" y="182"/>
                    <a:pt x="255" y="182"/>
                  </a:cubicBezTo>
                  <a:cubicBezTo>
                    <a:pt x="253" y="183"/>
                    <a:pt x="251" y="184"/>
                    <a:pt x="249" y="184"/>
                  </a:cubicBezTo>
                  <a:cubicBezTo>
                    <a:pt x="247" y="185"/>
                    <a:pt x="246" y="185"/>
                    <a:pt x="244" y="185"/>
                  </a:cubicBezTo>
                  <a:cubicBezTo>
                    <a:pt x="242" y="185"/>
                    <a:pt x="241" y="186"/>
                    <a:pt x="240" y="187"/>
                  </a:cubicBezTo>
                  <a:cubicBezTo>
                    <a:pt x="237" y="187"/>
                    <a:pt x="233" y="188"/>
                    <a:pt x="230" y="189"/>
                  </a:cubicBezTo>
                  <a:cubicBezTo>
                    <a:pt x="230" y="189"/>
                    <a:pt x="229" y="189"/>
                    <a:pt x="229" y="189"/>
                  </a:cubicBezTo>
                  <a:cubicBezTo>
                    <a:pt x="227" y="188"/>
                    <a:pt x="225" y="189"/>
                    <a:pt x="223" y="190"/>
                  </a:cubicBezTo>
                  <a:cubicBezTo>
                    <a:pt x="219" y="190"/>
                    <a:pt x="215" y="191"/>
                    <a:pt x="211" y="192"/>
                  </a:cubicBezTo>
                  <a:cubicBezTo>
                    <a:pt x="209" y="192"/>
                    <a:pt x="207" y="193"/>
                    <a:pt x="205" y="193"/>
                  </a:cubicBezTo>
                  <a:cubicBezTo>
                    <a:pt x="205" y="193"/>
                    <a:pt x="205" y="193"/>
                    <a:pt x="205" y="193"/>
                  </a:cubicBezTo>
                  <a:cubicBezTo>
                    <a:pt x="205" y="196"/>
                    <a:pt x="202" y="193"/>
                    <a:pt x="201" y="195"/>
                  </a:cubicBezTo>
                  <a:cubicBezTo>
                    <a:pt x="201" y="195"/>
                    <a:pt x="201" y="194"/>
                    <a:pt x="200" y="194"/>
                  </a:cubicBezTo>
                  <a:cubicBezTo>
                    <a:pt x="200" y="193"/>
                    <a:pt x="200" y="193"/>
                    <a:pt x="201" y="193"/>
                  </a:cubicBezTo>
                  <a:cubicBezTo>
                    <a:pt x="201" y="193"/>
                    <a:pt x="201" y="192"/>
                    <a:pt x="201" y="192"/>
                  </a:cubicBezTo>
                  <a:cubicBezTo>
                    <a:pt x="201" y="192"/>
                    <a:pt x="200" y="192"/>
                    <a:pt x="200" y="192"/>
                  </a:cubicBezTo>
                  <a:cubicBezTo>
                    <a:pt x="197" y="193"/>
                    <a:pt x="195" y="194"/>
                    <a:pt x="192" y="194"/>
                  </a:cubicBezTo>
                  <a:cubicBezTo>
                    <a:pt x="192" y="194"/>
                    <a:pt x="192" y="194"/>
                    <a:pt x="192" y="194"/>
                  </a:cubicBezTo>
                  <a:cubicBezTo>
                    <a:pt x="191" y="196"/>
                    <a:pt x="190" y="196"/>
                    <a:pt x="188" y="195"/>
                  </a:cubicBezTo>
                  <a:cubicBezTo>
                    <a:pt x="188" y="195"/>
                    <a:pt x="187" y="196"/>
                    <a:pt x="186" y="196"/>
                  </a:cubicBezTo>
                  <a:cubicBezTo>
                    <a:pt x="186" y="196"/>
                    <a:pt x="185" y="197"/>
                    <a:pt x="184" y="196"/>
                  </a:cubicBezTo>
                  <a:cubicBezTo>
                    <a:pt x="184" y="196"/>
                    <a:pt x="183" y="197"/>
                    <a:pt x="183" y="197"/>
                  </a:cubicBezTo>
                  <a:cubicBezTo>
                    <a:pt x="184" y="198"/>
                    <a:pt x="184" y="199"/>
                    <a:pt x="184" y="199"/>
                  </a:cubicBezTo>
                  <a:cubicBezTo>
                    <a:pt x="183" y="200"/>
                    <a:pt x="182" y="199"/>
                    <a:pt x="182" y="198"/>
                  </a:cubicBezTo>
                  <a:cubicBezTo>
                    <a:pt x="182" y="198"/>
                    <a:pt x="182" y="198"/>
                    <a:pt x="182" y="198"/>
                  </a:cubicBezTo>
                  <a:cubicBezTo>
                    <a:pt x="180" y="199"/>
                    <a:pt x="179" y="198"/>
                    <a:pt x="178" y="199"/>
                  </a:cubicBezTo>
                  <a:cubicBezTo>
                    <a:pt x="177" y="199"/>
                    <a:pt x="177" y="199"/>
                    <a:pt x="177" y="199"/>
                  </a:cubicBezTo>
                  <a:cubicBezTo>
                    <a:pt x="177" y="199"/>
                    <a:pt x="177" y="200"/>
                    <a:pt x="177" y="200"/>
                  </a:cubicBezTo>
                  <a:cubicBezTo>
                    <a:pt x="175" y="199"/>
                    <a:pt x="173" y="200"/>
                    <a:pt x="172" y="201"/>
                  </a:cubicBezTo>
                  <a:cubicBezTo>
                    <a:pt x="171" y="202"/>
                    <a:pt x="170" y="202"/>
                    <a:pt x="168" y="202"/>
                  </a:cubicBezTo>
                  <a:cubicBezTo>
                    <a:pt x="167" y="202"/>
                    <a:pt x="167" y="203"/>
                    <a:pt x="166" y="204"/>
                  </a:cubicBezTo>
                  <a:cubicBezTo>
                    <a:pt x="166" y="204"/>
                    <a:pt x="166" y="204"/>
                    <a:pt x="166" y="204"/>
                  </a:cubicBezTo>
                  <a:cubicBezTo>
                    <a:pt x="166" y="204"/>
                    <a:pt x="166" y="204"/>
                    <a:pt x="166" y="204"/>
                  </a:cubicBezTo>
                  <a:cubicBezTo>
                    <a:pt x="166" y="204"/>
                    <a:pt x="166" y="204"/>
                    <a:pt x="166" y="204"/>
                  </a:cubicBezTo>
                  <a:cubicBezTo>
                    <a:pt x="167" y="204"/>
                    <a:pt x="169" y="205"/>
                    <a:pt x="170" y="205"/>
                  </a:cubicBezTo>
                  <a:cubicBezTo>
                    <a:pt x="170" y="204"/>
                    <a:pt x="171" y="204"/>
                    <a:pt x="171" y="205"/>
                  </a:cubicBezTo>
                  <a:cubicBezTo>
                    <a:pt x="171" y="206"/>
                    <a:pt x="171" y="206"/>
                    <a:pt x="170" y="206"/>
                  </a:cubicBezTo>
                  <a:cubicBezTo>
                    <a:pt x="169" y="206"/>
                    <a:pt x="167" y="206"/>
                    <a:pt x="165" y="205"/>
                  </a:cubicBezTo>
                  <a:cubicBezTo>
                    <a:pt x="165" y="205"/>
                    <a:pt x="164" y="205"/>
                    <a:pt x="164" y="204"/>
                  </a:cubicBezTo>
                  <a:cubicBezTo>
                    <a:pt x="164" y="204"/>
                    <a:pt x="164" y="204"/>
                    <a:pt x="164" y="204"/>
                  </a:cubicBezTo>
                  <a:cubicBezTo>
                    <a:pt x="163" y="204"/>
                    <a:pt x="162" y="204"/>
                    <a:pt x="162" y="203"/>
                  </a:cubicBezTo>
                  <a:cubicBezTo>
                    <a:pt x="160" y="201"/>
                    <a:pt x="157" y="203"/>
                    <a:pt x="155" y="203"/>
                  </a:cubicBezTo>
                  <a:cubicBezTo>
                    <a:pt x="154" y="203"/>
                    <a:pt x="153" y="203"/>
                    <a:pt x="152" y="202"/>
                  </a:cubicBezTo>
                  <a:cubicBezTo>
                    <a:pt x="151" y="201"/>
                    <a:pt x="150" y="200"/>
                    <a:pt x="149" y="199"/>
                  </a:cubicBezTo>
                  <a:cubicBezTo>
                    <a:pt x="148" y="197"/>
                    <a:pt x="147" y="198"/>
                    <a:pt x="145" y="198"/>
                  </a:cubicBezTo>
                  <a:cubicBezTo>
                    <a:pt x="144" y="197"/>
                    <a:pt x="143" y="198"/>
                    <a:pt x="143" y="199"/>
                  </a:cubicBezTo>
                  <a:cubicBezTo>
                    <a:pt x="143" y="199"/>
                    <a:pt x="142" y="199"/>
                    <a:pt x="141" y="199"/>
                  </a:cubicBezTo>
                  <a:cubicBezTo>
                    <a:pt x="139" y="199"/>
                    <a:pt x="137" y="198"/>
                    <a:pt x="135" y="198"/>
                  </a:cubicBezTo>
                  <a:cubicBezTo>
                    <a:pt x="135" y="199"/>
                    <a:pt x="134" y="199"/>
                    <a:pt x="134" y="199"/>
                  </a:cubicBezTo>
                  <a:cubicBezTo>
                    <a:pt x="133" y="200"/>
                    <a:pt x="133" y="199"/>
                    <a:pt x="132" y="198"/>
                  </a:cubicBezTo>
                  <a:cubicBezTo>
                    <a:pt x="131" y="196"/>
                    <a:pt x="129" y="196"/>
                    <a:pt x="128" y="194"/>
                  </a:cubicBezTo>
                  <a:cubicBezTo>
                    <a:pt x="127" y="194"/>
                    <a:pt x="126" y="194"/>
                    <a:pt x="125" y="194"/>
                  </a:cubicBezTo>
                  <a:cubicBezTo>
                    <a:pt x="123" y="195"/>
                    <a:pt x="121" y="193"/>
                    <a:pt x="119" y="193"/>
                  </a:cubicBezTo>
                  <a:cubicBezTo>
                    <a:pt x="117" y="193"/>
                    <a:pt x="116" y="190"/>
                    <a:pt x="117" y="188"/>
                  </a:cubicBezTo>
                  <a:cubicBezTo>
                    <a:pt x="118" y="187"/>
                    <a:pt x="118" y="186"/>
                    <a:pt x="117" y="185"/>
                  </a:cubicBezTo>
                  <a:cubicBezTo>
                    <a:pt x="116" y="184"/>
                    <a:pt x="118" y="184"/>
                    <a:pt x="118" y="183"/>
                  </a:cubicBezTo>
                  <a:cubicBezTo>
                    <a:pt x="118" y="183"/>
                    <a:pt x="118" y="183"/>
                    <a:pt x="118" y="183"/>
                  </a:cubicBezTo>
                  <a:cubicBezTo>
                    <a:pt x="119" y="181"/>
                    <a:pt x="121" y="180"/>
                    <a:pt x="124" y="179"/>
                  </a:cubicBezTo>
                  <a:cubicBezTo>
                    <a:pt x="124" y="179"/>
                    <a:pt x="124" y="179"/>
                    <a:pt x="124" y="179"/>
                  </a:cubicBezTo>
                  <a:cubicBezTo>
                    <a:pt x="124" y="179"/>
                    <a:pt x="124" y="180"/>
                    <a:pt x="124" y="180"/>
                  </a:cubicBezTo>
                  <a:cubicBezTo>
                    <a:pt x="123" y="181"/>
                    <a:pt x="122" y="182"/>
                    <a:pt x="121" y="183"/>
                  </a:cubicBezTo>
                  <a:cubicBezTo>
                    <a:pt x="121" y="184"/>
                    <a:pt x="121" y="184"/>
                    <a:pt x="121" y="185"/>
                  </a:cubicBezTo>
                  <a:cubicBezTo>
                    <a:pt x="122" y="186"/>
                    <a:pt x="122" y="185"/>
                    <a:pt x="122" y="184"/>
                  </a:cubicBezTo>
                  <a:cubicBezTo>
                    <a:pt x="122" y="183"/>
                    <a:pt x="123" y="183"/>
                    <a:pt x="124" y="183"/>
                  </a:cubicBezTo>
                  <a:cubicBezTo>
                    <a:pt x="126" y="183"/>
                    <a:pt x="127" y="181"/>
                    <a:pt x="128" y="180"/>
                  </a:cubicBezTo>
                  <a:cubicBezTo>
                    <a:pt x="132" y="177"/>
                    <a:pt x="136" y="174"/>
                    <a:pt x="141" y="172"/>
                  </a:cubicBezTo>
                  <a:cubicBezTo>
                    <a:pt x="146" y="170"/>
                    <a:pt x="151" y="168"/>
                    <a:pt x="156" y="165"/>
                  </a:cubicBezTo>
                  <a:cubicBezTo>
                    <a:pt x="157" y="164"/>
                    <a:pt x="159" y="162"/>
                    <a:pt x="162" y="163"/>
                  </a:cubicBezTo>
                  <a:cubicBezTo>
                    <a:pt x="163" y="163"/>
                    <a:pt x="163" y="164"/>
                    <a:pt x="162" y="164"/>
                  </a:cubicBezTo>
                  <a:cubicBezTo>
                    <a:pt x="162" y="165"/>
                    <a:pt x="162" y="165"/>
                    <a:pt x="161" y="166"/>
                  </a:cubicBezTo>
                  <a:cubicBezTo>
                    <a:pt x="161" y="166"/>
                    <a:pt x="161" y="167"/>
                    <a:pt x="160" y="166"/>
                  </a:cubicBezTo>
                  <a:cubicBezTo>
                    <a:pt x="160" y="165"/>
                    <a:pt x="159" y="166"/>
                    <a:pt x="158" y="166"/>
                  </a:cubicBezTo>
                  <a:cubicBezTo>
                    <a:pt x="156" y="167"/>
                    <a:pt x="154" y="168"/>
                    <a:pt x="152" y="168"/>
                  </a:cubicBezTo>
                  <a:cubicBezTo>
                    <a:pt x="151" y="168"/>
                    <a:pt x="151" y="168"/>
                    <a:pt x="151" y="168"/>
                  </a:cubicBezTo>
                  <a:cubicBezTo>
                    <a:pt x="151" y="169"/>
                    <a:pt x="150" y="169"/>
                    <a:pt x="150" y="169"/>
                  </a:cubicBezTo>
                  <a:cubicBezTo>
                    <a:pt x="150" y="170"/>
                    <a:pt x="151" y="169"/>
                    <a:pt x="151" y="169"/>
                  </a:cubicBezTo>
                  <a:cubicBezTo>
                    <a:pt x="151" y="169"/>
                    <a:pt x="152" y="169"/>
                    <a:pt x="152" y="169"/>
                  </a:cubicBezTo>
                  <a:cubicBezTo>
                    <a:pt x="152" y="170"/>
                    <a:pt x="152" y="170"/>
                    <a:pt x="151" y="170"/>
                  </a:cubicBezTo>
                  <a:cubicBezTo>
                    <a:pt x="151" y="170"/>
                    <a:pt x="149" y="170"/>
                    <a:pt x="150" y="171"/>
                  </a:cubicBezTo>
                  <a:cubicBezTo>
                    <a:pt x="151" y="172"/>
                    <a:pt x="150" y="172"/>
                    <a:pt x="149" y="172"/>
                  </a:cubicBezTo>
                  <a:cubicBezTo>
                    <a:pt x="148" y="171"/>
                    <a:pt x="147" y="172"/>
                    <a:pt x="146" y="173"/>
                  </a:cubicBezTo>
                  <a:cubicBezTo>
                    <a:pt x="146" y="173"/>
                    <a:pt x="146" y="173"/>
                    <a:pt x="146" y="173"/>
                  </a:cubicBezTo>
                  <a:cubicBezTo>
                    <a:pt x="146" y="174"/>
                    <a:pt x="147" y="174"/>
                    <a:pt x="146" y="174"/>
                  </a:cubicBezTo>
                  <a:cubicBezTo>
                    <a:pt x="146" y="174"/>
                    <a:pt x="146" y="174"/>
                    <a:pt x="145" y="174"/>
                  </a:cubicBezTo>
                  <a:cubicBezTo>
                    <a:pt x="145" y="174"/>
                    <a:pt x="145" y="173"/>
                    <a:pt x="144" y="173"/>
                  </a:cubicBezTo>
                  <a:cubicBezTo>
                    <a:pt x="144" y="173"/>
                    <a:pt x="144" y="173"/>
                    <a:pt x="144" y="174"/>
                  </a:cubicBezTo>
                  <a:cubicBezTo>
                    <a:pt x="144" y="174"/>
                    <a:pt x="144" y="174"/>
                    <a:pt x="144" y="175"/>
                  </a:cubicBezTo>
                  <a:cubicBezTo>
                    <a:pt x="145" y="175"/>
                    <a:pt x="145" y="175"/>
                    <a:pt x="145" y="174"/>
                  </a:cubicBezTo>
                  <a:cubicBezTo>
                    <a:pt x="144" y="176"/>
                    <a:pt x="144" y="176"/>
                    <a:pt x="142" y="174"/>
                  </a:cubicBezTo>
                  <a:cubicBezTo>
                    <a:pt x="142" y="173"/>
                    <a:pt x="141" y="174"/>
                    <a:pt x="141" y="174"/>
                  </a:cubicBezTo>
                  <a:cubicBezTo>
                    <a:pt x="141" y="175"/>
                    <a:pt x="141" y="176"/>
                    <a:pt x="140" y="176"/>
                  </a:cubicBezTo>
                  <a:cubicBezTo>
                    <a:pt x="138" y="177"/>
                    <a:pt x="137" y="178"/>
                    <a:pt x="135" y="178"/>
                  </a:cubicBezTo>
                  <a:cubicBezTo>
                    <a:pt x="134" y="178"/>
                    <a:pt x="134" y="179"/>
                    <a:pt x="133" y="180"/>
                  </a:cubicBezTo>
                  <a:cubicBezTo>
                    <a:pt x="132" y="181"/>
                    <a:pt x="130" y="181"/>
                    <a:pt x="130" y="183"/>
                  </a:cubicBezTo>
                  <a:cubicBezTo>
                    <a:pt x="130" y="183"/>
                    <a:pt x="129" y="184"/>
                    <a:pt x="129" y="183"/>
                  </a:cubicBezTo>
                  <a:cubicBezTo>
                    <a:pt x="129" y="182"/>
                    <a:pt x="128" y="183"/>
                    <a:pt x="128" y="183"/>
                  </a:cubicBezTo>
                  <a:cubicBezTo>
                    <a:pt x="128" y="183"/>
                    <a:pt x="127" y="183"/>
                    <a:pt x="127" y="184"/>
                  </a:cubicBezTo>
                  <a:cubicBezTo>
                    <a:pt x="127" y="185"/>
                    <a:pt x="128" y="184"/>
                    <a:pt x="128" y="184"/>
                  </a:cubicBezTo>
                  <a:cubicBezTo>
                    <a:pt x="129" y="185"/>
                    <a:pt x="129" y="184"/>
                    <a:pt x="129" y="185"/>
                  </a:cubicBezTo>
                  <a:cubicBezTo>
                    <a:pt x="130" y="185"/>
                    <a:pt x="129" y="186"/>
                    <a:pt x="129" y="186"/>
                  </a:cubicBezTo>
                  <a:cubicBezTo>
                    <a:pt x="127" y="187"/>
                    <a:pt x="127" y="188"/>
                    <a:pt x="126" y="188"/>
                  </a:cubicBezTo>
                  <a:cubicBezTo>
                    <a:pt x="125" y="189"/>
                    <a:pt x="125" y="190"/>
                    <a:pt x="126" y="190"/>
                  </a:cubicBezTo>
                  <a:cubicBezTo>
                    <a:pt x="126" y="190"/>
                    <a:pt x="127" y="190"/>
                    <a:pt x="127" y="189"/>
                  </a:cubicBezTo>
                  <a:cubicBezTo>
                    <a:pt x="127" y="188"/>
                    <a:pt x="128" y="188"/>
                    <a:pt x="129" y="188"/>
                  </a:cubicBezTo>
                  <a:cubicBezTo>
                    <a:pt x="129" y="188"/>
                    <a:pt x="130" y="188"/>
                    <a:pt x="130" y="188"/>
                  </a:cubicBezTo>
                  <a:cubicBezTo>
                    <a:pt x="133" y="184"/>
                    <a:pt x="137" y="182"/>
                    <a:pt x="141" y="179"/>
                  </a:cubicBezTo>
                  <a:cubicBezTo>
                    <a:pt x="142" y="179"/>
                    <a:pt x="143" y="179"/>
                    <a:pt x="144" y="179"/>
                  </a:cubicBezTo>
                  <a:cubicBezTo>
                    <a:pt x="146" y="179"/>
                    <a:pt x="147" y="177"/>
                    <a:pt x="149" y="176"/>
                  </a:cubicBezTo>
                  <a:cubicBezTo>
                    <a:pt x="152" y="174"/>
                    <a:pt x="156" y="172"/>
                    <a:pt x="160" y="170"/>
                  </a:cubicBezTo>
                  <a:cubicBezTo>
                    <a:pt x="165" y="169"/>
                    <a:pt x="169" y="167"/>
                    <a:pt x="173" y="164"/>
                  </a:cubicBezTo>
                  <a:cubicBezTo>
                    <a:pt x="174" y="164"/>
                    <a:pt x="175" y="164"/>
                    <a:pt x="175" y="164"/>
                  </a:cubicBezTo>
                  <a:cubicBezTo>
                    <a:pt x="177" y="163"/>
                    <a:pt x="178" y="163"/>
                    <a:pt x="179" y="162"/>
                  </a:cubicBezTo>
                  <a:cubicBezTo>
                    <a:pt x="180" y="160"/>
                    <a:pt x="182" y="160"/>
                    <a:pt x="184" y="159"/>
                  </a:cubicBezTo>
                  <a:cubicBezTo>
                    <a:pt x="185" y="159"/>
                    <a:pt x="185" y="158"/>
                    <a:pt x="185" y="157"/>
                  </a:cubicBezTo>
                  <a:cubicBezTo>
                    <a:pt x="185" y="156"/>
                    <a:pt x="184" y="157"/>
                    <a:pt x="183" y="157"/>
                  </a:cubicBezTo>
                  <a:cubicBezTo>
                    <a:pt x="182" y="157"/>
                    <a:pt x="181" y="157"/>
                    <a:pt x="181" y="157"/>
                  </a:cubicBezTo>
                  <a:cubicBezTo>
                    <a:pt x="181" y="157"/>
                    <a:pt x="180" y="157"/>
                    <a:pt x="180" y="157"/>
                  </a:cubicBezTo>
                  <a:cubicBezTo>
                    <a:pt x="180" y="157"/>
                    <a:pt x="180" y="158"/>
                    <a:pt x="180" y="158"/>
                  </a:cubicBezTo>
                  <a:cubicBezTo>
                    <a:pt x="180" y="158"/>
                    <a:pt x="181" y="158"/>
                    <a:pt x="181" y="157"/>
                  </a:cubicBezTo>
                  <a:cubicBezTo>
                    <a:pt x="180" y="158"/>
                    <a:pt x="180" y="158"/>
                    <a:pt x="179" y="158"/>
                  </a:cubicBezTo>
                  <a:cubicBezTo>
                    <a:pt x="178" y="157"/>
                    <a:pt x="175" y="158"/>
                    <a:pt x="175" y="158"/>
                  </a:cubicBezTo>
                  <a:cubicBezTo>
                    <a:pt x="174" y="159"/>
                    <a:pt x="175" y="159"/>
                    <a:pt x="175" y="159"/>
                  </a:cubicBezTo>
                  <a:cubicBezTo>
                    <a:pt x="176" y="159"/>
                    <a:pt x="176" y="159"/>
                    <a:pt x="175" y="160"/>
                  </a:cubicBezTo>
                  <a:cubicBezTo>
                    <a:pt x="175" y="161"/>
                    <a:pt x="174" y="161"/>
                    <a:pt x="173" y="160"/>
                  </a:cubicBezTo>
                  <a:cubicBezTo>
                    <a:pt x="173" y="160"/>
                    <a:pt x="173" y="160"/>
                    <a:pt x="173" y="160"/>
                  </a:cubicBezTo>
                  <a:cubicBezTo>
                    <a:pt x="173" y="159"/>
                    <a:pt x="173" y="159"/>
                    <a:pt x="172" y="159"/>
                  </a:cubicBezTo>
                  <a:cubicBezTo>
                    <a:pt x="171" y="160"/>
                    <a:pt x="169" y="160"/>
                    <a:pt x="169" y="161"/>
                  </a:cubicBezTo>
                  <a:cubicBezTo>
                    <a:pt x="170" y="163"/>
                    <a:pt x="169" y="162"/>
                    <a:pt x="168" y="163"/>
                  </a:cubicBezTo>
                  <a:cubicBezTo>
                    <a:pt x="167" y="164"/>
                    <a:pt x="166" y="162"/>
                    <a:pt x="165" y="162"/>
                  </a:cubicBezTo>
                  <a:cubicBezTo>
                    <a:pt x="164" y="162"/>
                    <a:pt x="164" y="162"/>
                    <a:pt x="165" y="163"/>
                  </a:cubicBezTo>
                  <a:cubicBezTo>
                    <a:pt x="165" y="163"/>
                    <a:pt x="165" y="164"/>
                    <a:pt x="164" y="164"/>
                  </a:cubicBezTo>
                  <a:cubicBezTo>
                    <a:pt x="164" y="164"/>
                    <a:pt x="163" y="163"/>
                    <a:pt x="163" y="162"/>
                  </a:cubicBezTo>
                  <a:cubicBezTo>
                    <a:pt x="163" y="162"/>
                    <a:pt x="164" y="162"/>
                    <a:pt x="163" y="162"/>
                  </a:cubicBezTo>
                  <a:cubicBezTo>
                    <a:pt x="159" y="161"/>
                    <a:pt x="155" y="161"/>
                    <a:pt x="151" y="162"/>
                  </a:cubicBezTo>
                  <a:cubicBezTo>
                    <a:pt x="151" y="162"/>
                    <a:pt x="150" y="162"/>
                    <a:pt x="149" y="162"/>
                  </a:cubicBezTo>
                  <a:cubicBezTo>
                    <a:pt x="149" y="162"/>
                    <a:pt x="148" y="163"/>
                    <a:pt x="148" y="162"/>
                  </a:cubicBezTo>
                  <a:cubicBezTo>
                    <a:pt x="148" y="162"/>
                    <a:pt x="149" y="161"/>
                    <a:pt x="149" y="161"/>
                  </a:cubicBezTo>
                  <a:cubicBezTo>
                    <a:pt x="149" y="161"/>
                    <a:pt x="149" y="161"/>
                    <a:pt x="149" y="161"/>
                  </a:cubicBezTo>
                  <a:cubicBezTo>
                    <a:pt x="149" y="160"/>
                    <a:pt x="149" y="160"/>
                    <a:pt x="149" y="160"/>
                  </a:cubicBezTo>
                  <a:cubicBezTo>
                    <a:pt x="146" y="160"/>
                    <a:pt x="144" y="160"/>
                    <a:pt x="141" y="161"/>
                  </a:cubicBezTo>
                  <a:cubicBezTo>
                    <a:pt x="141" y="161"/>
                    <a:pt x="140" y="161"/>
                    <a:pt x="140" y="161"/>
                  </a:cubicBezTo>
                  <a:cubicBezTo>
                    <a:pt x="136" y="161"/>
                    <a:pt x="132" y="161"/>
                    <a:pt x="128" y="162"/>
                  </a:cubicBezTo>
                  <a:cubicBezTo>
                    <a:pt x="122" y="163"/>
                    <a:pt x="117" y="162"/>
                    <a:pt x="112" y="162"/>
                  </a:cubicBezTo>
                  <a:cubicBezTo>
                    <a:pt x="109" y="162"/>
                    <a:pt x="106" y="162"/>
                    <a:pt x="103" y="161"/>
                  </a:cubicBezTo>
                  <a:cubicBezTo>
                    <a:pt x="100" y="160"/>
                    <a:pt x="97" y="160"/>
                    <a:pt x="94" y="159"/>
                  </a:cubicBezTo>
                  <a:cubicBezTo>
                    <a:pt x="93" y="158"/>
                    <a:pt x="91" y="159"/>
                    <a:pt x="90" y="158"/>
                  </a:cubicBezTo>
                  <a:cubicBezTo>
                    <a:pt x="88" y="157"/>
                    <a:pt x="86" y="157"/>
                    <a:pt x="84" y="155"/>
                  </a:cubicBezTo>
                  <a:cubicBezTo>
                    <a:pt x="84" y="154"/>
                    <a:pt x="84" y="156"/>
                    <a:pt x="83" y="155"/>
                  </a:cubicBezTo>
                  <a:cubicBezTo>
                    <a:pt x="82" y="154"/>
                    <a:pt x="81" y="153"/>
                    <a:pt x="80" y="152"/>
                  </a:cubicBezTo>
                  <a:cubicBezTo>
                    <a:pt x="78" y="151"/>
                    <a:pt x="76" y="150"/>
                    <a:pt x="75" y="148"/>
                  </a:cubicBezTo>
                  <a:cubicBezTo>
                    <a:pt x="75" y="148"/>
                    <a:pt x="75" y="147"/>
                    <a:pt x="75" y="147"/>
                  </a:cubicBezTo>
                  <a:cubicBezTo>
                    <a:pt x="74" y="145"/>
                    <a:pt x="71" y="143"/>
                    <a:pt x="70" y="141"/>
                  </a:cubicBezTo>
                  <a:cubicBezTo>
                    <a:pt x="70" y="140"/>
                    <a:pt x="68" y="140"/>
                    <a:pt x="67" y="141"/>
                  </a:cubicBezTo>
                  <a:cubicBezTo>
                    <a:pt x="65" y="141"/>
                    <a:pt x="63" y="142"/>
                    <a:pt x="62" y="142"/>
                  </a:cubicBezTo>
                  <a:cubicBezTo>
                    <a:pt x="60" y="141"/>
                    <a:pt x="59" y="142"/>
                    <a:pt x="58" y="141"/>
                  </a:cubicBezTo>
                  <a:cubicBezTo>
                    <a:pt x="57" y="141"/>
                    <a:pt x="57" y="140"/>
                    <a:pt x="57" y="140"/>
                  </a:cubicBezTo>
                  <a:cubicBezTo>
                    <a:pt x="56" y="139"/>
                    <a:pt x="56" y="138"/>
                    <a:pt x="54" y="138"/>
                  </a:cubicBezTo>
                  <a:cubicBezTo>
                    <a:pt x="54" y="138"/>
                    <a:pt x="54" y="138"/>
                    <a:pt x="54" y="137"/>
                  </a:cubicBezTo>
                  <a:cubicBezTo>
                    <a:pt x="53" y="134"/>
                    <a:pt x="50" y="134"/>
                    <a:pt x="47" y="134"/>
                  </a:cubicBezTo>
                  <a:cubicBezTo>
                    <a:pt x="45" y="135"/>
                    <a:pt x="42" y="134"/>
                    <a:pt x="39" y="133"/>
                  </a:cubicBezTo>
                  <a:cubicBezTo>
                    <a:pt x="39" y="132"/>
                    <a:pt x="38" y="132"/>
                    <a:pt x="38" y="132"/>
                  </a:cubicBezTo>
                  <a:cubicBezTo>
                    <a:pt x="36" y="132"/>
                    <a:pt x="35" y="131"/>
                    <a:pt x="35" y="129"/>
                  </a:cubicBezTo>
                  <a:cubicBezTo>
                    <a:pt x="34" y="125"/>
                    <a:pt x="35" y="122"/>
                    <a:pt x="37" y="120"/>
                  </a:cubicBezTo>
                  <a:cubicBezTo>
                    <a:pt x="38" y="119"/>
                    <a:pt x="38" y="119"/>
                    <a:pt x="38" y="118"/>
                  </a:cubicBezTo>
                  <a:cubicBezTo>
                    <a:pt x="38" y="118"/>
                    <a:pt x="37" y="118"/>
                    <a:pt x="37" y="118"/>
                  </a:cubicBezTo>
                  <a:cubicBezTo>
                    <a:pt x="35" y="118"/>
                    <a:pt x="33" y="117"/>
                    <a:pt x="31" y="117"/>
                  </a:cubicBezTo>
                  <a:cubicBezTo>
                    <a:pt x="30" y="117"/>
                    <a:pt x="29" y="117"/>
                    <a:pt x="29" y="116"/>
                  </a:cubicBezTo>
                  <a:cubicBezTo>
                    <a:pt x="27" y="114"/>
                    <a:pt x="26" y="115"/>
                    <a:pt x="24" y="116"/>
                  </a:cubicBezTo>
                  <a:cubicBezTo>
                    <a:pt x="23" y="117"/>
                    <a:pt x="22" y="117"/>
                    <a:pt x="22" y="117"/>
                  </a:cubicBezTo>
                  <a:cubicBezTo>
                    <a:pt x="21" y="117"/>
                    <a:pt x="21" y="117"/>
                    <a:pt x="21" y="117"/>
                  </a:cubicBezTo>
                  <a:cubicBezTo>
                    <a:pt x="20" y="119"/>
                    <a:pt x="18" y="118"/>
                    <a:pt x="17" y="118"/>
                  </a:cubicBezTo>
                  <a:cubicBezTo>
                    <a:pt x="16" y="118"/>
                    <a:pt x="15" y="116"/>
                    <a:pt x="14" y="115"/>
                  </a:cubicBezTo>
                  <a:cubicBezTo>
                    <a:pt x="14" y="115"/>
                    <a:pt x="14" y="114"/>
                    <a:pt x="14" y="114"/>
                  </a:cubicBezTo>
                  <a:cubicBezTo>
                    <a:pt x="14" y="113"/>
                    <a:pt x="15" y="112"/>
                    <a:pt x="14" y="112"/>
                  </a:cubicBezTo>
                  <a:cubicBezTo>
                    <a:pt x="14" y="111"/>
                    <a:pt x="13" y="112"/>
                    <a:pt x="12" y="112"/>
                  </a:cubicBezTo>
                  <a:cubicBezTo>
                    <a:pt x="12" y="112"/>
                    <a:pt x="11" y="113"/>
                    <a:pt x="11" y="112"/>
                  </a:cubicBezTo>
                  <a:cubicBezTo>
                    <a:pt x="11" y="112"/>
                    <a:pt x="11" y="112"/>
                    <a:pt x="11" y="111"/>
                  </a:cubicBezTo>
                  <a:cubicBezTo>
                    <a:pt x="13" y="110"/>
                    <a:pt x="14" y="110"/>
                    <a:pt x="15" y="108"/>
                  </a:cubicBezTo>
                  <a:cubicBezTo>
                    <a:pt x="16" y="106"/>
                    <a:pt x="18" y="106"/>
                    <a:pt x="19" y="104"/>
                  </a:cubicBezTo>
                  <a:cubicBezTo>
                    <a:pt x="21" y="101"/>
                    <a:pt x="24" y="100"/>
                    <a:pt x="27" y="98"/>
                  </a:cubicBezTo>
                  <a:cubicBezTo>
                    <a:pt x="27" y="98"/>
                    <a:pt x="28" y="97"/>
                    <a:pt x="27" y="97"/>
                  </a:cubicBezTo>
                  <a:cubicBezTo>
                    <a:pt x="27" y="96"/>
                    <a:pt x="27" y="97"/>
                    <a:pt x="26" y="97"/>
                  </a:cubicBezTo>
                  <a:cubicBezTo>
                    <a:pt x="26" y="97"/>
                    <a:pt x="25" y="98"/>
                    <a:pt x="24" y="98"/>
                  </a:cubicBezTo>
                  <a:cubicBezTo>
                    <a:pt x="22" y="99"/>
                    <a:pt x="20" y="101"/>
                    <a:pt x="17" y="100"/>
                  </a:cubicBezTo>
                  <a:cubicBezTo>
                    <a:pt x="15" y="100"/>
                    <a:pt x="14" y="102"/>
                    <a:pt x="13" y="103"/>
                  </a:cubicBezTo>
                  <a:cubicBezTo>
                    <a:pt x="11" y="104"/>
                    <a:pt x="9" y="105"/>
                    <a:pt x="6" y="107"/>
                  </a:cubicBezTo>
                  <a:cubicBezTo>
                    <a:pt x="5" y="108"/>
                    <a:pt x="4" y="109"/>
                    <a:pt x="2" y="110"/>
                  </a:cubicBezTo>
                  <a:cubicBezTo>
                    <a:pt x="2" y="111"/>
                    <a:pt x="1" y="111"/>
                    <a:pt x="1" y="111"/>
                  </a:cubicBezTo>
                  <a:cubicBezTo>
                    <a:pt x="0" y="110"/>
                    <a:pt x="1" y="110"/>
                    <a:pt x="1" y="109"/>
                  </a:cubicBezTo>
                  <a:cubicBezTo>
                    <a:pt x="4" y="106"/>
                    <a:pt x="7" y="103"/>
                    <a:pt x="10" y="101"/>
                  </a:cubicBezTo>
                  <a:cubicBezTo>
                    <a:pt x="13" y="99"/>
                    <a:pt x="16" y="96"/>
                    <a:pt x="19" y="94"/>
                  </a:cubicBezTo>
                  <a:cubicBezTo>
                    <a:pt x="20" y="93"/>
                    <a:pt x="22" y="91"/>
                    <a:pt x="24" y="91"/>
                  </a:cubicBezTo>
                  <a:cubicBezTo>
                    <a:pt x="27" y="90"/>
                    <a:pt x="29" y="87"/>
                    <a:pt x="32" y="85"/>
                  </a:cubicBezTo>
                  <a:cubicBezTo>
                    <a:pt x="32" y="85"/>
                    <a:pt x="33" y="85"/>
                    <a:pt x="33" y="85"/>
                  </a:cubicBezTo>
                  <a:cubicBezTo>
                    <a:pt x="33" y="86"/>
                    <a:pt x="32" y="86"/>
                    <a:pt x="32" y="86"/>
                  </a:cubicBezTo>
                  <a:cubicBezTo>
                    <a:pt x="32" y="86"/>
                    <a:pt x="32" y="86"/>
                    <a:pt x="32" y="86"/>
                  </a:cubicBezTo>
                  <a:cubicBezTo>
                    <a:pt x="32" y="86"/>
                    <a:pt x="32" y="86"/>
                    <a:pt x="33" y="86"/>
                  </a:cubicBezTo>
                  <a:cubicBezTo>
                    <a:pt x="33" y="86"/>
                    <a:pt x="33" y="86"/>
                    <a:pt x="34" y="86"/>
                  </a:cubicBezTo>
                  <a:cubicBezTo>
                    <a:pt x="34" y="85"/>
                    <a:pt x="35" y="84"/>
                    <a:pt x="36" y="85"/>
                  </a:cubicBezTo>
                  <a:cubicBezTo>
                    <a:pt x="37" y="85"/>
                    <a:pt x="37" y="85"/>
                    <a:pt x="38" y="84"/>
                  </a:cubicBezTo>
                  <a:cubicBezTo>
                    <a:pt x="38" y="84"/>
                    <a:pt x="38" y="84"/>
                    <a:pt x="38" y="84"/>
                  </a:cubicBezTo>
                  <a:cubicBezTo>
                    <a:pt x="38" y="83"/>
                    <a:pt x="38" y="84"/>
                    <a:pt x="38" y="84"/>
                  </a:cubicBezTo>
                  <a:cubicBezTo>
                    <a:pt x="37" y="84"/>
                    <a:pt x="37" y="84"/>
                    <a:pt x="37" y="84"/>
                  </a:cubicBezTo>
                  <a:cubicBezTo>
                    <a:pt x="37" y="84"/>
                    <a:pt x="37" y="83"/>
                    <a:pt x="37" y="83"/>
                  </a:cubicBezTo>
                  <a:cubicBezTo>
                    <a:pt x="38" y="83"/>
                    <a:pt x="38" y="82"/>
                    <a:pt x="39" y="82"/>
                  </a:cubicBezTo>
                  <a:cubicBezTo>
                    <a:pt x="42" y="82"/>
                    <a:pt x="45" y="80"/>
                    <a:pt x="47" y="78"/>
                  </a:cubicBezTo>
                  <a:cubicBezTo>
                    <a:pt x="49" y="77"/>
                    <a:pt x="51" y="76"/>
                    <a:pt x="53" y="75"/>
                  </a:cubicBezTo>
                  <a:cubicBezTo>
                    <a:pt x="53" y="75"/>
                    <a:pt x="53" y="75"/>
                    <a:pt x="53" y="75"/>
                  </a:cubicBezTo>
                  <a:cubicBezTo>
                    <a:pt x="53" y="75"/>
                    <a:pt x="53" y="75"/>
                    <a:pt x="53" y="75"/>
                  </a:cubicBezTo>
                  <a:cubicBezTo>
                    <a:pt x="51" y="77"/>
                    <a:pt x="50" y="78"/>
                    <a:pt x="48" y="79"/>
                  </a:cubicBezTo>
                  <a:cubicBezTo>
                    <a:pt x="48" y="79"/>
                    <a:pt x="47" y="79"/>
                    <a:pt x="47" y="80"/>
                  </a:cubicBezTo>
                  <a:cubicBezTo>
                    <a:pt x="47" y="80"/>
                    <a:pt x="48" y="80"/>
                    <a:pt x="48" y="80"/>
                  </a:cubicBezTo>
                  <a:cubicBezTo>
                    <a:pt x="49" y="80"/>
                    <a:pt x="50" y="79"/>
                    <a:pt x="50" y="80"/>
                  </a:cubicBezTo>
                  <a:cubicBezTo>
                    <a:pt x="52" y="81"/>
                    <a:pt x="53" y="79"/>
                    <a:pt x="54" y="78"/>
                  </a:cubicBezTo>
                  <a:cubicBezTo>
                    <a:pt x="54" y="78"/>
                    <a:pt x="54" y="78"/>
                    <a:pt x="54" y="78"/>
                  </a:cubicBezTo>
                  <a:cubicBezTo>
                    <a:pt x="53" y="77"/>
                    <a:pt x="53" y="78"/>
                    <a:pt x="53" y="78"/>
                  </a:cubicBezTo>
                  <a:cubicBezTo>
                    <a:pt x="53" y="77"/>
                    <a:pt x="54" y="77"/>
                    <a:pt x="54" y="77"/>
                  </a:cubicBezTo>
                  <a:cubicBezTo>
                    <a:pt x="55" y="76"/>
                    <a:pt x="57" y="74"/>
                    <a:pt x="59" y="74"/>
                  </a:cubicBezTo>
                  <a:cubicBezTo>
                    <a:pt x="61" y="73"/>
                    <a:pt x="61" y="71"/>
                    <a:pt x="63" y="71"/>
                  </a:cubicBezTo>
                  <a:cubicBezTo>
                    <a:pt x="64" y="71"/>
                    <a:pt x="64" y="71"/>
                    <a:pt x="66" y="70"/>
                  </a:cubicBezTo>
                  <a:cubicBezTo>
                    <a:pt x="67" y="70"/>
                    <a:pt x="67" y="70"/>
                    <a:pt x="68" y="69"/>
                  </a:cubicBezTo>
                  <a:cubicBezTo>
                    <a:pt x="68" y="69"/>
                    <a:pt x="68" y="69"/>
                    <a:pt x="68" y="69"/>
                  </a:cubicBezTo>
                  <a:cubicBezTo>
                    <a:pt x="69" y="68"/>
                    <a:pt x="70" y="68"/>
                    <a:pt x="71" y="67"/>
                  </a:cubicBezTo>
                  <a:cubicBezTo>
                    <a:pt x="72" y="66"/>
                    <a:pt x="74" y="66"/>
                    <a:pt x="76" y="65"/>
                  </a:cubicBezTo>
                  <a:cubicBezTo>
                    <a:pt x="76" y="65"/>
                    <a:pt x="77" y="65"/>
                    <a:pt x="77" y="66"/>
                  </a:cubicBezTo>
                  <a:cubicBezTo>
                    <a:pt x="77" y="66"/>
                    <a:pt x="77" y="66"/>
                    <a:pt x="76" y="66"/>
                  </a:cubicBezTo>
                  <a:cubicBezTo>
                    <a:pt x="75" y="67"/>
                    <a:pt x="73" y="67"/>
                    <a:pt x="72" y="68"/>
                  </a:cubicBezTo>
                  <a:cubicBezTo>
                    <a:pt x="70" y="69"/>
                    <a:pt x="68" y="70"/>
                    <a:pt x="67" y="71"/>
                  </a:cubicBezTo>
                  <a:cubicBezTo>
                    <a:pt x="65" y="72"/>
                    <a:pt x="63" y="73"/>
                    <a:pt x="62" y="73"/>
                  </a:cubicBezTo>
                  <a:cubicBezTo>
                    <a:pt x="62" y="73"/>
                    <a:pt x="62" y="73"/>
                    <a:pt x="61" y="73"/>
                  </a:cubicBezTo>
                  <a:cubicBezTo>
                    <a:pt x="61" y="73"/>
                    <a:pt x="61" y="73"/>
                    <a:pt x="61" y="73"/>
                  </a:cubicBezTo>
                  <a:cubicBezTo>
                    <a:pt x="61" y="74"/>
                    <a:pt x="62" y="73"/>
                    <a:pt x="62" y="73"/>
                  </a:cubicBezTo>
                  <a:cubicBezTo>
                    <a:pt x="61" y="75"/>
                    <a:pt x="59" y="76"/>
                    <a:pt x="58" y="75"/>
                  </a:cubicBezTo>
                  <a:cubicBezTo>
                    <a:pt x="57" y="75"/>
                    <a:pt x="57" y="76"/>
                    <a:pt x="56" y="76"/>
                  </a:cubicBezTo>
                  <a:cubicBezTo>
                    <a:pt x="56" y="77"/>
                    <a:pt x="56" y="77"/>
                    <a:pt x="56" y="77"/>
                  </a:cubicBezTo>
                  <a:cubicBezTo>
                    <a:pt x="57" y="77"/>
                    <a:pt x="57" y="77"/>
                    <a:pt x="56" y="78"/>
                  </a:cubicBezTo>
                  <a:cubicBezTo>
                    <a:pt x="54" y="79"/>
                    <a:pt x="53" y="80"/>
                    <a:pt x="51" y="81"/>
                  </a:cubicBezTo>
                  <a:cubicBezTo>
                    <a:pt x="50" y="82"/>
                    <a:pt x="50" y="82"/>
                    <a:pt x="50" y="82"/>
                  </a:cubicBezTo>
                  <a:cubicBezTo>
                    <a:pt x="50" y="82"/>
                    <a:pt x="51" y="82"/>
                    <a:pt x="51" y="82"/>
                  </a:cubicBezTo>
                  <a:cubicBezTo>
                    <a:pt x="53" y="82"/>
                    <a:pt x="54" y="80"/>
                    <a:pt x="56" y="79"/>
                  </a:cubicBezTo>
                  <a:cubicBezTo>
                    <a:pt x="58" y="78"/>
                    <a:pt x="59" y="78"/>
                    <a:pt x="60" y="77"/>
                  </a:cubicBezTo>
                  <a:cubicBezTo>
                    <a:pt x="60" y="77"/>
                    <a:pt x="61" y="77"/>
                    <a:pt x="61" y="77"/>
                  </a:cubicBezTo>
                  <a:cubicBezTo>
                    <a:pt x="61" y="77"/>
                    <a:pt x="61" y="78"/>
                    <a:pt x="60" y="78"/>
                  </a:cubicBezTo>
                  <a:cubicBezTo>
                    <a:pt x="59" y="78"/>
                    <a:pt x="57" y="79"/>
                    <a:pt x="55" y="81"/>
                  </a:cubicBezTo>
                  <a:cubicBezTo>
                    <a:pt x="55" y="81"/>
                    <a:pt x="54" y="81"/>
                    <a:pt x="54" y="82"/>
                  </a:cubicBezTo>
                  <a:cubicBezTo>
                    <a:pt x="55" y="82"/>
                    <a:pt x="54" y="83"/>
                    <a:pt x="53" y="83"/>
                  </a:cubicBezTo>
                  <a:cubicBezTo>
                    <a:pt x="51" y="83"/>
                    <a:pt x="49" y="85"/>
                    <a:pt x="47" y="86"/>
                  </a:cubicBezTo>
                  <a:cubicBezTo>
                    <a:pt x="46" y="87"/>
                    <a:pt x="45" y="88"/>
                    <a:pt x="44" y="88"/>
                  </a:cubicBezTo>
                  <a:cubicBezTo>
                    <a:pt x="40" y="91"/>
                    <a:pt x="36" y="94"/>
                    <a:pt x="33" y="97"/>
                  </a:cubicBezTo>
                  <a:cubicBezTo>
                    <a:pt x="32" y="98"/>
                    <a:pt x="32" y="99"/>
                    <a:pt x="32" y="99"/>
                  </a:cubicBezTo>
                  <a:cubicBezTo>
                    <a:pt x="32" y="99"/>
                    <a:pt x="32" y="100"/>
                    <a:pt x="32" y="100"/>
                  </a:cubicBezTo>
                  <a:cubicBezTo>
                    <a:pt x="32" y="100"/>
                    <a:pt x="33" y="100"/>
                    <a:pt x="33" y="100"/>
                  </a:cubicBezTo>
                  <a:cubicBezTo>
                    <a:pt x="34" y="98"/>
                    <a:pt x="36" y="98"/>
                    <a:pt x="37" y="97"/>
                  </a:cubicBezTo>
                  <a:cubicBezTo>
                    <a:pt x="38" y="96"/>
                    <a:pt x="39" y="96"/>
                    <a:pt x="40" y="95"/>
                  </a:cubicBezTo>
                  <a:cubicBezTo>
                    <a:pt x="40" y="94"/>
                    <a:pt x="40" y="94"/>
                    <a:pt x="40" y="94"/>
                  </a:cubicBezTo>
                  <a:cubicBezTo>
                    <a:pt x="40" y="94"/>
                    <a:pt x="40" y="94"/>
                    <a:pt x="39" y="94"/>
                  </a:cubicBezTo>
                  <a:cubicBezTo>
                    <a:pt x="38" y="95"/>
                    <a:pt x="37" y="96"/>
                    <a:pt x="36" y="97"/>
                  </a:cubicBezTo>
                  <a:cubicBezTo>
                    <a:pt x="36" y="97"/>
                    <a:pt x="36" y="97"/>
                    <a:pt x="36" y="97"/>
                  </a:cubicBezTo>
                  <a:cubicBezTo>
                    <a:pt x="35" y="97"/>
                    <a:pt x="36" y="96"/>
                    <a:pt x="36" y="96"/>
                  </a:cubicBezTo>
                  <a:cubicBezTo>
                    <a:pt x="37" y="95"/>
                    <a:pt x="39" y="94"/>
                    <a:pt x="40" y="93"/>
                  </a:cubicBezTo>
                  <a:cubicBezTo>
                    <a:pt x="40" y="92"/>
                    <a:pt x="41" y="92"/>
                    <a:pt x="41" y="92"/>
                  </a:cubicBezTo>
                  <a:cubicBezTo>
                    <a:pt x="42" y="94"/>
                    <a:pt x="43" y="93"/>
                    <a:pt x="43" y="92"/>
                  </a:cubicBezTo>
                  <a:cubicBezTo>
                    <a:pt x="44" y="92"/>
                    <a:pt x="44" y="92"/>
                    <a:pt x="45" y="92"/>
                  </a:cubicBezTo>
                  <a:cubicBezTo>
                    <a:pt x="47" y="92"/>
                    <a:pt x="49" y="90"/>
                    <a:pt x="51" y="89"/>
                  </a:cubicBezTo>
                  <a:cubicBezTo>
                    <a:pt x="52" y="88"/>
                    <a:pt x="53" y="88"/>
                    <a:pt x="54" y="87"/>
                  </a:cubicBezTo>
                  <a:cubicBezTo>
                    <a:pt x="54" y="88"/>
                    <a:pt x="53" y="89"/>
                    <a:pt x="53" y="89"/>
                  </a:cubicBezTo>
                  <a:cubicBezTo>
                    <a:pt x="54" y="89"/>
                    <a:pt x="55" y="89"/>
                    <a:pt x="55" y="88"/>
                  </a:cubicBezTo>
                  <a:cubicBezTo>
                    <a:pt x="55" y="88"/>
                    <a:pt x="56" y="88"/>
                    <a:pt x="56" y="88"/>
                  </a:cubicBezTo>
                  <a:cubicBezTo>
                    <a:pt x="57" y="88"/>
                    <a:pt x="57" y="87"/>
                    <a:pt x="58" y="87"/>
                  </a:cubicBezTo>
                  <a:cubicBezTo>
                    <a:pt x="58" y="88"/>
                    <a:pt x="57" y="88"/>
                    <a:pt x="57" y="89"/>
                  </a:cubicBezTo>
                  <a:cubicBezTo>
                    <a:pt x="56" y="90"/>
                    <a:pt x="56" y="90"/>
                    <a:pt x="55" y="90"/>
                  </a:cubicBezTo>
                  <a:cubicBezTo>
                    <a:pt x="54" y="90"/>
                    <a:pt x="52" y="91"/>
                    <a:pt x="52" y="93"/>
                  </a:cubicBezTo>
                  <a:cubicBezTo>
                    <a:pt x="52" y="93"/>
                    <a:pt x="51" y="93"/>
                    <a:pt x="51" y="93"/>
                  </a:cubicBezTo>
                  <a:cubicBezTo>
                    <a:pt x="51" y="94"/>
                    <a:pt x="52" y="94"/>
                    <a:pt x="52" y="93"/>
                  </a:cubicBezTo>
                  <a:cubicBezTo>
                    <a:pt x="53" y="93"/>
                    <a:pt x="54" y="93"/>
                    <a:pt x="55" y="92"/>
                  </a:cubicBezTo>
                  <a:cubicBezTo>
                    <a:pt x="57" y="90"/>
                    <a:pt x="59" y="90"/>
                    <a:pt x="60" y="88"/>
                  </a:cubicBezTo>
                  <a:cubicBezTo>
                    <a:pt x="61" y="88"/>
                    <a:pt x="61" y="88"/>
                    <a:pt x="61" y="88"/>
                  </a:cubicBezTo>
                  <a:cubicBezTo>
                    <a:pt x="62" y="88"/>
                    <a:pt x="62" y="87"/>
                    <a:pt x="63" y="88"/>
                  </a:cubicBezTo>
                  <a:cubicBezTo>
                    <a:pt x="63" y="88"/>
                    <a:pt x="63" y="89"/>
                    <a:pt x="62" y="89"/>
                  </a:cubicBezTo>
                  <a:cubicBezTo>
                    <a:pt x="60" y="90"/>
                    <a:pt x="58" y="91"/>
                    <a:pt x="57" y="93"/>
                  </a:cubicBezTo>
                  <a:cubicBezTo>
                    <a:pt x="56" y="94"/>
                    <a:pt x="55" y="95"/>
                    <a:pt x="54" y="94"/>
                  </a:cubicBezTo>
                  <a:cubicBezTo>
                    <a:pt x="54" y="94"/>
                    <a:pt x="54" y="94"/>
                    <a:pt x="54" y="94"/>
                  </a:cubicBezTo>
                  <a:cubicBezTo>
                    <a:pt x="53" y="95"/>
                    <a:pt x="52" y="95"/>
                    <a:pt x="52" y="96"/>
                  </a:cubicBezTo>
                  <a:cubicBezTo>
                    <a:pt x="52" y="96"/>
                    <a:pt x="52" y="96"/>
                    <a:pt x="52" y="96"/>
                  </a:cubicBezTo>
                  <a:cubicBezTo>
                    <a:pt x="53" y="96"/>
                    <a:pt x="53" y="96"/>
                    <a:pt x="54" y="96"/>
                  </a:cubicBezTo>
                  <a:cubicBezTo>
                    <a:pt x="56" y="95"/>
                    <a:pt x="58" y="94"/>
                    <a:pt x="60" y="93"/>
                  </a:cubicBezTo>
                  <a:cubicBezTo>
                    <a:pt x="60" y="93"/>
                    <a:pt x="61" y="92"/>
                    <a:pt x="61" y="93"/>
                  </a:cubicBezTo>
                  <a:cubicBezTo>
                    <a:pt x="61" y="93"/>
                    <a:pt x="61" y="94"/>
                    <a:pt x="60" y="94"/>
                  </a:cubicBezTo>
                  <a:cubicBezTo>
                    <a:pt x="58" y="95"/>
                    <a:pt x="57" y="96"/>
                    <a:pt x="55" y="97"/>
                  </a:cubicBezTo>
                  <a:cubicBezTo>
                    <a:pt x="54" y="97"/>
                    <a:pt x="54" y="97"/>
                    <a:pt x="54" y="98"/>
                  </a:cubicBezTo>
                  <a:cubicBezTo>
                    <a:pt x="54" y="98"/>
                    <a:pt x="55" y="98"/>
                    <a:pt x="55" y="98"/>
                  </a:cubicBezTo>
                  <a:cubicBezTo>
                    <a:pt x="57" y="97"/>
                    <a:pt x="59" y="96"/>
                    <a:pt x="61" y="95"/>
                  </a:cubicBezTo>
                  <a:cubicBezTo>
                    <a:pt x="62" y="94"/>
                    <a:pt x="64" y="93"/>
                    <a:pt x="66" y="92"/>
                  </a:cubicBezTo>
                  <a:cubicBezTo>
                    <a:pt x="67" y="92"/>
                    <a:pt x="68" y="91"/>
                    <a:pt x="69" y="90"/>
                  </a:cubicBezTo>
                  <a:cubicBezTo>
                    <a:pt x="69" y="89"/>
                    <a:pt x="70" y="89"/>
                    <a:pt x="70" y="89"/>
                  </a:cubicBezTo>
                  <a:cubicBezTo>
                    <a:pt x="71" y="89"/>
                    <a:pt x="73" y="90"/>
                    <a:pt x="72" y="88"/>
                  </a:cubicBezTo>
                  <a:cubicBezTo>
                    <a:pt x="72" y="88"/>
                    <a:pt x="73" y="87"/>
                    <a:pt x="73" y="87"/>
                  </a:cubicBezTo>
                  <a:cubicBezTo>
                    <a:pt x="73" y="87"/>
                    <a:pt x="74" y="88"/>
                    <a:pt x="74" y="88"/>
                  </a:cubicBezTo>
                  <a:cubicBezTo>
                    <a:pt x="75" y="88"/>
                    <a:pt x="76" y="87"/>
                    <a:pt x="76" y="87"/>
                  </a:cubicBezTo>
                  <a:cubicBezTo>
                    <a:pt x="76" y="86"/>
                    <a:pt x="75" y="86"/>
                    <a:pt x="74" y="86"/>
                  </a:cubicBezTo>
                  <a:cubicBezTo>
                    <a:pt x="74" y="86"/>
                    <a:pt x="74" y="86"/>
                    <a:pt x="74" y="86"/>
                  </a:cubicBezTo>
                  <a:cubicBezTo>
                    <a:pt x="73" y="85"/>
                    <a:pt x="73" y="85"/>
                    <a:pt x="73" y="85"/>
                  </a:cubicBezTo>
                  <a:cubicBezTo>
                    <a:pt x="73" y="84"/>
                    <a:pt x="74" y="84"/>
                    <a:pt x="74" y="84"/>
                  </a:cubicBezTo>
                  <a:cubicBezTo>
                    <a:pt x="75" y="85"/>
                    <a:pt x="76" y="85"/>
                    <a:pt x="77" y="86"/>
                  </a:cubicBezTo>
                  <a:cubicBezTo>
                    <a:pt x="78" y="86"/>
                    <a:pt x="78" y="86"/>
                    <a:pt x="78" y="86"/>
                  </a:cubicBezTo>
                  <a:cubicBezTo>
                    <a:pt x="79" y="85"/>
                    <a:pt x="78" y="85"/>
                    <a:pt x="78" y="85"/>
                  </a:cubicBezTo>
                  <a:cubicBezTo>
                    <a:pt x="78" y="84"/>
                    <a:pt x="77" y="83"/>
                    <a:pt x="76" y="83"/>
                  </a:cubicBezTo>
                  <a:cubicBezTo>
                    <a:pt x="76" y="83"/>
                    <a:pt x="76" y="83"/>
                    <a:pt x="76" y="83"/>
                  </a:cubicBezTo>
                  <a:cubicBezTo>
                    <a:pt x="77" y="82"/>
                    <a:pt x="77" y="82"/>
                    <a:pt x="77" y="82"/>
                  </a:cubicBezTo>
                  <a:cubicBezTo>
                    <a:pt x="77" y="81"/>
                    <a:pt x="76" y="81"/>
                    <a:pt x="75" y="81"/>
                  </a:cubicBezTo>
                  <a:cubicBezTo>
                    <a:pt x="74" y="82"/>
                    <a:pt x="72" y="83"/>
                    <a:pt x="71" y="83"/>
                  </a:cubicBezTo>
                  <a:cubicBezTo>
                    <a:pt x="70" y="84"/>
                    <a:pt x="69" y="84"/>
                    <a:pt x="68" y="84"/>
                  </a:cubicBezTo>
                  <a:cubicBezTo>
                    <a:pt x="68" y="84"/>
                    <a:pt x="67" y="85"/>
                    <a:pt x="67" y="84"/>
                  </a:cubicBezTo>
                  <a:cubicBezTo>
                    <a:pt x="67" y="84"/>
                    <a:pt x="68" y="84"/>
                    <a:pt x="68" y="84"/>
                  </a:cubicBezTo>
                  <a:cubicBezTo>
                    <a:pt x="70" y="84"/>
                    <a:pt x="71" y="83"/>
                    <a:pt x="73" y="82"/>
                  </a:cubicBezTo>
                  <a:cubicBezTo>
                    <a:pt x="74" y="81"/>
                    <a:pt x="74" y="81"/>
                    <a:pt x="75" y="81"/>
                  </a:cubicBezTo>
                  <a:cubicBezTo>
                    <a:pt x="75" y="80"/>
                    <a:pt x="75" y="80"/>
                    <a:pt x="75" y="80"/>
                  </a:cubicBezTo>
                  <a:cubicBezTo>
                    <a:pt x="77" y="79"/>
                    <a:pt x="78" y="80"/>
                    <a:pt x="80" y="81"/>
                  </a:cubicBezTo>
                  <a:cubicBezTo>
                    <a:pt x="80" y="81"/>
                    <a:pt x="80" y="81"/>
                    <a:pt x="80" y="81"/>
                  </a:cubicBezTo>
                  <a:cubicBezTo>
                    <a:pt x="81" y="82"/>
                    <a:pt x="82" y="82"/>
                    <a:pt x="82" y="82"/>
                  </a:cubicBezTo>
                  <a:cubicBezTo>
                    <a:pt x="82" y="81"/>
                    <a:pt x="82" y="80"/>
                    <a:pt x="81" y="80"/>
                  </a:cubicBezTo>
                  <a:cubicBezTo>
                    <a:pt x="81" y="80"/>
                    <a:pt x="81" y="79"/>
                    <a:pt x="80" y="79"/>
                  </a:cubicBezTo>
                  <a:cubicBezTo>
                    <a:pt x="80" y="79"/>
                    <a:pt x="80" y="79"/>
                    <a:pt x="80" y="78"/>
                  </a:cubicBezTo>
                  <a:cubicBezTo>
                    <a:pt x="80" y="78"/>
                    <a:pt x="81" y="78"/>
                    <a:pt x="81" y="78"/>
                  </a:cubicBezTo>
                  <a:cubicBezTo>
                    <a:pt x="82" y="79"/>
                    <a:pt x="83" y="78"/>
                    <a:pt x="83" y="79"/>
                  </a:cubicBezTo>
                  <a:cubicBezTo>
                    <a:pt x="84" y="79"/>
                    <a:pt x="84" y="79"/>
                    <a:pt x="84" y="78"/>
                  </a:cubicBezTo>
                  <a:cubicBezTo>
                    <a:pt x="84" y="76"/>
                    <a:pt x="85" y="76"/>
                    <a:pt x="86" y="77"/>
                  </a:cubicBezTo>
                  <a:cubicBezTo>
                    <a:pt x="86" y="77"/>
                    <a:pt x="86" y="77"/>
                    <a:pt x="87" y="77"/>
                  </a:cubicBezTo>
                  <a:cubicBezTo>
                    <a:pt x="87" y="77"/>
                    <a:pt x="87" y="77"/>
                    <a:pt x="88" y="77"/>
                  </a:cubicBezTo>
                  <a:cubicBezTo>
                    <a:pt x="88" y="76"/>
                    <a:pt x="87" y="76"/>
                    <a:pt x="87" y="76"/>
                  </a:cubicBezTo>
                  <a:cubicBezTo>
                    <a:pt x="86" y="76"/>
                    <a:pt x="84" y="75"/>
                    <a:pt x="83" y="76"/>
                  </a:cubicBezTo>
                  <a:cubicBezTo>
                    <a:pt x="80" y="77"/>
                    <a:pt x="78" y="78"/>
                    <a:pt x="75" y="80"/>
                  </a:cubicBezTo>
                  <a:cubicBezTo>
                    <a:pt x="74" y="80"/>
                    <a:pt x="74" y="80"/>
                    <a:pt x="73" y="80"/>
                  </a:cubicBezTo>
                  <a:cubicBezTo>
                    <a:pt x="73" y="80"/>
                    <a:pt x="72" y="81"/>
                    <a:pt x="72" y="80"/>
                  </a:cubicBezTo>
                  <a:cubicBezTo>
                    <a:pt x="72" y="80"/>
                    <a:pt x="72" y="80"/>
                    <a:pt x="73" y="80"/>
                  </a:cubicBezTo>
                  <a:cubicBezTo>
                    <a:pt x="77" y="78"/>
                    <a:pt x="81" y="76"/>
                    <a:pt x="85" y="74"/>
                  </a:cubicBezTo>
                  <a:cubicBezTo>
                    <a:pt x="85" y="74"/>
                    <a:pt x="86" y="74"/>
                    <a:pt x="86" y="73"/>
                  </a:cubicBezTo>
                  <a:cubicBezTo>
                    <a:pt x="85" y="73"/>
                    <a:pt x="85" y="73"/>
                    <a:pt x="85" y="73"/>
                  </a:cubicBezTo>
                  <a:cubicBezTo>
                    <a:pt x="84" y="72"/>
                    <a:pt x="84" y="72"/>
                    <a:pt x="83" y="72"/>
                  </a:cubicBezTo>
                  <a:cubicBezTo>
                    <a:pt x="83" y="71"/>
                    <a:pt x="82" y="70"/>
                    <a:pt x="81" y="72"/>
                  </a:cubicBezTo>
                  <a:cubicBezTo>
                    <a:pt x="81" y="72"/>
                    <a:pt x="81" y="72"/>
                    <a:pt x="81" y="72"/>
                  </a:cubicBezTo>
                  <a:cubicBezTo>
                    <a:pt x="81" y="72"/>
                    <a:pt x="81" y="72"/>
                    <a:pt x="81" y="72"/>
                  </a:cubicBezTo>
                  <a:cubicBezTo>
                    <a:pt x="82" y="71"/>
                    <a:pt x="82" y="70"/>
                    <a:pt x="81" y="69"/>
                  </a:cubicBezTo>
                  <a:cubicBezTo>
                    <a:pt x="81" y="68"/>
                    <a:pt x="80" y="68"/>
                    <a:pt x="81" y="67"/>
                  </a:cubicBezTo>
                  <a:cubicBezTo>
                    <a:pt x="82" y="67"/>
                    <a:pt x="82" y="68"/>
                    <a:pt x="82" y="68"/>
                  </a:cubicBezTo>
                  <a:cubicBezTo>
                    <a:pt x="83" y="70"/>
                    <a:pt x="86" y="71"/>
                    <a:pt x="87" y="73"/>
                  </a:cubicBezTo>
                  <a:cubicBezTo>
                    <a:pt x="87" y="73"/>
                    <a:pt x="88" y="73"/>
                    <a:pt x="89" y="73"/>
                  </a:cubicBezTo>
                  <a:cubicBezTo>
                    <a:pt x="89" y="72"/>
                    <a:pt x="89" y="72"/>
                    <a:pt x="88" y="71"/>
                  </a:cubicBezTo>
                  <a:cubicBezTo>
                    <a:pt x="87" y="70"/>
                    <a:pt x="86" y="70"/>
                    <a:pt x="86" y="68"/>
                  </a:cubicBezTo>
                  <a:cubicBezTo>
                    <a:pt x="86" y="68"/>
                    <a:pt x="85" y="67"/>
                    <a:pt x="86" y="67"/>
                  </a:cubicBezTo>
                  <a:cubicBezTo>
                    <a:pt x="86" y="67"/>
                    <a:pt x="86" y="67"/>
                    <a:pt x="86" y="68"/>
                  </a:cubicBezTo>
                  <a:cubicBezTo>
                    <a:pt x="87" y="68"/>
                    <a:pt x="89" y="69"/>
                    <a:pt x="89" y="71"/>
                  </a:cubicBezTo>
                  <a:cubicBezTo>
                    <a:pt x="90" y="71"/>
                    <a:pt x="90" y="72"/>
                    <a:pt x="91" y="71"/>
                  </a:cubicBezTo>
                  <a:cubicBezTo>
                    <a:pt x="91" y="71"/>
                    <a:pt x="91" y="70"/>
                    <a:pt x="91" y="69"/>
                  </a:cubicBezTo>
                  <a:cubicBezTo>
                    <a:pt x="90" y="68"/>
                    <a:pt x="90" y="68"/>
                    <a:pt x="89" y="67"/>
                  </a:cubicBezTo>
                  <a:cubicBezTo>
                    <a:pt x="89" y="66"/>
                    <a:pt x="88" y="66"/>
                    <a:pt x="89" y="66"/>
                  </a:cubicBezTo>
                  <a:cubicBezTo>
                    <a:pt x="89" y="65"/>
                    <a:pt x="89" y="66"/>
                    <a:pt x="90" y="66"/>
                  </a:cubicBezTo>
                  <a:cubicBezTo>
                    <a:pt x="92" y="70"/>
                    <a:pt x="96" y="71"/>
                    <a:pt x="100" y="72"/>
                  </a:cubicBezTo>
                  <a:cubicBezTo>
                    <a:pt x="101" y="73"/>
                    <a:pt x="102" y="73"/>
                    <a:pt x="103" y="73"/>
                  </a:cubicBezTo>
                  <a:cubicBezTo>
                    <a:pt x="104" y="74"/>
                    <a:pt x="104" y="74"/>
                    <a:pt x="104" y="73"/>
                  </a:cubicBezTo>
                  <a:cubicBezTo>
                    <a:pt x="105" y="73"/>
                    <a:pt x="104" y="73"/>
                    <a:pt x="104" y="72"/>
                  </a:cubicBezTo>
                  <a:cubicBezTo>
                    <a:pt x="103" y="72"/>
                    <a:pt x="102" y="71"/>
                    <a:pt x="102" y="70"/>
                  </a:cubicBezTo>
                  <a:cubicBezTo>
                    <a:pt x="101" y="70"/>
                    <a:pt x="101" y="70"/>
                    <a:pt x="101" y="70"/>
                  </a:cubicBezTo>
                  <a:cubicBezTo>
                    <a:pt x="99" y="71"/>
                    <a:pt x="98" y="68"/>
                    <a:pt x="96" y="69"/>
                  </a:cubicBezTo>
                  <a:cubicBezTo>
                    <a:pt x="95" y="68"/>
                    <a:pt x="95" y="67"/>
                    <a:pt x="94" y="67"/>
                  </a:cubicBezTo>
                  <a:cubicBezTo>
                    <a:pt x="94" y="67"/>
                    <a:pt x="94" y="66"/>
                    <a:pt x="94" y="66"/>
                  </a:cubicBezTo>
                  <a:cubicBezTo>
                    <a:pt x="94" y="66"/>
                    <a:pt x="95" y="66"/>
                    <a:pt x="95" y="66"/>
                  </a:cubicBezTo>
                  <a:cubicBezTo>
                    <a:pt x="97" y="69"/>
                    <a:pt x="98" y="67"/>
                    <a:pt x="100" y="66"/>
                  </a:cubicBezTo>
                  <a:cubicBezTo>
                    <a:pt x="104" y="64"/>
                    <a:pt x="108" y="61"/>
                    <a:pt x="112" y="59"/>
                  </a:cubicBezTo>
                  <a:cubicBezTo>
                    <a:pt x="115" y="57"/>
                    <a:pt x="118" y="55"/>
                    <a:pt x="122" y="54"/>
                  </a:cubicBezTo>
                  <a:cubicBezTo>
                    <a:pt x="126" y="53"/>
                    <a:pt x="129" y="52"/>
                    <a:pt x="133" y="50"/>
                  </a:cubicBezTo>
                  <a:cubicBezTo>
                    <a:pt x="135" y="50"/>
                    <a:pt x="138" y="50"/>
                    <a:pt x="140" y="48"/>
                  </a:cubicBezTo>
                  <a:cubicBezTo>
                    <a:pt x="140" y="48"/>
                    <a:pt x="140" y="48"/>
                    <a:pt x="141" y="48"/>
                  </a:cubicBezTo>
                  <a:cubicBezTo>
                    <a:pt x="145" y="49"/>
                    <a:pt x="148" y="46"/>
                    <a:pt x="152" y="45"/>
                  </a:cubicBezTo>
                  <a:cubicBezTo>
                    <a:pt x="153" y="45"/>
                    <a:pt x="154" y="45"/>
                    <a:pt x="155" y="44"/>
                  </a:cubicBezTo>
                  <a:cubicBezTo>
                    <a:pt x="156" y="44"/>
                    <a:pt x="157" y="44"/>
                    <a:pt x="158" y="43"/>
                  </a:cubicBezTo>
                  <a:cubicBezTo>
                    <a:pt x="158" y="43"/>
                    <a:pt x="158" y="43"/>
                    <a:pt x="158" y="43"/>
                  </a:cubicBezTo>
                  <a:cubicBezTo>
                    <a:pt x="162" y="42"/>
                    <a:pt x="165" y="40"/>
                    <a:pt x="168" y="39"/>
                  </a:cubicBezTo>
                  <a:cubicBezTo>
                    <a:pt x="170" y="39"/>
                    <a:pt x="172" y="37"/>
                    <a:pt x="174" y="37"/>
                  </a:cubicBezTo>
                  <a:cubicBezTo>
                    <a:pt x="177" y="36"/>
                    <a:pt x="179" y="35"/>
                    <a:pt x="181" y="33"/>
                  </a:cubicBezTo>
                  <a:cubicBezTo>
                    <a:pt x="184" y="32"/>
                    <a:pt x="187" y="31"/>
                    <a:pt x="189" y="30"/>
                  </a:cubicBezTo>
                  <a:cubicBezTo>
                    <a:pt x="192" y="29"/>
                    <a:pt x="195" y="28"/>
                    <a:pt x="198" y="28"/>
                  </a:cubicBezTo>
                  <a:cubicBezTo>
                    <a:pt x="198" y="28"/>
                    <a:pt x="199" y="28"/>
                    <a:pt x="199" y="28"/>
                  </a:cubicBezTo>
                  <a:cubicBezTo>
                    <a:pt x="203" y="26"/>
                    <a:pt x="207" y="26"/>
                    <a:pt x="211" y="25"/>
                  </a:cubicBezTo>
                  <a:cubicBezTo>
                    <a:pt x="213" y="25"/>
                    <a:pt x="214" y="24"/>
                    <a:pt x="216" y="24"/>
                  </a:cubicBezTo>
                  <a:cubicBezTo>
                    <a:pt x="217" y="24"/>
                    <a:pt x="217" y="23"/>
                    <a:pt x="217" y="23"/>
                  </a:cubicBezTo>
                  <a:cubicBezTo>
                    <a:pt x="217" y="23"/>
                    <a:pt x="217" y="23"/>
                    <a:pt x="216" y="23"/>
                  </a:cubicBezTo>
                  <a:cubicBezTo>
                    <a:pt x="214" y="23"/>
                    <a:pt x="212" y="22"/>
                    <a:pt x="210" y="23"/>
                  </a:cubicBezTo>
                  <a:cubicBezTo>
                    <a:pt x="210" y="23"/>
                    <a:pt x="209" y="23"/>
                    <a:pt x="209" y="23"/>
                  </a:cubicBezTo>
                  <a:cubicBezTo>
                    <a:pt x="209" y="23"/>
                    <a:pt x="209" y="23"/>
                    <a:pt x="210" y="23"/>
                  </a:cubicBezTo>
                  <a:cubicBezTo>
                    <a:pt x="211" y="22"/>
                    <a:pt x="212" y="21"/>
                    <a:pt x="213" y="22"/>
                  </a:cubicBezTo>
                  <a:cubicBezTo>
                    <a:pt x="213" y="22"/>
                    <a:pt x="213" y="22"/>
                    <a:pt x="214" y="21"/>
                  </a:cubicBezTo>
                  <a:cubicBezTo>
                    <a:pt x="214" y="21"/>
                    <a:pt x="213" y="21"/>
                    <a:pt x="213" y="20"/>
                  </a:cubicBezTo>
                  <a:cubicBezTo>
                    <a:pt x="212" y="19"/>
                    <a:pt x="210" y="19"/>
                    <a:pt x="209" y="20"/>
                  </a:cubicBezTo>
                  <a:cubicBezTo>
                    <a:pt x="208" y="20"/>
                    <a:pt x="208" y="20"/>
                    <a:pt x="208" y="20"/>
                  </a:cubicBezTo>
                  <a:cubicBezTo>
                    <a:pt x="208" y="19"/>
                    <a:pt x="208" y="19"/>
                    <a:pt x="208" y="19"/>
                  </a:cubicBezTo>
                  <a:cubicBezTo>
                    <a:pt x="210" y="17"/>
                    <a:pt x="213" y="17"/>
                    <a:pt x="216" y="16"/>
                  </a:cubicBezTo>
                  <a:cubicBezTo>
                    <a:pt x="220" y="16"/>
                    <a:pt x="223" y="15"/>
                    <a:pt x="227" y="14"/>
                  </a:cubicBezTo>
                  <a:cubicBezTo>
                    <a:pt x="233" y="13"/>
                    <a:pt x="239" y="11"/>
                    <a:pt x="245" y="10"/>
                  </a:cubicBezTo>
                  <a:cubicBezTo>
                    <a:pt x="245" y="10"/>
                    <a:pt x="247" y="10"/>
                    <a:pt x="247" y="8"/>
                  </a:cubicBezTo>
                  <a:cubicBezTo>
                    <a:pt x="246" y="8"/>
                    <a:pt x="247" y="8"/>
                    <a:pt x="248" y="8"/>
                  </a:cubicBezTo>
                  <a:cubicBezTo>
                    <a:pt x="252" y="8"/>
                    <a:pt x="257" y="8"/>
                    <a:pt x="262" y="7"/>
                  </a:cubicBezTo>
                  <a:cubicBezTo>
                    <a:pt x="266" y="6"/>
                    <a:pt x="270" y="5"/>
                    <a:pt x="273" y="4"/>
                  </a:cubicBezTo>
                  <a:cubicBezTo>
                    <a:pt x="276" y="4"/>
                    <a:pt x="279" y="4"/>
                    <a:pt x="282" y="3"/>
                  </a:cubicBezTo>
                  <a:cubicBezTo>
                    <a:pt x="287" y="3"/>
                    <a:pt x="291" y="2"/>
                    <a:pt x="296" y="1"/>
                  </a:cubicBezTo>
                  <a:cubicBezTo>
                    <a:pt x="296" y="1"/>
                    <a:pt x="297" y="1"/>
                    <a:pt x="298" y="1"/>
                  </a:cubicBezTo>
                  <a:cubicBezTo>
                    <a:pt x="299" y="2"/>
                    <a:pt x="300" y="2"/>
                    <a:pt x="301" y="1"/>
                  </a:cubicBezTo>
                  <a:cubicBezTo>
                    <a:pt x="301" y="1"/>
                    <a:pt x="301" y="1"/>
                    <a:pt x="301" y="1"/>
                  </a:cubicBezTo>
                  <a:cubicBezTo>
                    <a:pt x="302" y="1"/>
                    <a:pt x="301" y="1"/>
                    <a:pt x="301" y="1"/>
                  </a:cubicBezTo>
                  <a:cubicBezTo>
                    <a:pt x="300" y="2"/>
                    <a:pt x="301" y="3"/>
                    <a:pt x="302" y="3"/>
                  </a:cubicBezTo>
                  <a:cubicBezTo>
                    <a:pt x="304" y="3"/>
                    <a:pt x="305" y="3"/>
                    <a:pt x="307" y="3"/>
                  </a:cubicBezTo>
                  <a:cubicBezTo>
                    <a:pt x="308" y="3"/>
                    <a:pt x="308" y="2"/>
                    <a:pt x="308" y="2"/>
                  </a:cubicBezTo>
                  <a:cubicBezTo>
                    <a:pt x="307" y="1"/>
                    <a:pt x="307" y="1"/>
                    <a:pt x="307" y="0"/>
                  </a:cubicBezTo>
                  <a:cubicBezTo>
                    <a:pt x="308" y="0"/>
                    <a:pt x="308" y="0"/>
                    <a:pt x="309" y="0"/>
                  </a:cubicBezTo>
                  <a:cubicBezTo>
                    <a:pt x="311" y="1"/>
                    <a:pt x="312" y="3"/>
                    <a:pt x="314" y="3"/>
                  </a:cubicBezTo>
                  <a:cubicBezTo>
                    <a:pt x="315" y="3"/>
                    <a:pt x="315" y="4"/>
                    <a:pt x="315" y="4"/>
                  </a:cubicBezTo>
                  <a:cubicBezTo>
                    <a:pt x="315" y="5"/>
                    <a:pt x="315" y="6"/>
                    <a:pt x="316" y="6"/>
                  </a:cubicBezTo>
                  <a:cubicBezTo>
                    <a:pt x="317" y="5"/>
                    <a:pt x="319" y="6"/>
                    <a:pt x="320" y="6"/>
                  </a:cubicBezTo>
                  <a:cubicBezTo>
                    <a:pt x="321" y="6"/>
                    <a:pt x="323" y="6"/>
                    <a:pt x="321" y="8"/>
                  </a:cubicBezTo>
                  <a:cubicBezTo>
                    <a:pt x="322" y="8"/>
                    <a:pt x="321" y="11"/>
                    <a:pt x="323" y="10"/>
                  </a:cubicBezTo>
                  <a:cubicBezTo>
                    <a:pt x="323" y="10"/>
                    <a:pt x="324" y="10"/>
                    <a:pt x="324" y="11"/>
                  </a:cubicBezTo>
                  <a:cubicBezTo>
                    <a:pt x="324" y="11"/>
                    <a:pt x="323" y="11"/>
                    <a:pt x="323" y="11"/>
                  </a:cubicBezTo>
                  <a:cubicBezTo>
                    <a:pt x="323" y="11"/>
                    <a:pt x="322" y="12"/>
                    <a:pt x="321" y="11"/>
                  </a:cubicBezTo>
                  <a:cubicBezTo>
                    <a:pt x="319" y="11"/>
                    <a:pt x="318" y="11"/>
                    <a:pt x="316" y="11"/>
                  </a:cubicBezTo>
                  <a:cubicBezTo>
                    <a:pt x="316" y="11"/>
                    <a:pt x="315" y="11"/>
                    <a:pt x="316" y="12"/>
                  </a:cubicBezTo>
                  <a:cubicBezTo>
                    <a:pt x="316" y="12"/>
                    <a:pt x="316" y="12"/>
                    <a:pt x="316" y="12"/>
                  </a:cubicBezTo>
                  <a:cubicBezTo>
                    <a:pt x="317" y="11"/>
                    <a:pt x="319" y="13"/>
                    <a:pt x="320" y="12"/>
                  </a:cubicBezTo>
                  <a:cubicBezTo>
                    <a:pt x="320" y="12"/>
                    <a:pt x="321" y="12"/>
                    <a:pt x="321" y="12"/>
                  </a:cubicBezTo>
                  <a:cubicBezTo>
                    <a:pt x="321" y="13"/>
                    <a:pt x="320" y="13"/>
                    <a:pt x="320" y="13"/>
                  </a:cubicBezTo>
                  <a:cubicBezTo>
                    <a:pt x="320" y="13"/>
                    <a:pt x="320" y="13"/>
                    <a:pt x="319" y="13"/>
                  </a:cubicBezTo>
                  <a:cubicBezTo>
                    <a:pt x="319" y="13"/>
                    <a:pt x="318" y="13"/>
                    <a:pt x="318" y="14"/>
                  </a:cubicBezTo>
                  <a:cubicBezTo>
                    <a:pt x="318" y="15"/>
                    <a:pt x="319" y="14"/>
                    <a:pt x="319" y="14"/>
                  </a:cubicBezTo>
                  <a:cubicBezTo>
                    <a:pt x="321" y="15"/>
                    <a:pt x="322" y="14"/>
                    <a:pt x="323" y="16"/>
                  </a:cubicBezTo>
                  <a:cubicBezTo>
                    <a:pt x="324" y="16"/>
                    <a:pt x="324" y="16"/>
                    <a:pt x="324" y="15"/>
                  </a:cubicBezTo>
                  <a:cubicBezTo>
                    <a:pt x="324" y="15"/>
                    <a:pt x="325" y="15"/>
                    <a:pt x="325" y="15"/>
                  </a:cubicBezTo>
                  <a:cubicBezTo>
                    <a:pt x="325" y="17"/>
                    <a:pt x="327" y="16"/>
                    <a:pt x="327" y="17"/>
                  </a:cubicBezTo>
                  <a:cubicBezTo>
                    <a:pt x="329" y="17"/>
                    <a:pt x="330" y="17"/>
                    <a:pt x="332" y="17"/>
                  </a:cubicBezTo>
                  <a:cubicBezTo>
                    <a:pt x="334" y="17"/>
                    <a:pt x="335" y="17"/>
                    <a:pt x="337" y="17"/>
                  </a:cubicBezTo>
                  <a:cubicBezTo>
                    <a:pt x="338" y="18"/>
                    <a:pt x="339" y="18"/>
                    <a:pt x="339" y="18"/>
                  </a:cubicBezTo>
                  <a:cubicBezTo>
                    <a:pt x="342" y="18"/>
                    <a:pt x="344" y="19"/>
                    <a:pt x="347" y="19"/>
                  </a:cubicBezTo>
                  <a:cubicBezTo>
                    <a:pt x="348" y="19"/>
                    <a:pt x="350" y="20"/>
                    <a:pt x="351" y="18"/>
                  </a:cubicBezTo>
                  <a:cubicBezTo>
                    <a:pt x="351" y="18"/>
                    <a:pt x="352" y="18"/>
                    <a:pt x="352" y="19"/>
                  </a:cubicBezTo>
                  <a:cubicBezTo>
                    <a:pt x="351" y="20"/>
                    <a:pt x="352" y="20"/>
                    <a:pt x="353" y="21"/>
                  </a:cubicBezTo>
                  <a:cubicBezTo>
                    <a:pt x="354" y="21"/>
                    <a:pt x="355" y="22"/>
                    <a:pt x="354" y="23"/>
                  </a:cubicBezTo>
                  <a:cubicBezTo>
                    <a:pt x="353" y="24"/>
                    <a:pt x="355" y="25"/>
                    <a:pt x="357" y="25"/>
                  </a:cubicBezTo>
                  <a:cubicBezTo>
                    <a:pt x="358" y="25"/>
                    <a:pt x="359" y="24"/>
                    <a:pt x="360" y="24"/>
                  </a:cubicBezTo>
                  <a:cubicBezTo>
                    <a:pt x="361" y="23"/>
                    <a:pt x="362" y="23"/>
                    <a:pt x="363" y="24"/>
                  </a:cubicBezTo>
                  <a:cubicBezTo>
                    <a:pt x="363" y="25"/>
                    <a:pt x="364" y="25"/>
                    <a:pt x="365" y="24"/>
                  </a:cubicBezTo>
                  <a:cubicBezTo>
                    <a:pt x="366" y="24"/>
                    <a:pt x="366" y="24"/>
                    <a:pt x="367" y="25"/>
                  </a:cubicBezTo>
                  <a:cubicBezTo>
                    <a:pt x="367" y="26"/>
                    <a:pt x="367" y="26"/>
                    <a:pt x="368" y="26"/>
                  </a:cubicBezTo>
                  <a:cubicBezTo>
                    <a:pt x="370" y="26"/>
                    <a:pt x="371" y="29"/>
                    <a:pt x="374" y="30"/>
                  </a:cubicBezTo>
                  <a:cubicBezTo>
                    <a:pt x="375" y="30"/>
                    <a:pt x="374" y="31"/>
                    <a:pt x="374" y="31"/>
                  </a:cubicBezTo>
                  <a:cubicBezTo>
                    <a:pt x="374" y="32"/>
                    <a:pt x="373" y="32"/>
                    <a:pt x="373" y="32"/>
                  </a:cubicBezTo>
                  <a:cubicBezTo>
                    <a:pt x="372" y="31"/>
                    <a:pt x="371" y="31"/>
                    <a:pt x="370" y="30"/>
                  </a:cubicBezTo>
                  <a:cubicBezTo>
                    <a:pt x="370" y="30"/>
                    <a:pt x="370" y="30"/>
                    <a:pt x="370" y="30"/>
                  </a:cubicBezTo>
                  <a:cubicBezTo>
                    <a:pt x="370" y="31"/>
                    <a:pt x="370" y="31"/>
                    <a:pt x="370" y="31"/>
                  </a:cubicBezTo>
                  <a:cubicBezTo>
                    <a:pt x="371" y="32"/>
                    <a:pt x="373" y="33"/>
                    <a:pt x="374" y="34"/>
                  </a:cubicBezTo>
                  <a:cubicBezTo>
                    <a:pt x="376" y="34"/>
                    <a:pt x="378" y="36"/>
                    <a:pt x="379" y="37"/>
                  </a:cubicBezTo>
                  <a:cubicBezTo>
                    <a:pt x="382" y="38"/>
                    <a:pt x="384" y="38"/>
                    <a:pt x="386" y="37"/>
                  </a:cubicBezTo>
                  <a:cubicBezTo>
                    <a:pt x="388" y="37"/>
                    <a:pt x="390" y="38"/>
                    <a:pt x="390" y="39"/>
                  </a:cubicBezTo>
                  <a:cubicBezTo>
                    <a:pt x="390" y="39"/>
                    <a:pt x="390" y="40"/>
                    <a:pt x="390" y="40"/>
                  </a:cubicBezTo>
                  <a:cubicBezTo>
                    <a:pt x="392" y="39"/>
                    <a:pt x="393" y="42"/>
                    <a:pt x="394" y="42"/>
                  </a:cubicBezTo>
                  <a:cubicBezTo>
                    <a:pt x="395" y="42"/>
                    <a:pt x="396" y="42"/>
                    <a:pt x="396" y="43"/>
                  </a:cubicBezTo>
                  <a:cubicBezTo>
                    <a:pt x="396" y="43"/>
                    <a:pt x="396" y="43"/>
                    <a:pt x="396" y="43"/>
                  </a:cubicBezTo>
                  <a:cubicBezTo>
                    <a:pt x="398" y="42"/>
                    <a:pt x="398" y="42"/>
                    <a:pt x="399" y="44"/>
                  </a:cubicBezTo>
                  <a:cubicBezTo>
                    <a:pt x="399" y="45"/>
                    <a:pt x="400" y="46"/>
                    <a:pt x="399" y="47"/>
                  </a:cubicBezTo>
                  <a:cubicBezTo>
                    <a:pt x="398" y="47"/>
                    <a:pt x="396" y="49"/>
                    <a:pt x="395" y="48"/>
                  </a:cubicBezTo>
                  <a:cubicBezTo>
                    <a:pt x="394" y="47"/>
                    <a:pt x="393" y="48"/>
                    <a:pt x="392" y="48"/>
                  </a:cubicBezTo>
                  <a:cubicBezTo>
                    <a:pt x="392" y="48"/>
                    <a:pt x="391" y="48"/>
                    <a:pt x="391" y="47"/>
                  </a:cubicBezTo>
                  <a:cubicBezTo>
                    <a:pt x="391" y="46"/>
                    <a:pt x="390" y="46"/>
                    <a:pt x="390" y="46"/>
                  </a:cubicBezTo>
                  <a:cubicBezTo>
                    <a:pt x="389" y="46"/>
                    <a:pt x="389" y="47"/>
                    <a:pt x="389" y="48"/>
                  </a:cubicBezTo>
                  <a:cubicBezTo>
                    <a:pt x="389" y="49"/>
                    <a:pt x="388" y="49"/>
                    <a:pt x="387" y="48"/>
                  </a:cubicBezTo>
                  <a:cubicBezTo>
                    <a:pt x="386" y="47"/>
                    <a:pt x="385" y="48"/>
                    <a:pt x="383" y="48"/>
                  </a:cubicBezTo>
                  <a:cubicBezTo>
                    <a:pt x="382" y="49"/>
                    <a:pt x="383" y="49"/>
                    <a:pt x="383" y="50"/>
                  </a:cubicBezTo>
                  <a:cubicBezTo>
                    <a:pt x="384" y="50"/>
                    <a:pt x="383" y="51"/>
                    <a:pt x="383" y="52"/>
                  </a:cubicBezTo>
                  <a:cubicBezTo>
                    <a:pt x="383" y="53"/>
                    <a:pt x="384" y="54"/>
                    <a:pt x="384" y="55"/>
                  </a:cubicBezTo>
                  <a:cubicBezTo>
                    <a:pt x="384" y="55"/>
                    <a:pt x="385" y="55"/>
                    <a:pt x="385" y="55"/>
                  </a:cubicBezTo>
                  <a:cubicBezTo>
                    <a:pt x="385" y="57"/>
                    <a:pt x="385" y="57"/>
                    <a:pt x="386" y="57"/>
                  </a:cubicBezTo>
                  <a:cubicBezTo>
                    <a:pt x="388" y="58"/>
                    <a:pt x="389" y="59"/>
                    <a:pt x="390" y="61"/>
                  </a:cubicBezTo>
                  <a:cubicBezTo>
                    <a:pt x="392" y="63"/>
                    <a:pt x="393" y="66"/>
                    <a:pt x="396" y="68"/>
                  </a:cubicBezTo>
                  <a:cubicBezTo>
                    <a:pt x="397" y="68"/>
                    <a:pt x="397" y="69"/>
                    <a:pt x="397" y="70"/>
                  </a:cubicBezTo>
                  <a:cubicBezTo>
                    <a:pt x="398" y="70"/>
                    <a:pt x="398" y="70"/>
                    <a:pt x="398" y="70"/>
                  </a:cubicBezTo>
                  <a:cubicBezTo>
                    <a:pt x="399" y="70"/>
                    <a:pt x="398" y="69"/>
                    <a:pt x="398" y="69"/>
                  </a:cubicBezTo>
                  <a:cubicBezTo>
                    <a:pt x="398" y="69"/>
                    <a:pt x="398" y="68"/>
                    <a:pt x="398" y="68"/>
                  </a:cubicBezTo>
                  <a:cubicBezTo>
                    <a:pt x="399" y="68"/>
                    <a:pt x="399" y="68"/>
                    <a:pt x="399" y="68"/>
                  </a:cubicBezTo>
                  <a:cubicBezTo>
                    <a:pt x="400" y="69"/>
                    <a:pt x="401" y="70"/>
                    <a:pt x="402" y="69"/>
                  </a:cubicBezTo>
                  <a:cubicBezTo>
                    <a:pt x="403" y="69"/>
                    <a:pt x="403" y="70"/>
                    <a:pt x="402" y="71"/>
                  </a:cubicBezTo>
                  <a:cubicBezTo>
                    <a:pt x="402" y="72"/>
                    <a:pt x="402" y="72"/>
                    <a:pt x="403" y="73"/>
                  </a:cubicBezTo>
                  <a:cubicBezTo>
                    <a:pt x="404" y="73"/>
                    <a:pt x="404" y="73"/>
                    <a:pt x="404" y="73"/>
                  </a:cubicBezTo>
                  <a:cubicBezTo>
                    <a:pt x="404" y="74"/>
                    <a:pt x="404" y="74"/>
                    <a:pt x="405" y="74"/>
                  </a:cubicBezTo>
                  <a:cubicBezTo>
                    <a:pt x="405" y="74"/>
                    <a:pt x="405" y="74"/>
                    <a:pt x="405" y="73"/>
                  </a:cubicBezTo>
                  <a:cubicBezTo>
                    <a:pt x="405" y="73"/>
                    <a:pt x="405" y="72"/>
                    <a:pt x="405" y="72"/>
                  </a:cubicBezTo>
                  <a:cubicBezTo>
                    <a:pt x="406" y="72"/>
                    <a:pt x="405" y="73"/>
                    <a:pt x="406" y="73"/>
                  </a:cubicBezTo>
                  <a:cubicBezTo>
                    <a:pt x="408" y="74"/>
                    <a:pt x="407" y="76"/>
                    <a:pt x="407" y="78"/>
                  </a:cubicBezTo>
                  <a:cubicBezTo>
                    <a:pt x="408" y="80"/>
                    <a:pt x="408" y="83"/>
                    <a:pt x="408" y="85"/>
                  </a:cubicBezTo>
                  <a:cubicBezTo>
                    <a:pt x="408" y="88"/>
                    <a:pt x="408" y="89"/>
                    <a:pt x="405" y="89"/>
                  </a:cubicBezTo>
                  <a:cubicBezTo>
                    <a:pt x="404" y="90"/>
                    <a:pt x="403" y="89"/>
                    <a:pt x="404" y="88"/>
                  </a:cubicBezTo>
                  <a:cubicBezTo>
                    <a:pt x="404" y="87"/>
                    <a:pt x="404" y="87"/>
                    <a:pt x="404" y="86"/>
                  </a:cubicBezTo>
                  <a:cubicBezTo>
                    <a:pt x="403" y="86"/>
                    <a:pt x="402" y="87"/>
                    <a:pt x="402" y="87"/>
                  </a:cubicBezTo>
                  <a:cubicBezTo>
                    <a:pt x="402" y="88"/>
                    <a:pt x="402" y="88"/>
                    <a:pt x="402" y="89"/>
                  </a:cubicBezTo>
                  <a:cubicBezTo>
                    <a:pt x="401" y="91"/>
                    <a:pt x="401" y="92"/>
                    <a:pt x="398" y="92"/>
                  </a:cubicBezTo>
                  <a:cubicBezTo>
                    <a:pt x="398" y="92"/>
                    <a:pt x="398" y="92"/>
                    <a:pt x="397" y="92"/>
                  </a:cubicBezTo>
                  <a:cubicBezTo>
                    <a:pt x="397" y="93"/>
                    <a:pt x="398" y="97"/>
                    <a:pt x="399" y="97"/>
                  </a:cubicBezTo>
                  <a:cubicBezTo>
                    <a:pt x="400" y="97"/>
                    <a:pt x="400" y="98"/>
                    <a:pt x="400" y="99"/>
                  </a:cubicBezTo>
                  <a:cubicBezTo>
                    <a:pt x="399" y="101"/>
                    <a:pt x="399" y="103"/>
                    <a:pt x="398" y="105"/>
                  </a:cubicBezTo>
                  <a:cubicBezTo>
                    <a:pt x="398" y="106"/>
                    <a:pt x="398" y="106"/>
                    <a:pt x="399" y="106"/>
                  </a:cubicBezTo>
                  <a:cubicBezTo>
                    <a:pt x="399" y="107"/>
                    <a:pt x="399" y="106"/>
                    <a:pt x="399" y="106"/>
                  </a:cubicBezTo>
                  <a:cubicBezTo>
                    <a:pt x="400" y="105"/>
                    <a:pt x="400" y="105"/>
                    <a:pt x="401" y="105"/>
                  </a:cubicBezTo>
                  <a:cubicBezTo>
                    <a:pt x="401" y="105"/>
                    <a:pt x="402" y="105"/>
                    <a:pt x="402" y="105"/>
                  </a:cubicBezTo>
                  <a:cubicBezTo>
                    <a:pt x="401" y="107"/>
                    <a:pt x="402" y="107"/>
                    <a:pt x="403" y="108"/>
                  </a:cubicBezTo>
                  <a:cubicBezTo>
                    <a:pt x="403" y="108"/>
                    <a:pt x="403" y="109"/>
                    <a:pt x="403" y="109"/>
                  </a:cubicBezTo>
                  <a:cubicBezTo>
                    <a:pt x="402" y="110"/>
                    <a:pt x="399" y="110"/>
                    <a:pt x="399" y="109"/>
                  </a:cubicBezTo>
                  <a:cubicBezTo>
                    <a:pt x="399" y="108"/>
                    <a:pt x="398" y="108"/>
                    <a:pt x="397" y="107"/>
                  </a:cubicBezTo>
                  <a:cubicBezTo>
                    <a:pt x="397" y="107"/>
                    <a:pt x="397" y="106"/>
                    <a:pt x="396" y="106"/>
                  </a:cubicBezTo>
                  <a:cubicBezTo>
                    <a:pt x="395" y="107"/>
                    <a:pt x="394" y="107"/>
                    <a:pt x="394" y="108"/>
                  </a:cubicBezTo>
                  <a:cubicBezTo>
                    <a:pt x="394" y="109"/>
                    <a:pt x="394" y="110"/>
                    <a:pt x="393" y="108"/>
                  </a:cubicBezTo>
                  <a:cubicBezTo>
                    <a:pt x="393" y="108"/>
                    <a:pt x="393" y="108"/>
                    <a:pt x="392" y="108"/>
                  </a:cubicBezTo>
                  <a:cubicBezTo>
                    <a:pt x="390" y="109"/>
                    <a:pt x="387" y="109"/>
                    <a:pt x="384" y="109"/>
                  </a:cubicBezTo>
                  <a:cubicBezTo>
                    <a:pt x="383" y="109"/>
                    <a:pt x="381" y="110"/>
                    <a:pt x="380" y="109"/>
                  </a:cubicBezTo>
                  <a:cubicBezTo>
                    <a:pt x="380" y="109"/>
                    <a:pt x="379" y="109"/>
                    <a:pt x="379" y="109"/>
                  </a:cubicBezTo>
                  <a:cubicBezTo>
                    <a:pt x="379" y="110"/>
                    <a:pt x="378" y="110"/>
                    <a:pt x="377" y="110"/>
                  </a:cubicBezTo>
                  <a:cubicBezTo>
                    <a:pt x="377" y="110"/>
                    <a:pt x="377" y="110"/>
                    <a:pt x="377" y="110"/>
                  </a:cubicBezTo>
                  <a:cubicBezTo>
                    <a:pt x="377" y="110"/>
                    <a:pt x="377" y="110"/>
                    <a:pt x="377" y="111"/>
                  </a:cubicBezTo>
                  <a:cubicBezTo>
                    <a:pt x="379" y="112"/>
                    <a:pt x="381" y="112"/>
                    <a:pt x="383" y="112"/>
                  </a:cubicBezTo>
                  <a:cubicBezTo>
                    <a:pt x="386" y="112"/>
                    <a:pt x="389" y="113"/>
                    <a:pt x="392" y="112"/>
                  </a:cubicBezTo>
                  <a:cubicBezTo>
                    <a:pt x="393" y="111"/>
                    <a:pt x="395" y="111"/>
                    <a:pt x="396" y="112"/>
                  </a:cubicBezTo>
                  <a:cubicBezTo>
                    <a:pt x="396" y="113"/>
                    <a:pt x="397" y="113"/>
                    <a:pt x="396" y="114"/>
                  </a:cubicBezTo>
                  <a:cubicBezTo>
                    <a:pt x="395" y="114"/>
                    <a:pt x="396" y="114"/>
                    <a:pt x="396" y="114"/>
                  </a:cubicBezTo>
                  <a:cubicBezTo>
                    <a:pt x="398" y="114"/>
                    <a:pt x="397" y="115"/>
                    <a:pt x="396" y="116"/>
                  </a:cubicBezTo>
                  <a:cubicBezTo>
                    <a:pt x="396" y="116"/>
                    <a:pt x="395" y="116"/>
                    <a:pt x="396" y="117"/>
                  </a:cubicBezTo>
                  <a:cubicBezTo>
                    <a:pt x="396" y="117"/>
                    <a:pt x="396" y="118"/>
                    <a:pt x="397" y="117"/>
                  </a:cubicBezTo>
                  <a:cubicBezTo>
                    <a:pt x="397" y="117"/>
                    <a:pt x="397" y="117"/>
                    <a:pt x="398" y="117"/>
                  </a:cubicBezTo>
                  <a:cubicBezTo>
                    <a:pt x="398" y="118"/>
                    <a:pt x="399" y="118"/>
                    <a:pt x="398" y="118"/>
                  </a:cubicBezTo>
                  <a:cubicBezTo>
                    <a:pt x="398" y="119"/>
                    <a:pt x="398" y="119"/>
                    <a:pt x="398" y="118"/>
                  </a:cubicBezTo>
                  <a:cubicBezTo>
                    <a:pt x="396" y="118"/>
                    <a:pt x="395" y="119"/>
                    <a:pt x="393" y="119"/>
                  </a:cubicBezTo>
                  <a:cubicBezTo>
                    <a:pt x="391" y="119"/>
                    <a:pt x="389" y="120"/>
                    <a:pt x="387" y="119"/>
                  </a:cubicBezTo>
                  <a:cubicBezTo>
                    <a:pt x="385" y="118"/>
                    <a:pt x="383" y="118"/>
                    <a:pt x="381" y="117"/>
                  </a:cubicBezTo>
                  <a:cubicBezTo>
                    <a:pt x="381" y="117"/>
                    <a:pt x="380" y="117"/>
                    <a:pt x="380" y="118"/>
                  </a:cubicBezTo>
                  <a:cubicBezTo>
                    <a:pt x="380" y="118"/>
                    <a:pt x="381" y="118"/>
                    <a:pt x="381" y="118"/>
                  </a:cubicBezTo>
                  <a:cubicBezTo>
                    <a:pt x="382" y="119"/>
                    <a:pt x="383" y="119"/>
                    <a:pt x="384" y="120"/>
                  </a:cubicBezTo>
                  <a:cubicBezTo>
                    <a:pt x="386" y="120"/>
                    <a:pt x="386" y="122"/>
                    <a:pt x="388" y="123"/>
                  </a:cubicBezTo>
                  <a:cubicBezTo>
                    <a:pt x="388" y="124"/>
                    <a:pt x="388" y="124"/>
                    <a:pt x="388" y="124"/>
                  </a:cubicBezTo>
                  <a:cubicBezTo>
                    <a:pt x="387" y="125"/>
                    <a:pt x="385" y="125"/>
                    <a:pt x="386" y="127"/>
                  </a:cubicBezTo>
                  <a:cubicBezTo>
                    <a:pt x="386" y="127"/>
                    <a:pt x="385" y="127"/>
                    <a:pt x="385" y="127"/>
                  </a:cubicBezTo>
                  <a:cubicBezTo>
                    <a:pt x="383" y="128"/>
                    <a:pt x="381" y="128"/>
                    <a:pt x="379" y="128"/>
                  </a:cubicBezTo>
                  <a:cubicBezTo>
                    <a:pt x="377" y="128"/>
                    <a:pt x="377" y="130"/>
                    <a:pt x="376" y="130"/>
                  </a:cubicBezTo>
                  <a:cubicBezTo>
                    <a:pt x="376" y="130"/>
                    <a:pt x="376" y="130"/>
                    <a:pt x="377" y="130"/>
                  </a:cubicBezTo>
                  <a:cubicBezTo>
                    <a:pt x="377" y="130"/>
                    <a:pt x="377" y="130"/>
                    <a:pt x="378" y="130"/>
                  </a:cubicBezTo>
                  <a:cubicBezTo>
                    <a:pt x="378" y="130"/>
                    <a:pt x="378" y="131"/>
                    <a:pt x="378" y="131"/>
                  </a:cubicBezTo>
                  <a:cubicBezTo>
                    <a:pt x="378" y="131"/>
                    <a:pt x="378" y="131"/>
                    <a:pt x="377" y="131"/>
                  </a:cubicBezTo>
                  <a:cubicBezTo>
                    <a:pt x="375" y="131"/>
                    <a:pt x="373" y="132"/>
                    <a:pt x="371" y="131"/>
                  </a:cubicBezTo>
                  <a:cubicBezTo>
                    <a:pt x="370" y="131"/>
                    <a:pt x="369" y="129"/>
                    <a:pt x="367" y="130"/>
                  </a:cubicBezTo>
                  <a:cubicBezTo>
                    <a:pt x="366" y="131"/>
                    <a:pt x="365" y="130"/>
                    <a:pt x="363" y="130"/>
                  </a:cubicBezTo>
                  <a:cubicBezTo>
                    <a:pt x="362" y="130"/>
                    <a:pt x="360" y="130"/>
                    <a:pt x="359" y="130"/>
                  </a:cubicBezTo>
                  <a:cubicBezTo>
                    <a:pt x="357" y="130"/>
                    <a:pt x="356" y="129"/>
                    <a:pt x="355" y="130"/>
                  </a:cubicBezTo>
                  <a:cubicBezTo>
                    <a:pt x="354" y="131"/>
                    <a:pt x="353" y="129"/>
                    <a:pt x="352" y="129"/>
                  </a:cubicBezTo>
                  <a:cubicBezTo>
                    <a:pt x="352" y="129"/>
                    <a:pt x="351" y="129"/>
                    <a:pt x="351" y="129"/>
                  </a:cubicBezTo>
                  <a:cubicBezTo>
                    <a:pt x="349" y="129"/>
                    <a:pt x="346" y="129"/>
                    <a:pt x="345" y="128"/>
                  </a:cubicBezTo>
                  <a:cubicBezTo>
                    <a:pt x="344" y="128"/>
                    <a:pt x="344" y="127"/>
                    <a:pt x="343" y="127"/>
                  </a:cubicBezTo>
                  <a:cubicBezTo>
                    <a:pt x="343" y="127"/>
                    <a:pt x="342" y="127"/>
                    <a:pt x="342" y="127"/>
                  </a:cubicBezTo>
                  <a:cubicBezTo>
                    <a:pt x="342" y="128"/>
                    <a:pt x="343" y="128"/>
                    <a:pt x="343" y="128"/>
                  </a:cubicBezTo>
                  <a:cubicBezTo>
                    <a:pt x="344" y="129"/>
                    <a:pt x="345" y="130"/>
                    <a:pt x="347" y="130"/>
                  </a:cubicBezTo>
                  <a:cubicBezTo>
                    <a:pt x="347" y="130"/>
                    <a:pt x="347" y="130"/>
                    <a:pt x="348" y="130"/>
                  </a:cubicBezTo>
                  <a:cubicBezTo>
                    <a:pt x="348" y="130"/>
                    <a:pt x="349" y="129"/>
                    <a:pt x="349" y="130"/>
                  </a:cubicBezTo>
                  <a:cubicBezTo>
                    <a:pt x="350" y="131"/>
                    <a:pt x="350" y="131"/>
                    <a:pt x="351" y="131"/>
                  </a:cubicBezTo>
                  <a:cubicBezTo>
                    <a:pt x="352" y="130"/>
                    <a:pt x="352" y="131"/>
                    <a:pt x="353" y="132"/>
                  </a:cubicBezTo>
                  <a:cubicBezTo>
                    <a:pt x="353" y="132"/>
                    <a:pt x="353" y="133"/>
                    <a:pt x="353" y="134"/>
                  </a:cubicBezTo>
                  <a:cubicBezTo>
                    <a:pt x="352" y="134"/>
                    <a:pt x="352" y="133"/>
                    <a:pt x="352" y="133"/>
                  </a:cubicBezTo>
                  <a:cubicBezTo>
                    <a:pt x="351" y="132"/>
                    <a:pt x="351" y="132"/>
                    <a:pt x="350" y="132"/>
                  </a:cubicBezTo>
                  <a:cubicBezTo>
                    <a:pt x="349" y="133"/>
                    <a:pt x="349" y="133"/>
                    <a:pt x="348" y="132"/>
                  </a:cubicBezTo>
                  <a:cubicBezTo>
                    <a:pt x="347" y="131"/>
                    <a:pt x="346" y="132"/>
                    <a:pt x="344" y="132"/>
                  </a:cubicBezTo>
                  <a:cubicBezTo>
                    <a:pt x="344" y="132"/>
                    <a:pt x="344" y="133"/>
                    <a:pt x="344" y="133"/>
                  </a:cubicBezTo>
                  <a:cubicBezTo>
                    <a:pt x="344" y="134"/>
                    <a:pt x="344" y="134"/>
                    <a:pt x="345" y="134"/>
                  </a:cubicBezTo>
                  <a:cubicBezTo>
                    <a:pt x="345" y="134"/>
                    <a:pt x="346" y="134"/>
                    <a:pt x="345" y="135"/>
                  </a:cubicBezTo>
                  <a:cubicBezTo>
                    <a:pt x="345" y="135"/>
                    <a:pt x="345" y="135"/>
                    <a:pt x="344" y="135"/>
                  </a:cubicBezTo>
                  <a:cubicBezTo>
                    <a:pt x="344" y="134"/>
                    <a:pt x="344" y="134"/>
                    <a:pt x="343" y="134"/>
                  </a:cubicBezTo>
                  <a:cubicBezTo>
                    <a:pt x="343" y="134"/>
                    <a:pt x="342" y="134"/>
                    <a:pt x="342" y="135"/>
                  </a:cubicBezTo>
                  <a:cubicBezTo>
                    <a:pt x="342" y="135"/>
                    <a:pt x="342" y="135"/>
                    <a:pt x="342" y="135"/>
                  </a:cubicBezTo>
                  <a:cubicBezTo>
                    <a:pt x="342" y="136"/>
                    <a:pt x="343" y="136"/>
                    <a:pt x="343" y="136"/>
                  </a:cubicBezTo>
                  <a:cubicBezTo>
                    <a:pt x="344" y="135"/>
                    <a:pt x="344" y="135"/>
                    <a:pt x="344" y="136"/>
                  </a:cubicBezTo>
                  <a:cubicBezTo>
                    <a:pt x="345" y="136"/>
                    <a:pt x="344" y="136"/>
                    <a:pt x="344" y="136"/>
                  </a:cubicBezTo>
                  <a:cubicBezTo>
                    <a:pt x="344" y="137"/>
                    <a:pt x="343" y="138"/>
                    <a:pt x="345" y="138"/>
                  </a:cubicBezTo>
                  <a:cubicBezTo>
                    <a:pt x="346" y="139"/>
                    <a:pt x="347" y="139"/>
                    <a:pt x="347" y="141"/>
                  </a:cubicBezTo>
                  <a:cubicBezTo>
                    <a:pt x="347" y="142"/>
                    <a:pt x="348" y="143"/>
                    <a:pt x="349" y="142"/>
                  </a:cubicBezTo>
                  <a:cubicBezTo>
                    <a:pt x="350" y="141"/>
                    <a:pt x="350" y="141"/>
                    <a:pt x="350" y="142"/>
                  </a:cubicBezTo>
                  <a:cubicBezTo>
                    <a:pt x="350" y="142"/>
                    <a:pt x="351" y="143"/>
                    <a:pt x="351" y="143"/>
                  </a:cubicBezTo>
                  <a:cubicBezTo>
                    <a:pt x="352" y="143"/>
                    <a:pt x="352" y="143"/>
                    <a:pt x="352" y="144"/>
                  </a:cubicBezTo>
                  <a:cubicBezTo>
                    <a:pt x="354" y="143"/>
                    <a:pt x="354" y="146"/>
                    <a:pt x="356" y="146"/>
                  </a:cubicBezTo>
                  <a:cubicBezTo>
                    <a:pt x="356" y="146"/>
                    <a:pt x="356" y="146"/>
                    <a:pt x="356" y="147"/>
                  </a:cubicBezTo>
                  <a:cubicBezTo>
                    <a:pt x="357" y="149"/>
                    <a:pt x="359" y="149"/>
                    <a:pt x="360" y="150"/>
                  </a:cubicBezTo>
                  <a:cubicBezTo>
                    <a:pt x="361" y="150"/>
                    <a:pt x="362" y="151"/>
                    <a:pt x="362" y="152"/>
                  </a:cubicBezTo>
                  <a:cubicBezTo>
                    <a:pt x="363" y="154"/>
                    <a:pt x="365" y="154"/>
                    <a:pt x="367" y="154"/>
                  </a:cubicBezTo>
                  <a:cubicBezTo>
                    <a:pt x="371" y="154"/>
                    <a:pt x="374" y="156"/>
                    <a:pt x="377" y="156"/>
                  </a:cubicBezTo>
                  <a:cubicBezTo>
                    <a:pt x="377" y="156"/>
                    <a:pt x="377" y="157"/>
                    <a:pt x="377" y="157"/>
                  </a:cubicBezTo>
                  <a:cubicBezTo>
                    <a:pt x="378" y="160"/>
                    <a:pt x="380" y="161"/>
                    <a:pt x="382" y="162"/>
                  </a:cubicBezTo>
                  <a:cubicBezTo>
                    <a:pt x="383" y="163"/>
                    <a:pt x="383" y="163"/>
                    <a:pt x="382" y="164"/>
                  </a:cubicBezTo>
                  <a:cubicBezTo>
                    <a:pt x="382" y="165"/>
                    <a:pt x="382" y="165"/>
                    <a:pt x="383" y="165"/>
                  </a:cubicBezTo>
                  <a:cubicBezTo>
                    <a:pt x="384" y="165"/>
                    <a:pt x="384" y="166"/>
                    <a:pt x="383" y="166"/>
                  </a:cubicBezTo>
                  <a:cubicBezTo>
                    <a:pt x="382" y="167"/>
                    <a:pt x="382" y="167"/>
                    <a:pt x="382" y="168"/>
                  </a:cubicBezTo>
                  <a:cubicBezTo>
                    <a:pt x="381" y="168"/>
                    <a:pt x="380" y="169"/>
                    <a:pt x="379" y="168"/>
                  </a:cubicBezTo>
                  <a:cubicBezTo>
                    <a:pt x="378" y="167"/>
                    <a:pt x="378" y="166"/>
                    <a:pt x="376" y="167"/>
                  </a:cubicBezTo>
                  <a:cubicBezTo>
                    <a:pt x="376" y="167"/>
                    <a:pt x="376" y="167"/>
                    <a:pt x="376" y="167"/>
                  </a:cubicBezTo>
                  <a:cubicBezTo>
                    <a:pt x="376" y="165"/>
                    <a:pt x="375" y="166"/>
                    <a:pt x="374" y="166"/>
                  </a:cubicBezTo>
                  <a:cubicBezTo>
                    <a:pt x="372" y="166"/>
                    <a:pt x="371" y="166"/>
                    <a:pt x="370" y="166"/>
                  </a:cubicBezTo>
                  <a:cubicBezTo>
                    <a:pt x="370" y="166"/>
                    <a:pt x="369" y="166"/>
                    <a:pt x="369" y="166"/>
                  </a:cubicBezTo>
                  <a:cubicBezTo>
                    <a:pt x="369" y="167"/>
                    <a:pt x="370" y="167"/>
                    <a:pt x="370" y="167"/>
                  </a:cubicBezTo>
                  <a:cubicBezTo>
                    <a:pt x="370" y="166"/>
                    <a:pt x="371" y="166"/>
                    <a:pt x="371" y="167"/>
                  </a:cubicBezTo>
                  <a:cubicBezTo>
                    <a:pt x="372" y="167"/>
                    <a:pt x="373" y="166"/>
                    <a:pt x="372" y="167"/>
                  </a:cubicBezTo>
                  <a:cubicBezTo>
                    <a:pt x="372" y="168"/>
                    <a:pt x="372" y="168"/>
                    <a:pt x="371" y="168"/>
                  </a:cubicBezTo>
                  <a:cubicBezTo>
                    <a:pt x="370" y="168"/>
                    <a:pt x="368" y="168"/>
                    <a:pt x="367" y="168"/>
                  </a:cubicBezTo>
                  <a:cubicBezTo>
                    <a:pt x="366" y="168"/>
                    <a:pt x="364" y="168"/>
                    <a:pt x="364" y="170"/>
                  </a:cubicBezTo>
                  <a:cubicBezTo>
                    <a:pt x="364" y="170"/>
                    <a:pt x="364" y="170"/>
                    <a:pt x="364" y="170"/>
                  </a:cubicBezTo>
                  <a:cubicBezTo>
                    <a:pt x="363" y="170"/>
                    <a:pt x="363" y="170"/>
                    <a:pt x="363" y="169"/>
                  </a:cubicBezTo>
                  <a:cubicBezTo>
                    <a:pt x="362" y="168"/>
                    <a:pt x="360" y="167"/>
                    <a:pt x="359" y="168"/>
                  </a:cubicBezTo>
                  <a:cubicBezTo>
                    <a:pt x="358" y="170"/>
                    <a:pt x="356" y="169"/>
                    <a:pt x="356" y="171"/>
                  </a:cubicBezTo>
                  <a:cubicBezTo>
                    <a:pt x="356" y="171"/>
                    <a:pt x="356" y="171"/>
                    <a:pt x="356" y="171"/>
                  </a:cubicBezTo>
                  <a:cubicBezTo>
                    <a:pt x="352" y="170"/>
                    <a:pt x="350" y="172"/>
                    <a:pt x="347" y="172"/>
                  </a:cubicBezTo>
                  <a:cubicBezTo>
                    <a:pt x="345" y="172"/>
                    <a:pt x="344" y="173"/>
                    <a:pt x="343" y="173"/>
                  </a:cubicBezTo>
                  <a:cubicBezTo>
                    <a:pt x="340" y="172"/>
                    <a:pt x="338" y="174"/>
                    <a:pt x="336" y="173"/>
                  </a:cubicBezTo>
                  <a:cubicBezTo>
                    <a:pt x="335" y="173"/>
                    <a:pt x="334" y="174"/>
                    <a:pt x="333" y="174"/>
                  </a:cubicBezTo>
                  <a:cubicBezTo>
                    <a:pt x="331" y="174"/>
                    <a:pt x="329" y="174"/>
                    <a:pt x="327" y="174"/>
                  </a:cubicBezTo>
                  <a:cubicBezTo>
                    <a:pt x="326" y="174"/>
                    <a:pt x="325" y="174"/>
                    <a:pt x="324" y="175"/>
                  </a:cubicBezTo>
                  <a:cubicBezTo>
                    <a:pt x="322" y="176"/>
                    <a:pt x="320" y="175"/>
                    <a:pt x="318" y="176"/>
                  </a:cubicBezTo>
                  <a:cubicBezTo>
                    <a:pt x="318" y="176"/>
                    <a:pt x="318" y="176"/>
                    <a:pt x="318" y="176"/>
                  </a:cubicBezTo>
                  <a:cubicBezTo>
                    <a:pt x="317" y="175"/>
                    <a:pt x="315" y="175"/>
                    <a:pt x="314" y="176"/>
                  </a:cubicBezTo>
                  <a:cubicBezTo>
                    <a:pt x="313" y="176"/>
                    <a:pt x="312" y="177"/>
                    <a:pt x="312" y="176"/>
                  </a:cubicBezTo>
                  <a:cubicBezTo>
                    <a:pt x="311" y="175"/>
                    <a:pt x="309" y="175"/>
                    <a:pt x="308" y="176"/>
                  </a:cubicBezTo>
                  <a:cubicBezTo>
                    <a:pt x="308" y="176"/>
                    <a:pt x="308" y="177"/>
                    <a:pt x="307" y="176"/>
                  </a:cubicBezTo>
                  <a:cubicBezTo>
                    <a:pt x="306" y="176"/>
                    <a:pt x="305" y="177"/>
                    <a:pt x="303" y="176"/>
                  </a:cubicBezTo>
                  <a:cubicBezTo>
                    <a:pt x="302" y="176"/>
                    <a:pt x="301" y="176"/>
                    <a:pt x="300" y="178"/>
                  </a:cubicBezTo>
                  <a:cubicBezTo>
                    <a:pt x="300" y="178"/>
                    <a:pt x="299" y="178"/>
                    <a:pt x="299" y="178"/>
                  </a:cubicBezTo>
                  <a:cubicBezTo>
                    <a:pt x="298" y="176"/>
                    <a:pt x="297" y="178"/>
                    <a:pt x="296" y="178"/>
                  </a:cubicBezTo>
                  <a:cubicBezTo>
                    <a:pt x="296" y="178"/>
                    <a:pt x="296" y="178"/>
                    <a:pt x="296" y="178"/>
                  </a:cubicBezTo>
                  <a:cubicBezTo>
                    <a:pt x="296" y="178"/>
                    <a:pt x="296" y="178"/>
                    <a:pt x="296" y="178"/>
                  </a:cubicBezTo>
                  <a:cubicBezTo>
                    <a:pt x="296" y="178"/>
                    <a:pt x="296" y="178"/>
                    <a:pt x="296" y="178"/>
                  </a:cubicBezTo>
                  <a:cubicBezTo>
                    <a:pt x="296" y="178"/>
                    <a:pt x="296" y="178"/>
                    <a:pt x="296" y="178"/>
                  </a:cubicBezTo>
                  <a:cubicBezTo>
                    <a:pt x="295" y="178"/>
                    <a:pt x="294" y="178"/>
                    <a:pt x="293" y="178"/>
                  </a:cubicBezTo>
                  <a:cubicBezTo>
                    <a:pt x="292" y="178"/>
                    <a:pt x="292" y="178"/>
                    <a:pt x="292" y="179"/>
                  </a:cubicBezTo>
                  <a:cubicBezTo>
                    <a:pt x="292" y="179"/>
                    <a:pt x="292" y="180"/>
                    <a:pt x="291" y="180"/>
                  </a:cubicBezTo>
                  <a:cubicBezTo>
                    <a:pt x="289" y="180"/>
                    <a:pt x="287" y="182"/>
                    <a:pt x="285" y="181"/>
                  </a:cubicBezTo>
                  <a:cubicBezTo>
                    <a:pt x="285" y="181"/>
                    <a:pt x="285" y="181"/>
                    <a:pt x="285" y="181"/>
                  </a:cubicBezTo>
                  <a:close/>
                  <a:moveTo>
                    <a:pt x="353" y="166"/>
                  </a:moveTo>
                  <a:cubicBezTo>
                    <a:pt x="353" y="166"/>
                    <a:pt x="353" y="166"/>
                    <a:pt x="353" y="166"/>
                  </a:cubicBezTo>
                  <a:cubicBezTo>
                    <a:pt x="353" y="166"/>
                    <a:pt x="353" y="166"/>
                    <a:pt x="353" y="166"/>
                  </a:cubicBezTo>
                  <a:cubicBezTo>
                    <a:pt x="353" y="166"/>
                    <a:pt x="353" y="166"/>
                    <a:pt x="353" y="166"/>
                  </a:cubicBezTo>
                  <a:cubicBezTo>
                    <a:pt x="353" y="166"/>
                    <a:pt x="353" y="166"/>
                    <a:pt x="353" y="166"/>
                  </a:cubicBezTo>
                  <a:close/>
                  <a:moveTo>
                    <a:pt x="109" y="100"/>
                  </a:moveTo>
                  <a:cubicBezTo>
                    <a:pt x="109" y="100"/>
                    <a:pt x="109" y="100"/>
                    <a:pt x="109" y="100"/>
                  </a:cubicBezTo>
                  <a:cubicBezTo>
                    <a:pt x="109" y="100"/>
                    <a:pt x="109" y="100"/>
                    <a:pt x="109" y="100"/>
                  </a:cubicBezTo>
                  <a:cubicBezTo>
                    <a:pt x="109" y="100"/>
                    <a:pt x="109" y="100"/>
                    <a:pt x="109" y="100"/>
                  </a:cubicBezTo>
                  <a:cubicBezTo>
                    <a:pt x="109" y="100"/>
                    <a:pt x="109" y="100"/>
                    <a:pt x="109" y="100"/>
                  </a:cubicBezTo>
                  <a:cubicBezTo>
                    <a:pt x="109" y="100"/>
                    <a:pt x="109" y="100"/>
                    <a:pt x="109" y="100"/>
                  </a:cubicBezTo>
                  <a:close/>
                  <a:moveTo>
                    <a:pt x="160" y="174"/>
                  </a:moveTo>
                  <a:cubicBezTo>
                    <a:pt x="160" y="174"/>
                    <a:pt x="160" y="174"/>
                    <a:pt x="160" y="174"/>
                  </a:cubicBezTo>
                  <a:cubicBezTo>
                    <a:pt x="160" y="174"/>
                    <a:pt x="160" y="174"/>
                    <a:pt x="160" y="174"/>
                  </a:cubicBezTo>
                  <a:cubicBezTo>
                    <a:pt x="161" y="174"/>
                    <a:pt x="161" y="173"/>
                    <a:pt x="162" y="174"/>
                  </a:cubicBezTo>
                  <a:cubicBezTo>
                    <a:pt x="162" y="174"/>
                    <a:pt x="162" y="174"/>
                    <a:pt x="162" y="174"/>
                  </a:cubicBezTo>
                  <a:cubicBezTo>
                    <a:pt x="160" y="174"/>
                    <a:pt x="160" y="176"/>
                    <a:pt x="159" y="177"/>
                  </a:cubicBezTo>
                  <a:cubicBezTo>
                    <a:pt x="159" y="177"/>
                    <a:pt x="159" y="177"/>
                    <a:pt x="159" y="177"/>
                  </a:cubicBezTo>
                  <a:cubicBezTo>
                    <a:pt x="159" y="177"/>
                    <a:pt x="159" y="177"/>
                    <a:pt x="159" y="177"/>
                  </a:cubicBezTo>
                  <a:cubicBezTo>
                    <a:pt x="160" y="177"/>
                    <a:pt x="161" y="176"/>
                    <a:pt x="162" y="176"/>
                  </a:cubicBezTo>
                  <a:cubicBezTo>
                    <a:pt x="162" y="176"/>
                    <a:pt x="163" y="176"/>
                    <a:pt x="163" y="176"/>
                  </a:cubicBezTo>
                  <a:cubicBezTo>
                    <a:pt x="163" y="177"/>
                    <a:pt x="162" y="177"/>
                    <a:pt x="162" y="177"/>
                  </a:cubicBezTo>
                  <a:cubicBezTo>
                    <a:pt x="162" y="177"/>
                    <a:pt x="162" y="177"/>
                    <a:pt x="161" y="178"/>
                  </a:cubicBezTo>
                  <a:cubicBezTo>
                    <a:pt x="160" y="179"/>
                    <a:pt x="156" y="179"/>
                    <a:pt x="155" y="178"/>
                  </a:cubicBezTo>
                  <a:cubicBezTo>
                    <a:pt x="155" y="177"/>
                    <a:pt x="155" y="177"/>
                    <a:pt x="156" y="177"/>
                  </a:cubicBezTo>
                  <a:cubicBezTo>
                    <a:pt x="157" y="177"/>
                    <a:pt x="158" y="176"/>
                    <a:pt x="159" y="176"/>
                  </a:cubicBezTo>
                  <a:cubicBezTo>
                    <a:pt x="159" y="176"/>
                    <a:pt x="160" y="176"/>
                    <a:pt x="160" y="175"/>
                  </a:cubicBezTo>
                  <a:cubicBezTo>
                    <a:pt x="160" y="175"/>
                    <a:pt x="159" y="175"/>
                    <a:pt x="159" y="175"/>
                  </a:cubicBezTo>
                  <a:cubicBezTo>
                    <a:pt x="158" y="175"/>
                    <a:pt x="157" y="175"/>
                    <a:pt x="156" y="175"/>
                  </a:cubicBezTo>
                  <a:cubicBezTo>
                    <a:pt x="154" y="175"/>
                    <a:pt x="151" y="177"/>
                    <a:pt x="149" y="178"/>
                  </a:cubicBezTo>
                  <a:cubicBezTo>
                    <a:pt x="148" y="179"/>
                    <a:pt x="147" y="179"/>
                    <a:pt x="145" y="180"/>
                  </a:cubicBezTo>
                  <a:cubicBezTo>
                    <a:pt x="144" y="181"/>
                    <a:pt x="142" y="182"/>
                    <a:pt x="141" y="183"/>
                  </a:cubicBezTo>
                  <a:cubicBezTo>
                    <a:pt x="140" y="183"/>
                    <a:pt x="139" y="184"/>
                    <a:pt x="141" y="184"/>
                  </a:cubicBezTo>
                  <a:cubicBezTo>
                    <a:pt x="141" y="184"/>
                    <a:pt x="141" y="185"/>
                    <a:pt x="141" y="185"/>
                  </a:cubicBezTo>
                  <a:cubicBezTo>
                    <a:pt x="140" y="185"/>
                    <a:pt x="139" y="186"/>
                    <a:pt x="138" y="186"/>
                  </a:cubicBezTo>
                  <a:cubicBezTo>
                    <a:pt x="138" y="186"/>
                    <a:pt x="138" y="187"/>
                    <a:pt x="138" y="186"/>
                  </a:cubicBezTo>
                  <a:cubicBezTo>
                    <a:pt x="138" y="185"/>
                    <a:pt x="137" y="185"/>
                    <a:pt x="136" y="185"/>
                  </a:cubicBezTo>
                  <a:cubicBezTo>
                    <a:pt x="135" y="185"/>
                    <a:pt x="134" y="185"/>
                    <a:pt x="135" y="187"/>
                  </a:cubicBezTo>
                  <a:cubicBezTo>
                    <a:pt x="135" y="188"/>
                    <a:pt x="134" y="188"/>
                    <a:pt x="134" y="188"/>
                  </a:cubicBezTo>
                  <a:cubicBezTo>
                    <a:pt x="133" y="189"/>
                    <a:pt x="132" y="189"/>
                    <a:pt x="131" y="190"/>
                  </a:cubicBezTo>
                  <a:cubicBezTo>
                    <a:pt x="131" y="190"/>
                    <a:pt x="131" y="191"/>
                    <a:pt x="131" y="191"/>
                  </a:cubicBezTo>
                  <a:cubicBezTo>
                    <a:pt x="132" y="189"/>
                    <a:pt x="133" y="191"/>
                    <a:pt x="134" y="191"/>
                  </a:cubicBezTo>
                  <a:cubicBezTo>
                    <a:pt x="136" y="190"/>
                    <a:pt x="137" y="190"/>
                    <a:pt x="139" y="190"/>
                  </a:cubicBezTo>
                  <a:cubicBezTo>
                    <a:pt x="140" y="190"/>
                    <a:pt x="141" y="190"/>
                    <a:pt x="142" y="190"/>
                  </a:cubicBezTo>
                  <a:cubicBezTo>
                    <a:pt x="142" y="190"/>
                    <a:pt x="143" y="190"/>
                    <a:pt x="143" y="190"/>
                  </a:cubicBezTo>
                  <a:cubicBezTo>
                    <a:pt x="143" y="189"/>
                    <a:pt x="144" y="188"/>
                    <a:pt x="145" y="188"/>
                  </a:cubicBezTo>
                  <a:cubicBezTo>
                    <a:pt x="145" y="188"/>
                    <a:pt x="145" y="187"/>
                    <a:pt x="145" y="187"/>
                  </a:cubicBezTo>
                  <a:cubicBezTo>
                    <a:pt x="145" y="186"/>
                    <a:pt x="144" y="187"/>
                    <a:pt x="144" y="187"/>
                  </a:cubicBezTo>
                  <a:cubicBezTo>
                    <a:pt x="144" y="187"/>
                    <a:pt x="143" y="187"/>
                    <a:pt x="143" y="187"/>
                  </a:cubicBezTo>
                  <a:cubicBezTo>
                    <a:pt x="142" y="186"/>
                    <a:pt x="144" y="186"/>
                    <a:pt x="144" y="186"/>
                  </a:cubicBezTo>
                  <a:cubicBezTo>
                    <a:pt x="144" y="186"/>
                    <a:pt x="145" y="186"/>
                    <a:pt x="145" y="185"/>
                  </a:cubicBezTo>
                  <a:cubicBezTo>
                    <a:pt x="145" y="185"/>
                    <a:pt x="145" y="185"/>
                    <a:pt x="145" y="185"/>
                  </a:cubicBezTo>
                  <a:cubicBezTo>
                    <a:pt x="146" y="186"/>
                    <a:pt x="147" y="187"/>
                    <a:pt x="148" y="186"/>
                  </a:cubicBezTo>
                  <a:cubicBezTo>
                    <a:pt x="150" y="185"/>
                    <a:pt x="152" y="185"/>
                    <a:pt x="154" y="184"/>
                  </a:cubicBezTo>
                  <a:cubicBezTo>
                    <a:pt x="155" y="183"/>
                    <a:pt x="156" y="183"/>
                    <a:pt x="157" y="182"/>
                  </a:cubicBezTo>
                  <a:cubicBezTo>
                    <a:pt x="159" y="181"/>
                    <a:pt x="160" y="182"/>
                    <a:pt x="162" y="181"/>
                  </a:cubicBezTo>
                  <a:cubicBezTo>
                    <a:pt x="162" y="181"/>
                    <a:pt x="162" y="181"/>
                    <a:pt x="162" y="181"/>
                  </a:cubicBezTo>
                  <a:cubicBezTo>
                    <a:pt x="163" y="181"/>
                    <a:pt x="163" y="181"/>
                    <a:pt x="163" y="181"/>
                  </a:cubicBezTo>
                  <a:cubicBezTo>
                    <a:pt x="163" y="181"/>
                    <a:pt x="163" y="180"/>
                    <a:pt x="163" y="180"/>
                  </a:cubicBezTo>
                  <a:cubicBezTo>
                    <a:pt x="163" y="180"/>
                    <a:pt x="163" y="180"/>
                    <a:pt x="162" y="180"/>
                  </a:cubicBezTo>
                  <a:cubicBezTo>
                    <a:pt x="162" y="181"/>
                    <a:pt x="162" y="181"/>
                    <a:pt x="162" y="181"/>
                  </a:cubicBezTo>
                  <a:cubicBezTo>
                    <a:pt x="162" y="181"/>
                    <a:pt x="162" y="181"/>
                    <a:pt x="161" y="180"/>
                  </a:cubicBezTo>
                  <a:cubicBezTo>
                    <a:pt x="161" y="180"/>
                    <a:pt x="161" y="181"/>
                    <a:pt x="160" y="180"/>
                  </a:cubicBezTo>
                  <a:cubicBezTo>
                    <a:pt x="160" y="180"/>
                    <a:pt x="161" y="180"/>
                    <a:pt x="161" y="180"/>
                  </a:cubicBezTo>
                  <a:cubicBezTo>
                    <a:pt x="163" y="179"/>
                    <a:pt x="164" y="180"/>
                    <a:pt x="165" y="180"/>
                  </a:cubicBezTo>
                  <a:cubicBezTo>
                    <a:pt x="166" y="180"/>
                    <a:pt x="168" y="180"/>
                    <a:pt x="167" y="179"/>
                  </a:cubicBezTo>
                  <a:cubicBezTo>
                    <a:pt x="167" y="178"/>
                    <a:pt x="168" y="178"/>
                    <a:pt x="168" y="178"/>
                  </a:cubicBezTo>
                  <a:cubicBezTo>
                    <a:pt x="170" y="178"/>
                    <a:pt x="171" y="177"/>
                    <a:pt x="172" y="177"/>
                  </a:cubicBezTo>
                  <a:cubicBezTo>
                    <a:pt x="174" y="176"/>
                    <a:pt x="175" y="175"/>
                    <a:pt x="177" y="175"/>
                  </a:cubicBezTo>
                  <a:cubicBezTo>
                    <a:pt x="178" y="175"/>
                    <a:pt x="179" y="174"/>
                    <a:pt x="179" y="173"/>
                  </a:cubicBezTo>
                  <a:cubicBezTo>
                    <a:pt x="179" y="172"/>
                    <a:pt x="180" y="172"/>
                    <a:pt x="180" y="173"/>
                  </a:cubicBezTo>
                  <a:cubicBezTo>
                    <a:pt x="182" y="174"/>
                    <a:pt x="183" y="173"/>
                    <a:pt x="185" y="173"/>
                  </a:cubicBezTo>
                  <a:cubicBezTo>
                    <a:pt x="187" y="172"/>
                    <a:pt x="189" y="171"/>
                    <a:pt x="191" y="170"/>
                  </a:cubicBezTo>
                  <a:cubicBezTo>
                    <a:pt x="192" y="170"/>
                    <a:pt x="192" y="170"/>
                    <a:pt x="193" y="170"/>
                  </a:cubicBezTo>
                  <a:cubicBezTo>
                    <a:pt x="194" y="171"/>
                    <a:pt x="194" y="172"/>
                    <a:pt x="195" y="171"/>
                  </a:cubicBezTo>
                  <a:cubicBezTo>
                    <a:pt x="196" y="171"/>
                    <a:pt x="196" y="171"/>
                    <a:pt x="197" y="171"/>
                  </a:cubicBezTo>
                  <a:cubicBezTo>
                    <a:pt x="197" y="171"/>
                    <a:pt x="197" y="171"/>
                    <a:pt x="197" y="171"/>
                  </a:cubicBezTo>
                  <a:cubicBezTo>
                    <a:pt x="197" y="171"/>
                    <a:pt x="198" y="171"/>
                    <a:pt x="197" y="172"/>
                  </a:cubicBezTo>
                  <a:cubicBezTo>
                    <a:pt x="197" y="172"/>
                    <a:pt x="197" y="172"/>
                    <a:pt x="196" y="172"/>
                  </a:cubicBezTo>
                  <a:cubicBezTo>
                    <a:pt x="196" y="172"/>
                    <a:pt x="195" y="173"/>
                    <a:pt x="195" y="174"/>
                  </a:cubicBezTo>
                  <a:cubicBezTo>
                    <a:pt x="197" y="176"/>
                    <a:pt x="195" y="175"/>
                    <a:pt x="194" y="175"/>
                  </a:cubicBezTo>
                  <a:cubicBezTo>
                    <a:pt x="193" y="175"/>
                    <a:pt x="191" y="175"/>
                    <a:pt x="190" y="177"/>
                  </a:cubicBezTo>
                  <a:cubicBezTo>
                    <a:pt x="190" y="177"/>
                    <a:pt x="190" y="177"/>
                    <a:pt x="190" y="177"/>
                  </a:cubicBezTo>
                  <a:cubicBezTo>
                    <a:pt x="188" y="176"/>
                    <a:pt x="188" y="177"/>
                    <a:pt x="187" y="177"/>
                  </a:cubicBezTo>
                  <a:cubicBezTo>
                    <a:pt x="183" y="179"/>
                    <a:pt x="179" y="179"/>
                    <a:pt x="176" y="182"/>
                  </a:cubicBezTo>
                  <a:cubicBezTo>
                    <a:pt x="175" y="182"/>
                    <a:pt x="175" y="183"/>
                    <a:pt x="174" y="183"/>
                  </a:cubicBezTo>
                  <a:cubicBezTo>
                    <a:pt x="174" y="183"/>
                    <a:pt x="173" y="183"/>
                    <a:pt x="173" y="183"/>
                  </a:cubicBezTo>
                  <a:cubicBezTo>
                    <a:pt x="173" y="184"/>
                    <a:pt x="174" y="184"/>
                    <a:pt x="174" y="184"/>
                  </a:cubicBezTo>
                  <a:cubicBezTo>
                    <a:pt x="175" y="184"/>
                    <a:pt x="175" y="184"/>
                    <a:pt x="176" y="183"/>
                  </a:cubicBezTo>
                  <a:cubicBezTo>
                    <a:pt x="179" y="181"/>
                    <a:pt x="182" y="181"/>
                    <a:pt x="185" y="179"/>
                  </a:cubicBezTo>
                  <a:cubicBezTo>
                    <a:pt x="187" y="179"/>
                    <a:pt x="188" y="179"/>
                    <a:pt x="190" y="179"/>
                  </a:cubicBezTo>
                  <a:cubicBezTo>
                    <a:pt x="194" y="177"/>
                    <a:pt x="198" y="176"/>
                    <a:pt x="202" y="174"/>
                  </a:cubicBezTo>
                  <a:cubicBezTo>
                    <a:pt x="202" y="174"/>
                    <a:pt x="202" y="174"/>
                    <a:pt x="203" y="174"/>
                  </a:cubicBezTo>
                  <a:cubicBezTo>
                    <a:pt x="203" y="175"/>
                    <a:pt x="204" y="174"/>
                    <a:pt x="205" y="174"/>
                  </a:cubicBezTo>
                  <a:cubicBezTo>
                    <a:pt x="206" y="175"/>
                    <a:pt x="207" y="174"/>
                    <a:pt x="208" y="174"/>
                  </a:cubicBezTo>
                  <a:cubicBezTo>
                    <a:pt x="208" y="174"/>
                    <a:pt x="209" y="174"/>
                    <a:pt x="209" y="175"/>
                  </a:cubicBezTo>
                  <a:cubicBezTo>
                    <a:pt x="209" y="175"/>
                    <a:pt x="208" y="175"/>
                    <a:pt x="208" y="175"/>
                  </a:cubicBezTo>
                  <a:cubicBezTo>
                    <a:pt x="208" y="175"/>
                    <a:pt x="208" y="175"/>
                    <a:pt x="208" y="175"/>
                  </a:cubicBezTo>
                  <a:cubicBezTo>
                    <a:pt x="208" y="175"/>
                    <a:pt x="208" y="175"/>
                    <a:pt x="208" y="175"/>
                  </a:cubicBezTo>
                  <a:cubicBezTo>
                    <a:pt x="208" y="175"/>
                    <a:pt x="208" y="175"/>
                    <a:pt x="208" y="175"/>
                  </a:cubicBezTo>
                  <a:cubicBezTo>
                    <a:pt x="208" y="175"/>
                    <a:pt x="208" y="175"/>
                    <a:pt x="208" y="175"/>
                  </a:cubicBezTo>
                  <a:cubicBezTo>
                    <a:pt x="208" y="176"/>
                    <a:pt x="209" y="177"/>
                    <a:pt x="210" y="176"/>
                  </a:cubicBezTo>
                  <a:cubicBezTo>
                    <a:pt x="210" y="175"/>
                    <a:pt x="210" y="174"/>
                    <a:pt x="211" y="173"/>
                  </a:cubicBezTo>
                  <a:cubicBezTo>
                    <a:pt x="211" y="173"/>
                    <a:pt x="210" y="173"/>
                    <a:pt x="210" y="173"/>
                  </a:cubicBezTo>
                  <a:cubicBezTo>
                    <a:pt x="209" y="172"/>
                    <a:pt x="208" y="172"/>
                    <a:pt x="207" y="173"/>
                  </a:cubicBezTo>
                  <a:cubicBezTo>
                    <a:pt x="207" y="173"/>
                    <a:pt x="206" y="173"/>
                    <a:pt x="206" y="173"/>
                  </a:cubicBezTo>
                  <a:cubicBezTo>
                    <a:pt x="206" y="172"/>
                    <a:pt x="206" y="172"/>
                    <a:pt x="206" y="172"/>
                  </a:cubicBezTo>
                  <a:cubicBezTo>
                    <a:pt x="208" y="171"/>
                    <a:pt x="209" y="170"/>
                    <a:pt x="211" y="170"/>
                  </a:cubicBezTo>
                  <a:cubicBezTo>
                    <a:pt x="213" y="170"/>
                    <a:pt x="215" y="169"/>
                    <a:pt x="218" y="168"/>
                  </a:cubicBezTo>
                  <a:cubicBezTo>
                    <a:pt x="219" y="168"/>
                    <a:pt x="219" y="168"/>
                    <a:pt x="220" y="167"/>
                  </a:cubicBezTo>
                  <a:cubicBezTo>
                    <a:pt x="220" y="167"/>
                    <a:pt x="220" y="167"/>
                    <a:pt x="220" y="167"/>
                  </a:cubicBezTo>
                  <a:cubicBezTo>
                    <a:pt x="220" y="167"/>
                    <a:pt x="220" y="167"/>
                    <a:pt x="220" y="167"/>
                  </a:cubicBezTo>
                  <a:cubicBezTo>
                    <a:pt x="218" y="166"/>
                    <a:pt x="216" y="165"/>
                    <a:pt x="213" y="166"/>
                  </a:cubicBezTo>
                  <a:cubicBezTo>
                    <a:pt x="213" y="166"/>
                    <a:pt x="212" y="166"/>
                    <a:pt x="212" y="166"/>
                  </a:cubicBezTo>
                  <a:cubicBezTo>
                    <a:pt x="212" y="167"/>
                    <a:pt x="213" y="166"/>
                    <a:pt x="213" y="167"/>
                  </a:cubicBezTo>
                  <a:cubicBezTo>
                    <a:pt x="214" y="167"/>
                    <a:pt x="214" y="166"/>
                    <a:pt x="214" y="167"/>
                  </a:cubicBezTo>
                  <a:cubicBezTo>
                    <a:pt x="214" y="167"/>
                    <a:pt x="214" y="167"/>
                    <a:pt x="213" y="168"/>
                  </a:cubicBezTo>
                  <a:cubicBezTo>
                    <a:pt x="213" y="168"/>
                    <a:pt x="212" y="168"/>
                    <a:pt x="212" y="168"/>
                  </a:cubicBezTo>
                  <a:cubicBezTo>
                    <a:pt x="211" y="167"/>
                    <a:pt x="209" y="168"/>
                    <a:pt x="208" y="167"/>
                  </a:cubicBezTo>
                  <a:cubicBezTo>
                    <a:pt x="207" y="167"/>
                    <a:pt x="207" y="167"/>
                    <a:pt x="207" y="168"/>
                  </a:cubicBezTo>
                  <a:cubicBezTo>
                    <a:pt x="207" y="169"/>
                    <a:pt x="207" y="169"/>
                    <a:pt x="208" y="168"/>
                  </a:cubicBezTo>
                  <a:cubicBezTo>
                    <a:pt x="209" y="168"/>
                    <a:pt x="210" y="168"/>
                    <a:pt x="211" y="168"/>
                  </a:cubicBezTo>
                  <a:cubicBezTo>
                    <a:pt x="211" y="168"/>
                    <a:pt x="212" y="168"/>
                    <a:pt x="212" y="169"/>
                  </a:cubicBezTo>
                  <a:cubicBezTo>
                    <a:pt x="212" y="169"/>
                    <a:pt x="212" y="169"/>
                    <a:pt x="212" y="169"/>
                  </a:cubicBezTo>
                  <a:cubicBezTo>
                    <a:pt x="211" y="170"/>
                    <a:pt x="211" y="170"/>
                    <a:pt x="210" y="170"/>
                  </a:cubicBezTo>
                  <a:cubicBezTo>
                    <a:pt x="209" y="170"/>
                    <a:pt x="207" y="170"/>
                    <a:pt x="205" y="169"/>
                  </a:cubicBezTo>
                  <a:cubicBezTo>
                    <a:pt x="205" y="169"/>
                    <a:pt x="204" y="170"/>
                    <a:pt x="204" y="169"/>
                  </a:cubicBezTo>
                  <a:cubicBezTo>
                    <a:pt x="204" y="169"/>
                    <a:pt x="205" y="169"/>
                    <a:pt x="205" y="169"/>
                  </a:cubicBezTo>
                  <a:cubicBezTo>
                    <a:pt x="205" y="169"/>
                    <a:pt x="206" y="169"/>
                    <a:pt x="206" y="168"/>
                  </a:cubicBezTo>
                  <a:cubicBezTo>
                    <a:pt x="206" y="168"/>
                    <a:pt x="205" y="168"/>
                    <a:pt x="205" y="168"/>
                  </a:cubicBezTo>
                  <a:cubicBezTo>
                    <a:pt x="204" y="168"/>
                    <a:pt x="202" y="168"/>
                    <a:pt x="201" y="169"/>
                  </a:cubicBezTo>
                  <a:cubicBezTo>
                    <a:pt x="200" y="169"/>
                    <a:pt x="199" y="169"/>
                    <a:pt x="199" y="169"/>
                  </a:cubicBezTo>
                  <a:cubicBezTo>
                    <a:pt x="198" y="167"/>
                    <a:pt x="197" y="168"/>
                    <a:pt x="196" y="169"/>
                  </a:cubicBezTo>
                  <a:cubicBezTo>
                    <a:pt x="196" y="169"/>
                    <a:pt x="195" y="169"/>
                    <a:pt x="195" y="170"/>
                  </a:cubicBezTo>
                  <a:cubicBezTo>
                    <a:pt x="195" y="170"/>
                    <a:pt x="194" y="170"/>
                    <a:pt x="193" y="170"/>
                  </a:cubicBezTo>
                  <a:cubicBezTo>
                    <a:pt x="193" y="169"/>
                    <a:pt x="194" y="169"/>
                    <a:pt x="194" y="169"/>
                  </a:cubicBezTo>
                  <a:cubicBezTo>
                    <a:pt x="194" y="169"/>
                    <a:pt x="195" y="169"/>
                    <a:pt x="195" y="169"/>
                  </a:cubicBezTo>
                  <a:cubicBezTo>
                    <a:pt x="195" y="169"/>
                    <a:pt x="195" y="169"/>
                    <a:pt x="195" y="168"/>
                  </a:cubicBezTo>
                  <a:cubicBezTo>
                    <a:pt x="195" y="168"/>
                    <a:pt x="195" y="168"/>
                    <a:pt x="194" y="168"/>
                  </a:cubicBezTo>
                  <a:cubicBezTo>
                    <a:pt x="194" y="168"/>
                    <a:pt x="194" y="168"/>
                    <a:pt x="194" y="168"/>
                  </a:cubicBezTo>
                  <a:cubicBezTo>
                    <a:pt x="193" y="168"/>
                    <a:pt x="193" y="168"/>
                    <a:pt x="193" y="168"/>
                  </a:cubicBezTo>
                  <a:cubicBezTo>
                    <a:pt x="192" y="167"/>
                    <a:pt x="193" y="167"/>
                    <a:pt x="193" y="167"/>
                  </a:cubicBezTo>
                  <a:cubicBezTo>
                    <a:pt x="194" y="165"/>
                    <a:pt x="195" y="166"/>
                    <a:pt x="196" y="165"/>
                  </a:cubicBezTo>
                  <a:cubicBezTo>
                    <a:pt x="198" y="164"/>
                    <a:pt x="199" y="163"/>
                    <a:pt x="201" y="163"/>
                  </a:cubicBezTo>
                  <a:cubicBezTo>
                    <a:pt x="204" y="162"/>
                    <a:pt x="207" y="161"/>
                    <a:pt x="209" y="160"/>
                  </a:cubicBezTo>
                  <a:cubicBezTo>
                    <a:pt x="214" y="158"/>
                    <a:pt x="218" y="157"/>
                    <a:pt x="223" y="155"/>
                  </a:cubicBezTo>
                  <a:cubicBezTo>
                    <a:pt x="224" y="155"/>
                    <a:pt x="224" y="155"/>
                    <a:pt x="224" y="155"/>
                  </a:cubicBezTo>
                  <a:cubicBezTo>
                    <a:pt x="224" y="154"/>
                    <a:pt x="223" y="155"/>
                    <a:pt x="223" y="155"/>
                  </a:cubicBezTo>
                  <a:cubicBezTo>
                    <a:pt x="222" y="154"/>
                    <a:pt x="220" y="155"/>
                    <a:pt x="219" y="155"/>
                  </a:cubicBezTo>
                  <a:cubicBezTo>
                    <a:pt x="219" y="156"/>
                    <a:pt x="218" y="156"/>
                    <a:pt x="218" y="155"/>
                  </a:cubicBezTo>
                  <a:cubicBezTo>
                    <a:pt x="217" y="154"/>
                    <a:pt x="217" y="155"/>
                    <a:pt x="216" y="155"/>
                  </a:cubicBezTo>
                  <a:cubicBezTo>
                    <a:pt x="215" y="155"/>
                    <a:pt x="214" y="157"/>
                    <a:pt x="213" y="157"/>
                  </a:cubicBezTo>
                  <a:cubicBezTo>
                    <a:pt x="210" y="157"/>
                    <a:pt x="206" y="159"/>
                    <a:pt x="203" y="159"/>
                  </a:cubicBezTo>
                  <a:cubicBezTo>
                    <a:pt x="202" y="158"/>
                    <a:pt x="202" y="158"/>
                    <a:pt x="202" y="157"/>
                  </a:cubicBezTo>
                  <a:cubicBezTo>
                    <a:pt x="202" y="156"/>
                    <a:pt x="202" y="156"/>
                    <a:pt x="201" y="156"/>
                  </a:cubicBezTo>
                  <a:cubicBezTo>
                    <a:pt x="198" y="155"/>
                    <a:pt x="196" y="157"/>
                    <a:pt x="194" y="158"/>
                  </a:cubicBezTo>
                  <a:cubicBezTo>
                    <a:pt x="194" y="158"/>
                    <a:pt x="194" y="159"/>
                    <a:pt x="195" y="158"/>
                  </a:cubicBezTo>
                  <a:cubicBezTo>
                    <a:pt x="194" y="159"/>
                    <a:pt x="194" y="159"/>
                    <a:pt x="193" y="159"/>
                  </a:cubicBezTo>
                  <a:cubicBezTo>
                    <a:pt x="193" y="159"/>
                    <a:pt x="191" y="158"/>
                    <a:pt x="191" y="160"/>
                  </a:cubicBezTo>
                  <a:cubicBezTo>
                    <a:pt x="191" y="161"/>
                    <a:pt x="190" y="161"/>
                    <a:pt x="189" y="161"/>
                  </a:cubicBezTo>
                  <a:cubicBezTo>
                    <a:pt x="189" y="161"/>
                    <a:pt x="188" y="161"/>
                    <a:pt x="187" y="162"/>
                  </a:cubicBezTo>
                  <a:cubicBezTo>
                    <a:pt x="187" y="163"/>
                    <a:pt x="186" y="163"/>
                    <a:pt x="184" y="163"/>
                  </a:cubicBezTo>
                  <a:cubicBezTo>
                    <a:pt x="184" y="163"/>
                    <a:pt x="184" y="163"/>
                    <a:pt x="184" y="163"/>
                  </a:cubicBezTo>
                  <a:cubicBezTo>
                    <a:pt x="184" y="163"/>
                    <a:pt x="184" y="163"/>
                    <a:pt x="184" y="163"/>
                  </a:cubicBezTo>
                  <a:cubicBezTo>
                    <a:pt x="183" y="163"/>
                    <a:pt x="181" y="163"/>
                    <a:pt x="180" y="165"/>
                  </a:cubicBezTo>
                  <a:cubicBezTo>
                    <a:pt x="180" y="165"/>
                    <a:pt x="179" y="166"/>
                    <a:pt x="179" y="164"/>
                  </a:cubicBezTo>
                  <a:cubicBezTo>
                    <a:pt x="178" y="164"/>
                    <a:pt x="178" y="163"/>
                    <a:pt x="178" y="163"/>
                  </a:cubicBezTo>
                  <a:cubicBezTo>
                    <a:pt x="177" y="164"/>
                    <a:pt x="177" y="164"/>
                    <a:pt x="177" y="165"/>
                  </a:cubicBezTo>
                  <a:cubicBezTo>
                    <a:pt x="178" y="165"/>
                    <a:pt x="178" y="166"/>
                    <a:pt x="178" y="166"/>
                  </a:cubicBezTo>
                  <a:cubicBezTo>
                    <a:pt x="178" y="167"/>
                    <a:pt x="178" y="167"/>
                    <a:pt x="177" y="167"/>
                  </a:cubicBezTo>
                  <a:cubicBezTo>
                    <a:pt x="177" y="167"/>
                    <a:pt x="177" y="167"/>
                    <a:pt x="177" y="167"/>
                  </a:cubicBezTo>
                  <a:cubicBezTo>
                    <a:pt x="177" y="165"/>
                    <a:pt x="177" y="165"/>
                    <a:pt x="176" y="166"/>
                  </a:cubicBezTo>
                  <a:cubicBezTo>
                    <a:pt x="176" y="166"/>
                    <a:pt x="175" y="167"/>
                    <a:pt x="175" y="166"/>
                  </a:cubicBezTo>
                  <a:cubicBezTo>
                    <a:pt x="175" y="166"/>
                    <a:pt x="175" y="166"/>
                    <a:pt x="175" y="166"/>
                  </a:cubicBezTo>
                  <a:cubicBezTo>
                    <a:pt x="175" y="166"/>
                    <a:pt x="175" y="165"/>
                    <a:pt x="175" y="165"/>
                  </a:cubicBezTo>
                  <a:cubicBezTo>
                    <a:pt x="174" y="165"/>
                    <a:pt x="174" y="165"/>
                    <a:pt x="173" y="166"/>
                  </a:cubicBezTo>
                  <a:cubicBezTo>
                    <a:pt x="173" y="168"/>
                    <a:pt x="170" y="169"/>
                    <a:pt x="168" y="168"/>
                  </a:cubicBezTo>
                  <a:cubicBezTo>
                    <a:pt x="168" y="168"/>
                    <a:pt x="167" y="168"/>
                    <a:pt x="167" y="169"/>
                  </a:cubicBezTo>
                  <a:cubicBezTo>
                    <a:pt x="167" y="171"/>
                    <a:pt x="165" y="170"/>
                    <a:pt x="163" y="171"/>
                  </a:cubicBezTo>
                  <a:cubicBezTo>
                    <a:pt x="162" y="171"/>
                    <a:pt x="161" y="172"/>
                    <a:pt x="160" y="173"/>
                  </a:cubicBezTo>
                  <a:cubicBezTo>
                    <a:pt x="160" y="174"/>
                    <a:pt x="160" y="174"/>
                    <a:pt x="160" y="174"/>
                  </a:cubicBezTo>
                  <a:close/>
                  <a:moveTo>
                    <a:pt x="196" y="139"/>
                  </a:moveTo>
                  <a:cubicBezTo>
                    <a:pt x="196" y="139"/>
                    <a:pt x="196" y="139"/>
                    <a:pt x="196" y="139"/>
                  </a:cubicBezTo>
                  <a:cubicBezTo>
                    <a:pt x="196" y="139"/>
                    <a:pt x="196" y="139"/>
                    <a:pt x="196" y="139"/>
                  </a:cubicBezTo>
                  <a:cubicBezTo>
                    <a:pt x="196" y="139"/>
                    <a:pt x="197" y="139"/>
                    <a:pt x="197" y="139"/>
                  </a:cubicBezTo>
                  <a:cubicBezTo>
                    <a:pt x="197" y="138"/>
                    <a:pt x="197" y="138"/>
                    <a:pt x="197" y="138"/>
                  </a:cubicBezTo>
                  <a:cubicBezTo>
                    <a:pt x="196" y="138"/>
                    <a:pt x="196" y="139"/>
                    <a:pt x="196" y="139"/>
                  </a:cubicBezTo>
                  <a:close/>
                  <a:moveTo>
                    <a:pt x="109" y="86"/>
                  </a:moveTo>
                  <a:cubicBezTo>
                    <a:pt x="109" y="86"/>
                    <a:pt x="109" y="86"/>
                    <a:pt x="108" y="86"/>
                  </a:cubicBezTo>
                  <a:cubicBezTo>
                    <a:pt x="108" y="86"/>
                    <a:pt x="108" y="87"/>
                    <a:pt x="108" y="87"/>
                  </a:cubicBezTo>
                  <a:cubicBezTo>
                    <a:pt x="109" y="87"/>
                    <a:pt x="109" y="86"/>
                    <a:pt x="109" y="86"/>
                  </a:cubicBezTo>
                  <a:cubicBezTo>
                    <a:pt x="110" y="86"/>
                    <a:pt x="110" y="86"/>
                    <a:pt x="110" y="85"/>
                  </a:cubicBezTo>
                  <a:cubicBezTo>
                    <a:pt x="110" y="85"/>
                    <a:pt x="110" y="85"/>
                    <a:pt x="110" y="85"/>
                  </a:cubicBezTo>
                  <a:cubicBezTo>
                    <a:pt x="110" y="85"/>
                    <a:pt x="109" y="85"/>
                    <a:pt x="109" y="86"/>
                  </a:cubicBezTo>
                  <a:close/>
                  <a:moveTo>
                    <a:pt x="338" y="133"/>
                  </a:moveTo>
                  <a:cubicBezTo>
                    <a:pt x="338" y="133"/>
                    <a:pt x="338" y="133"/>
                    <a:pt x="337" y="133"/>
                  </a:cubicBezTo>
                  <a:cubicBezTo>
                    <a:pt x="337" y="134"/>
                    <a:pt x="338" y="134"/>
                    <a:pt x="338" y="134"/>
                  </a:cubicBezTo>
                  <a:cubicBezTo>
                    <a:pt x="338" y="134"/>
                    <a:pt x="338" y="133"/>
                    <a:pt x="338" y="133"/>
                  </a:cubicBezTo>
                  <a:cubicBezTo>
                    <a:pt x="338" y="134"/>
                    <a:pt x="339" y="134"/>
                    <a:pt x="339" y="133"/>
                  </a:cubicBezTo>
                  <a:cubicBezTo>
                    <a:pt x="339" y="133"/>
                    <a:pt x="339" y="133"/>
                    <a:pt x="339" y="133"/>
                  </a:cubicBezTo>
                  <a:cubicBezTo>
                    <a:pt x="339" y="133"/>
                    <a:pt x="339" y="133"/>
                    <a:pt x="338" y="133"/>
                  </a:cubicBezTo>
                  <a:close/>
                  <a:moveTo>
                    <a:pt x="91" y="75"/>
                  </a:moveTo>
                  <a:cubicBezTo>
                    <a:pt x="91" y="75"/>
                    <a:pt x="91" y="75"/>
                    <a:pt x="91" y="75"/>
                  </a:cubicBezTo>
                  <a:cubicBezTo>
                    <a:pt x="91" y="75"/>
                    <a:pt x="91" y="75"/>
                    <a:pt x="91" y="75"/>
                  </a:cubicBezTo>
                  <a:cubicBezTo>
                    <a:pt x="91" y="75"/>
                    <a:pt x="90" y="74"/>
                    <a:pt x="90" y="74"/>
                  </a:cubicBezTo>
                  <a:cubicBezTo>
                    <a:pt x="90" y="74"/>
                    <a:pt x="89" y="74"/>
                    <a:pt x="89" y="74"/>
                  </a:cubicBezTo>
                  <a:cubicBezTo>
                    <a:pt x="90" y="75"/>
                    <a:pt x="90" y="75"/>
                    <a:pt x="91" y="75"/>
                  </a:cubicBezTo>
                  <a:cubicBezTo>
                    <a:pt x="91" y="75"/>
                    <a:pt x="91" y="75"/>
                    <a:pt x="91" y="75"/>
                  </a:cubicBezTo>
                  <a:close/>
                  <a:moveTo>
                    <a:pt x="268" y="150"/>
                  </a:moveTo>
                  <a:cubicBezTo>
                    <a:pt x="268" y="150"/>
                    <a:pt x="267" y="150"/>
                    <a:pt x="267" y="150"/>
                  </a:cubicBezTo>
                  <a:cubicBezTo>
                    <a:pt x="267" y="150"/>
                    <a:pt x="267" y="150"/>
                    <a:pt x="267" y="150"/>
                  </a:cubicBezTo>
                  <a:cubicBezTo>
                    <a:pt x="267" y="150"/>
                    <a:pt x="268" y="150"/>
                    <a:pt x="268" y="150"/>
                  </a:cubicBezTo>
                  <a:cubicBezTo>
                    <a:pt x="268" y="151"/>
                    <a:pt x="269" y="151"/>
                    <a:pt x="269" y="150"/>
                  </a:cubicBezTo>
                  <a:cubicBezTo>
                    <a:pt x="269" y="150"/>
                    <a:pt x="269" y="150"/>
                    <a:pt x="269" y="150"/>
                  </a:cubicBezTo>
                  <a:cubicBezTo>
                    <a:pt x="269" y="150"/>
                    <a:pt x="269" y="150"/>
                    <a:pt x="268" y="150"/>
                  </a:cubicBezTo>
                  <a:cubicBezTo>
                    <a:pt x="268" y="150"/>
                    <a:pt x="268" y="150"/>
                    <a:pt x="268" y="150"/>
                  </a:cubicBezTo>
                  <a:close/>
                  <a:moveTo>
                    <a:pt x="299" y="174"/>
                  </a:moveTo>
                  <a:cubicBezTo>
                    <a:pt x="299" y="174"/>
                    <a:pt x="299" y="174"/>
                    <a:pt x="300" y="174"/>
                  </a:cubicBezTo>
                  <a:cubicBezTo>
                    <a:pt x="300" y="174"/>
                    <a:pt x="300" y="174"/>
                    <a:pt x="300" y="174"/>
                  </a:cubicBezTo>
                  <a:cubicBezTo>
                    <a:pt x="299" y="174"/>
                    <a:pt x="299" y="174"/>
                    <a:pt x="299" y="174"/>
                  </a:cubicBezTo>
                  <a:cubicBezTo>
                    <a:pt x="298" y="173"/>
                    <a:pt x="298" y="173"/>
                    <a:pt x="297" y="174"/>
                  </a:cubicBezTo>
                  <a:cubicBezTo>
                    <a:pt x="297" y="174"/>
                    <a:pt x="297" y="174"/>
                    <a:pt x="297" y="174"/>
                  </a:cubicBezTo>
                  <a:cubicBezTo>
                    <a:pt x="298" y="174"/>
                    <a:pt x="298" y="174"/>
                    <a:pt x="299" y="174"/>
                  </a:cubicBezTo>
                  <a:cubicBezTo>
                    <a:pt x="299" y="174"/>
                    <a:pt x="299" y="174"/>
                    <a:pt x="299" y="174"/>
                  </a:cubicBezTo>
                  <a:close/>
                  <a:moveTo>
                    <a:pt x="193" y="95"/>
                  </a:moveTo>
                  <a:cubicBezTo>
                    <a:pt x="193" y="95"/>
                    <a:pt x="194" y="95"/>
                    <a:pt x="194" y="95"/>
                  </a:cubicBezTo>
                  <a:cubicBezTo>
                    <a:pt x="194" y="95"/>
                    <a:pt x="194" y="94"/>
                    <a:pt x="194" y="94"/>
                  </a:cubicBezTo>
                  <a:cubicBezTo>
                    <a:pt x="193" y="94"/>
                    <a:pt x="193" y="95"/>
                    <a:pt x="193" y="95"/>
                  </a:cubicBezTo>
                  <a:cubicBezTo>
                    <a:pt x="192" y="94"/>
                    <a:pt x="192" y="95"/>
                    <a:pt x="191" y="95"/>
                  </a:cubicBezTo>
                  <a:cubicBezTo>
                    <a:pt x="191" y="95"/>
                    <a:pt x="191" y="95"/>
                    <a:pt x="191" y="95"/>
                  </a:cubicBezTo>
                  <a:cubicBezTo>
                    <a:pt x="192" y="96"/>
                    <a:pt x="193" y="95"/>
                    <a:pt x="193" y="95"/>
                  </a:cubicBezTo>
                  <a:close/>
                  <a:moveTo>
                    <a:pt x="319" y="9"/>
                  </a:moveTo>
                  <a:cubicBezTo>
                    <a:pt x="320" y="9"/>
                    <a:pt x="320" y="9"/>
                    <a:pt x="320" y="9"/>
                  </a:cubicBezTo>
                  <a:cubicBezTo>
                    <a:pt x="321" y="9"/>
                    <a:pt x="320" y="9"/>
                    <a:pt x="320" y="9"/>
                  </a:cubicBezTo>
                  <a:cubicBezTo>
                    <a:pt x="320" y="8"/>
                    <a:pt x="320" y="8"/>
                    <a:pt x="319" y="9"/>
                  </a:cubicBezTo>
                  <a:cubicBezTo>
                    <a:pt x="319" y="7"/>
                    <a:pt x="318" y="9"/>
                    <a:pt x="317" y="8"/>
                  </a:cubicBezTo>
                  <a:cubicBezTo>
                    <a:pt x="317" y="8"/>
                    <a:pt x="317" y="8"/>
                    <a:pt x="317" y="8"/>
                  </a:cubicBezTo>
                  <a:cubicBezTo>
                    <a:pt x="317" y="8"/>
                    <a:pt x="317" y="8"/>
                    <a:pt x="317" y="8"/>
                  </a:cubicBezTo>
                  <a:cubicBezTo>
                    <a:pt x="317" y="8"/>
                    <a:pt x="317" y="8"/>
                    <a:pt x="317" y="8"/>
                  </a:cubicBezTo>
                  <a:cubicBezTo>
                    <a:pt x="318" y="9"/>
                    <a:pt x="319" y="9"/>
                    <a:pt x="319" y="9"/>
                  </a:cubicBezTo>
                  <a:close/>
                  <a:moveTo>
                    <a:pt x="341" y="134"/>
                  </a:moveTo>
                  <a:cubicBezTo>
                    <a:pt x="341" y="133"/>
                    <a:pt x="341" y="133"/>
                    <a:pt x="341" y="133"/>
                  </a:cubicBezTo>
                  <a:cubicBezTo>
                    <a:pt x="341" y="133"/>
                    <a:pt x="340" y="133"/>
                    <a:pt x="340" y="133"/>
                  </a:cubicBezTo>
                  <a:cubicBezTo>
                    <a:pt x="340" y="134"/>
                    <a:pt x="341" y="133"/>
                    <a:pt x="341" y="134"/>
                  </a:cubicBezTo>
                  <a:cubicBezTo>
                    <a:pt x="341" y="134"/>
                    <a:pt x="341" y="134"/>
                    <a:pt x="341" y="134"/>
                  </a:cubicBezTo>
                  <a:cubicBezTo>
                    <a:pt x="342" y="134"/>
                    <a:pt x="343" y="132"/>
                    <a:pt x="344" y="132"/>
                  </a:cubicBezTo>
                  <a:cubicBezTo>
                    <a:pt x="344" y="132"/>
                    <a:pt x="344" y="132"/>
                    <a:pt x="344" y="131"/>
                  </a:cubicBezTo>
                  <a:cubicBezTo>
                    <a:pt x="344" y="131"/>
                    <a:pt x="343" y="131"/>
                    <a:pt x="343" y="131"/>
                  </a:cubicBezTo>
                  <a:cubicBezTo>
                    <a:pt x="342" y="132"/>
                    <a:pt x="342" y="133"/>
                    <a:pt x="341" y="134"/>
                  </a:cubicBezTo>
                  <a:close/>
                  <a:moveTo>
                    <a:pt x="160" y="200"/>
                  </a:moveTo>
                  <a:cubicBezTo>
                    <a:pt x="160" y="200"/>
                    <a:pt x="160" y="200"/>
                    <a:pt x="160" y="200"/>
                  </a:cubicBezTo>
                  <a:cubicBezTo>
                    <a:pt x="160" y="200"/>
                    <a:pt x="160" y="200"/>
                    <a:pt x="160" y="200"/>
                  </a:cubicBezTo>
                  <a:cubicBezTo>
                    <a:pt x="159" y="199"/>
                    <a:pt x="159" y="199"/>
                    <a:pt x="158" y="199"/>
                  </a:cubicBezTo>
                  <a:cubicBezTo>
                    <a:pt x="158" y="199"/>
                    <a:pt x="157" y="199"/>
                    <a:pt x="157" y="200"/>
                  </a:cubicBezTo>
                  <a:cubicBezTo>
                    <a:pt x="157" y="200"/>
                    <a:pt x="157" y="200"/>
                    <a:pt x="157" y="200"/>
                  </a:cubicBezTo>
                  <a:cubicBezTo>
                    <a:pt x="157" y="201"/>
                    <a:pt x="158" y="200"/>
                    <a:pt x="158" y="200"/>
                  </a:cubicBezTo>
                  <a:cubicBezTo>
                    <a:pt x="159" y="200"/>
                    <a:pt x="159" y="200"/>
                    <a:pt x="160" y="200"/>
                  </a:cubicBezTo>
                  <a:close/>
                  <a:moveTo>
                    <a:pt x="206" y="35"/>
                  </a:moveTo>
                  <a:cubicBezTo>
                    <a:pt x="206" y="35"/>
                    <a:pt x="206" y="35"/>
                    <a:pt x="207" y="35"/>
                  </a:cubicBezTo>
                  <a:cubicBezTo>
                    <a:pt x="207" y="35"/>
                    <a:pt x="207" y="35"/>
                    <a:pt x="206" y="35"/>
                  </a:cubicBezTo>
                  <a:cubicBezTo>
                    <a:pt x="206" y="35"/>
                    <a:pt x="206" y="35"/>
                    <a:pt x="206" y="36"/>
                  </a:cubicBezTo>
                  <a:cubicBezTo>
                    <a:pt x="205" y="35"/>
                    <a:pt x="201" y="36"/>
                    <a:pt x="201" y="36"/>
                  </a:cubicBezTo>
                  <a:cubicBezTo>
                    <a:pt x="201" y="37"/>
                    <a:pt x="201" y="37"/>
                    <a:pt x="201" y="37"/>
                  </a:cubicBezTo>
                  <a:cubicBezTo>
                    <a:pt x="203" y="36"/>
                    <a:pt x="204" y="37"/>
                    <a:pt x="206" y="35"/>
                  </a:cubicBezTo>
                  <a:close/>
                  <a:moveTo>
                    <a:pt x="336" y="168"/>
                  </a:moveTo>
                  <a:cubicBezTo>
                    <a:pt x="336" y="168"/>
                    <a:pt x="336" y="168"/>
                    <a:pt x="336" y="168"/>
                  </a:cubicBezTo>
                  <a:cubicBezTo>
                    <a:pt x="336" y="168"/>
                    <a:pt x="336" y="168"/>
                    <a:pt x="336" y="168"/>
                  </a:cubicBezTo>
                  <a:cubicBezTo>
                    <a:pt x="337" y="169"/>
                    <a:pt x="339" y="169"/>
                    <a:pt x="340" y="169"/>
                  </a:cubicBezTo>
                  <a:cubicBezTo>
                    <a:pt x="340" y="169"/>
                    <a:pt x="340" y="168"/>
                    <a:pt x="340" y="168"/>
                  </a:cubicBezTo>
                  <a:cubicBezTo>
                    <a:pt x="340" y="168"/>
                    <a:pt x="340" y="168"/>
                    <a:pt x="340" y="168"/>
                  </a:cubicBezTo>
                  <a:cubicBezTo>
                    <a:pt x="339" y="168"/>
                    <a:pt x="337" y="167"/>
                    <a:pt x="336" y="168"/>
                  </a:cubicBezTo>
                  <a:close/>
                  <a:moveTo>
                    <a:pt x="40" y="88"/>
                  </a:moveTo>
                  <a:cubicBezTo>
                    <a:pt x="39" y="89"/>
                    <a:pt x="39" y="89"/>
                    <a:pt x="38" y="89"/>
                  </a:cubicBezTo>
                  <a:cubicBezTo>
                    <a:pt x="37" y="90"/>
                    <a:pt x="36" y="90"/>
                    <a:pt x="35" y="91"/>
                  </a:cubicBezTo>
                  <a:cubicBezTo>
                    <a:pt x="35" y="91"/>
                    <a:pt x="35" y="91"/>
                    <a:pt x="35" y="91"/>
                  </a:cubicBezTo>
                  <a:cubicBezTo>
                    <a:pt x="35" y="91"/>
                    <a:pt x="36" y="92"/>
                    <a:pt x="36" y="91"/>
                  </a:cubicBezTo>
                  <a:cubicBezTo>
                    <a:pt x="37" y="91"/>
                    <a:pt x="39" y="90"/>
                    <a:pt x="40" y="88"/>
                  </a:cubicBezTo>
                  <a:cubicBezTo>
                    <a:pt x="40" y="88"/>
                    <a:pt x="40" y="88"/>
                    <a:pt x="40" y="88"/>
                  </a:cubicBezTo>
                  <a:cubicBezTo>
                    <a:pt x="41" y="88"/>
                    <a:pt x="41" y="88"/>
                    <a:pt x="42" y="88"/>
                  </a:cubicBezTo>
                  <a:cubicBezTo>
                    <a:pt x="42" y="87"/>
                    <a:pt x="41" y="87"/>
                    <a:pt x="41" y="87"/>
                  </a:cubicBezTo>
                  <a:cubicBezTo>
                    <a:pt x="41" y="87"/>
                    <a:pt x="40" y="88"/>
                    <a:pt x="40" y="88"/>
                  </a:cubicBezTo>
                  <a:cubicBezTo>
                    <a:pt x="40" y="88"/>
                    <a:pt x="40" y="88"/>
                    <a:pt x="40" y="88"/>
                  </a:cubicBezTo>
                  <a:close/>
                  <a:moveTo>
                    <a:pt x="304" y="141"/>
                  </a:moveTo>
                  <a:cubicBezTo>
                    <a:pt x="302" y="141"/>
                    <a:pt x="300" y="142"/>
                    <a:pt x="298" y="142"/>
                  </a:cubicBezTo>
                  <a:cubicBezTo>
                    <a:pt x="297" y="142"/>
                    <a:pt x="297" y="142"/>
                    <a:pt x="297" y="143"/>
                  </a:cubicBezTo>
                  <a:cubicBezTo>
                    <a:pt x="297" y="143"/>
                    <a:pt x="297" y="143"/>
                    <a:pt x="298" y="143"/>
                  </a:cubicBezTo>
                  <a:cubicBezTo>
                    <a:pt x="300" y="143"/>
                    <a:pt x="302" y="142"/>
                    <a:pt x="304" y="141"/>
                  </a:cubicBezTo>
                  <a:cubicBezTo>
                    <a:pt x="305" y="141"/>
                    <a:pt x="306" y="141"/>
                    <a:pt x="307" y="141"/>
                  </a:cubicBezTo>
                  <a:cubicBezTo>
                    <a:pt x="309" y="141"/>
                    <a:pt x="311" y="140"/>
                    <a:pt x="313" y="140"/>
                  </a:cubicBezTo>
                  <a:cubicBezTo>
                    <a:pt x="314" y="140"/>
                    <a:pt x="315" y="141"/>
                    <a:pt x="316" y="140"/>
                  </a:cubicBezTo>
                  <a:cubicBezTo>
                    <a:pt x="317" y="140"/>
                    <a:pt x="318" y="140"/>
                    <a:pt x="318" y="139"/>
                  </a:cubicBezTo>
                  <a:cubicBezTo>
                    <a:pt x="317" y="139"/>
                    <a:pt x="317" y="139"/>
                    <a:pt x="316" y="139"/>
                  </a:cubicBezTo>
                  <a:cubicBezTo>
                    <a:pt x="316" y="139"/>
                    <a:pt x="316" y="139"/>
                    <a:pt x="315" y="139"/>
                  </a:cubicBezTo>
                  <a:cubicBezTo>
                    <a:pt x="314" y="139"/>
                    <a:pt x="313" y="138"/>
                    <a:pt x="311" y="139"/>
                  </a:cubicBezTo>
                  <a:cubicBezTo>
                    <a:pt x="311" y="140"/>
                    <a:pt x="310" y="140"/>
                    <a:pt x="310" y="139"/>
                  </a:cubicBezTo>
                  <a:cubicBezTo>
                    <a:pt x="309" y="139"/>
                    <a:pt x="309" y="138"/>
                    <a:pt x="308" y="139"/>
                  </a:cubicBezTo>
                  <a:cubicBezTo>
                    <a:pt x="308" y="141"/>
                    <a:pt x="306" y="140"/>
                    <a:pt x="304" y="141"/>
                  </a:cubicBezTo>
                  <a:close/>
                  <a:moveTo>
                    <a:pt x="220" y="163"/>
                  </a:moveTo>
                  <a:cubicBezTo>
                    <a:pt x="220" y="163"/>
                    <a:pt x="220" y="163"/>
                    <a:pt x="220" y="163"/>
                  </a:cubicBezTo>
                  <a:cubicBezTo>
                    <a:pt x="220" y="163"/>
                    <a:pt x="220" y="162"/>
                    <a:pt x="220" y="162"/>
                  </a:cubicBezTo>
                  <a:cubicBezTo>
                    <a:pt x="220" y="163"/>
                    <a:pt x="220" y="163"/>
                    <a:pt x="220" y="163"/>
                  </a:cubicBezTo>
                  <a:cubicBezTo>
                    <a:pt x="220" y="162"/>
                    <a:pt x="220" y="161"/>
                    <a:pt x="221" y="161"/>
                  </a:cubicBezTo>
                  <a:cubicBezTo>
                    <a:pt x="224" y="161"/>
                    <a:pt x="226" y="161"/>
                    <a:pt x="229" y="161"/>
                  </a:cubicBezTo>
                  <a:cubicBezTo>
                    <a:pt x="229" y="160"/>
                    <a:pt x="230" y="160"/>
                    <a:pt x="230" y="160"/>
                  </a:cubicBezTo>
                  <a:cubicBezTo>
                    <a:pt x="230" y="160"/>
                    <a:pt x="230" y="160"/>
                    <a:pt x="230" y="159"/>
                  </a:cubicBezTo>
                  <a:cubicBezTo>
                    <a:pt x="230" y="159"/>
                    <a:pt x="230" y="159"/>
                    <a:pt x="230" y="159"/>
                  </a:cubicBezTo>
                  <a:cubicBezTo>
                    <a:pt x="228" y="160"/>
                    <a:pt x="226" y="160"/>
                    <a:pt x="225" y="160"/>
                  </a:cubicBezTo>
                  <a:cubicBezTo>
                    <a:pt x="221" y="159"/>
                    <a:pt x="218" y="160"/>
                    <a:pt x="215" y="162"/>
                  </a:cubicBezTo>
                  <a:cubicBezTo>
                    <a:pt x="215" y="162"/>
                    <a:pt x="215" y="162"/>
                    <a:pt x="215" y="162"/>
                  </a:cubicBezTo>
                  <a:cubicBezTo>
                    <a:pt x="215" y="163"/>
                    <a:pt x="215" y="163"/>
                    <a:pt x="215" y="163"/>
                  </a:cubicBezTo>
                  <a:cubicBezTo>
                    <a:pt x="217" y="162"/>
                    <a:pt x="218" y="163"/>
                    <a:pt x="220" y="163"/>
                  </a:cubicBezTo>
                  <a:close/>
                  <a:moveTo>
                    <a:pt x="314" y="171"/>
                  </a:moveTo>
                  <a:cubicBezTo>
                    <a:pt x="312" y="171"/>
                    <a:pt x="311" y="171"/>
                    <a:pt x="310" y="171"/>
                  </a:cubicBezTo>
                  <a:cubicBezTo>
                    <a:pt x="309" y="171"/>
                    <a:pt x="309" y="171"/>
                    <a:pt x="309" y="171"/>
                  </a:cubicBezTo>
                  <a:cubicBezTo>
                    <a:pt x="309" y="171"/>
                    <a:pt x="309" y="172"/>
                    <a:pt x="309" y="172"/>
                  </a:cubicBezTo>
                  <a:cubicBezTo>
                    <a:pt x="310" y="172"/>
                    <a:pt x="311" y="173"/>
                    <a:pt x="312" y="173"/>
                  </a:cubicBezTo>
                  <a:cubicBezTo>
                    <a:pt x="313" y="172"/>
                    <a:pt x="315" y="173"/>
                    <a:pt x="316" y="172"/>
                  </a:cubicBezTo>
                  <a:cubicBezTo>
                    <a:pt x="318" y="172"/>
                    <a:pt x="319" y="172"/>
                    <a:pt x="321" y="171"/>
                  </a:cubicBezTo>
                  <a:cubicBezTo>
                    <a:pt x="321" y="170"/>
                    <a:pt x="322" y="170"/>
                    <a:pt x="322" y="171"/>
                  </a:cubicBezTo>
                  <a:cubicBezTo>
                    <a:pt x="324" y="173"/>
                    <a:pt x="325" y="171"/>
                    <a:pt x="327" y="171"/>
                  </a:cubicBezTo>
                  <a:cubicBezTo>
                    <a:pt x="327" y="171"/>
                    <a:pt x="327" y="170"/>
                    <a:pt x="327" y="170"/>
                  </a:cubicBezTo>
                  <a:cubicBezTo>
                    <a:pt x="327" y="169"/>
                    <a:pt x="327" y="170"/>
                    <a:pt x="327" y="170"/>
                  </a:cubicBezTo>
                  <a:cubicBezTo>
                    <a:pt x="326" y="171"/>
                    <a:pt x="326" y="170"/>
                    <a:pt x="325" y="170"/>
                  </a:cubicBezTo>
                  <a:cubicBezTo>
                    <a:pt x="324" y="169"/>
                    <a:pt x="322" y="169"/>
                    <a:pt x="321" y="170"/>
                  </a:cubicBezTo>
                  <a:cubicBezTo>
                    <a:pt x="319" y="170"/>
                    <a:pt x="316" y="169"/>
                    <a:pt x="314" y="171"/>
                  </a:cubicBezTo>
                  <a:cubicBezTo>
                    <a:pt x="314" y="171"/>
                    <a:pt x="314" y="171"/>
                    <a:pt x="314" y="171"/>
                  </a:cubicBezTo>
                  <a:cubicBezTo>
                    <a:pt x="314" y="171"/>
                    <a:pt x="314" y="171"/>
                    <a:pt x="314" y="171"/>
                  </a:cubicBezTo>
                  <a:cubicBezTo>
                    <a:pt x="314" y="171"/>
                    <a:pt x="314" y="171"/>
                    <a:pt x="314" y="171"/>
                  </a:cubicBezTo>
                  <a:close/>
                  <a:moveTo>
                    <a:pt x="180" y="108"/>
                  </a:moveTo>
                  <a:cubicBezTo>
                    <a:pt x="179" y="108"/>
                    <a:pt x="179" y="107"/>
                    <a:pt x="179" y="107"/>
                  </a:cubicBezTo>
                  <a:cubicBezTo>
                    <a:pt x="177" y="108"/>
                    <a:pt x="175" y="107"/>
                    <a:pt x="174" y="109"/>
                  </a:cubicBezTo>
                  <a:cubicBezTo>
                    <a:pt x="174" y="109"/>
                    <a:pt x="173" y="109"/>
                    <a:pt x="173" y="109"/>
                  </a:cubicBezTo>
                  <a:cubicBezTo>
                    <a:pt x="172" y="109"/>
                    <a:pt x="171" y="110"/>
                    <a:pt x="171" y="111"/>
                  </a:cubicBezTo>
                  <a:cubicBezTo>
                    <a:pt x="170" y="111"/>
                    <a:pt x="171" y="111"/>
                    <a:pt x="170" y="111"/>
                  </a:cubicBezTo>
                  <a:cubicBezTo>
                    <a:pt x="168" y="111"/>
                    <a:pt x="167" y="114"/>
                    <a:pt x="164" y="113"/>
                  </a:cubicBezTo>
                  <a:cubicBezTo>
                    <a:pt x="164" y="113"/>
                    <a:pt x="164" y="113"/>
                    <a:pt x="164" y="113"/>
                  </a:cubicBezTo>
                  <a:cubicBezTo>
                    <a:pt x="163" y="114"/>
                    <a:pt x="162" y="114"/>
                    <a:pt x="161" y="115"/>
                  </a:cubicBezTo>
                  <a:cubicBezTo>
                    <a:pt x="160" y="115"/>
                    <a:pt x="160" y="115"/>
                    <a:pt x="160" y="116"/>
                  </a:cubicBezTo>
                  <a:cubicBezTo>
                    <a:pt x="160" y="115"/>
                    <a:pt x="161" y="116"/>
                    <a:pt x="161" y="116"/>
                  </a:cubicBezTo>
                  <a:cubicBezTo>
                    <a:pt x="161" y="116"/>
                    <a:pt x="161" y="116"/>
                    <a:pt x="161" y="116"/>
                  </a:cubicBezTo>
                  <a:cubicBezTo>
                    <a:pt x="162" y="115"/>
                    <a:pt x="162" y="114"/>
                    <a:pt x="163" y="115"/>
                  </a:cubicBezTo>
                  <a:cubicBezTo>
                    <a:pt x="164" y="115"/>
                    <a:pt x="165" y="115"/>
                    <a:pt x="166" y="114"/>
                  </a:cubicBezTo>
                  <a:cubicBezTo>
                    <a:pt x="168" y="114"/>
                    <a:pt x="169" y="112"/>
                    <a:pt x="171" y="112"/>
                  </a:cubicBezTo>
                  <a:cubicBezTo>
                    <a:pt x="174" y="112"/>
                    <a:pt x="177" y="110"/>
                    <a:pt x="180" y="108"/>
                  </a:cubicBezTo>
                  <a:cubicBezTo>
                    <a:pt x="181" y="108"/>
                    <a:pt x="181" y="107"/>
                    <a:pt x="182" y="107"/>
                  </a:cubicBezTo>
                  <a:cubicBezTo>
                    <a:pt x="182" y="107"/>
                    <a:pt x="182" y="107"/>
                    <a:pt x="182" y="107"/>
                  </a:cubicBezTo>
                  <a:cubicBezTo>
                    <a:pt x="182" y="107"/>
                    <a:pt x="182" y="107"/>
                    <a:pt x="182" y="107"/>
                  </a:cubicBezTo>
                  <a:cubicBezTo>
                    <a:pt x="181" y="107"/>
                    <a:pt x="180" y="106"/>
                    <a:pt x="180" y="108"/>
                  </a:cubicBezTo>
                  <a:close/>
                  <a:moveTo>
                    <a:pt x="225" y="166"/>
                  </a:moveTo>
                  <a:cubicBezTo>
                    <a:pt x="226" y="166"/>
                    <a:pt x="227" y="164"/>
                    <a:pt x="228" y="165"/>
                  </a:cubicBezTo>
                  <a:cubicBezTo>
                    <a:pt x="229" y="166"/>
                    <a:pt x="230" y="166"/>
                    <a:pt x="230" y="166"/>
                  </a:cubicBezTo>
                  <a:cubicBezTo>
                    <a:pt x="231" y="166"/>
                    <a:pt x="232" y="166"/>
                    <a:pt x="233" y="166"/>
                  </a:cubicBezTo>
                  <a:cubicBezTo>
                    <a:pt x="236" y="167"/>
                    <a:pt x="238" y="166"/>
                    <a:pt x="240" y="165"/>
                  </a:cubicBezTo>
                  <a:cubicBezTo>
                    <a:pt x="241" y="165"/>
                    <a:pt x="241" y="165"/>
                    <a:pt x="241" y="165"/>
                  </a:cubicBezTo>
                  <a:cubicBezTo>
                    <a:pt x="241" y="165"/>
                    <a:pt x="240" y="165"/>
                    <a:pt x="240" y="165"/>
                  </a:cubicBezTo>
                  <a:cubicBezTo>
                    <a:pt x="239" y="165"/>
                    <a:pt x="237" y="164"/>
                    <a:pt x="235" y="165"/>
                  </a:cubicBezTo>
                  <a:cubicBezTo>
                    <a:pt x="234" y="165"/>
                    <a:pt x="234" y="164"/>
                    <a:pt x="234" y="163"/>
                  </a:cubicBezTo>
                  <a:cubicBezTo>
                    <a:pt x="234" y="163"/>
                    <a:pt x="233" y="163"/>
                    <a:pt x="233" y="163"/>
                  </a:cubicBezTo>
                  <a:cubicBezTo>
                    <a:pt x="230" y="163"/>
                    <a:pt x="227" y="163"/>
                    <a:pt x="224" y="164"/>
                  </a:cubicBezTo>
                  <a:cubicBezTo>
                    <a:pt x="223" y="164"/>
                    <a:pt x="222" y="164"/>
                    <a:pt x="222" y="163"/>
                  </a:cubicBezTo>
                  <a:cubicBezTo>
                    <a:pt x="222" y="163"/>
                    <a:pt x="222" y="162"/>
                    <a:pt x="222" y="163"/>
                  </a:cubicBezTo>
                  <a:cubicBezTo>
                    <a:pt x="221" y="163"/>
                    <a:pt x="221" y="163"/>
                    <a:pt x="221" y="164"/>
                  </a:cubicBezTo>
                  <a:cubicBezTo>
                    <a:pt x="222" y="165"/>
                    <a:pt x="222" y="165"/>
                    <a:pt x="223" y="165"/>
                  </a:cubicBezTo>
                  <a:cubicBezTo>
                    <a:pt x="224" y="164"/>
                    <a:pt x="225" y="165"/>
                    <a:pt x="226" y="165"/>
                  </a:cubicBezTo>
                  <a:cubicBezTo>
                    <a:pt x="226" y="165"/>
                    <a:pt x="224" y="166"/>
                    <a:pt x="225" y="166"/>
                  </a:cubicBezTo>
                  <a:cubicBezTo>
                    <a:pt x="225" y="166"/>
                    <a:pt x="225" y="166"/>
                    <a:pt x="225" y="166"/>
                  </a:cubicBezTo>
                  <a:close/>
                  <a:moveTo>
                    <a:pt x="214" y="95"/>
                  </a:moveTo>
                  <a:cubicBezTo>
                    <a:pt x="213" y="95"/>
                    <a:pt x="213" y="95"/>
                    <a:pt x="213" y="96"/>
                  </a:cubicBezTo>
                  <a:cubicBezTo>
                    <a:pt x="213" y="96"/>
                    <a:pt x="213" y="96"/>
                    <a:pt x="214" y="96"/>
                  </a:cubicBezTo>
                  <a:cubicBezTo>
                    <a:pt x="216" y="96"/>
                    <a:pt x="218" y="95"/>
                    <a:pt x="221" y="95"/>
                  </a:cubicBezTo>
                  <a:cubicBezTo>
                    <a:pt x="222" y="95"/>
                    <a:pt x="224" y="94"/>
                    <a:pt x="224" y="94"/>
                  </a:cubicBezTo>
                  <a:cubicBezTo>
                    <a:pt x="224" y="91"/>
                    <a:pt x="226" y="92"/>
                    <a:pt x="227" y="92"/>
                  </a:cubicBezTo>
                  <a:cubicBezTo>
                    <a:pt x="228" y="93"/>
                    <a:pt x="230" y="93"/>
                    <a:pt x="231" y="93"/>
                  </a:cubicBezTo>
                  <a:cubicBezTo>
                    <a:pt x="232" y="92"/>
                    <a:pt x="233" y="92"/>
                    <a:pt x="233" y="92"/>
                  </a:cubicBezTo>
                  <a:cubicBezTo>
                    <a:pt x="233" y="91"/>
                    <a:pt x="232" y="91"/>
                    <a:pt x="231" y="91"/>
                  </a:cubicBezTo>
                  <a:cubicBezTo>
                    <a:pt x="231" y="91"/>
                    <a:pt x="231" y="91"/>
                    <a:pt x="230" y="91"/>
                  </a:cubicBezTo>
                  <a:cubicBezTo>
                    <a:pt x="229" y="91"/>
                    <a:pt x="227" y="91"/>
                    <a:pt x="225" y="91"/>
                  </a:cubicBezTo>
                  <a:cubicBezTo>
                    <a:pt x="223" y="91"/>
                    <a:pt x="221" y="92"/>
                    <a:pt x="219" y="91"/>
                  </a:cubicBezTo>
                  <a:cubicBezTo>
                    <a:pt x="219" y="91"/>
                    <a:pt x="219" y="91"/>
                    <a:pt x="219" y="91"/>
                  </a:cubicBezTo>
                  <a:cubicBezTo>
                    <a:pt x="219" y="93"/>
                    <a:pt x="217" y="93"/>
                    <a:pt x="216" y="93"/>
                  </a:cubicBezTo>
                  <a:cubicBezTo>
                    <a:pt x="215" y="94"/>
                    <a:pt x="214" y="94"/>
                    <a:pt x="214" y="95"/>
                  </a:cubicBezTo>
                  <a:close/>
                  <a:moveTo>
                    <a:pt x="121" y="62"/>
                  </a:moveTo>
                  <a:cubicBezTo>
                    <a:pt x="124" y="63"/>
                    <a:pt x="126" y="62"/>
                    <a:pt x="129" y="61"/>
                  </a:cubicBezTo>
                  <a:cubicBezTo>
                    <a:pt x="129" y="61"/>
                    <a:pt x="129" y="61"/>
                    <a:pt x="129" y="61"/>
                  </a:cubicBezTo>
                  <a:cubicBezTo>
                    <a:pt x="129" y="59"/>
                    <a:pt x="130" y="59"/>
                    <a:pt x="131" y="59"/>
                  </a:cubicBezTo>
                  <a:cubicBezTo>
                    <a:pt x="132" y="59"/>
                    <a:pt x="133" y="59"/>
                    <a:pt x="134" y="58"/>
                  </a:cubicBezTo>
                  <a:cubicBezTo>
                    <a:pt x="135" y="58"/>
                    <a:pt x="135" y="58"/>
                    <a:pt x="135" y="59"/>
                  </a:cubicBezTo>
                  <a:cubicBezTo>
                    <a:pt x="135" y="59"/>
                    <a:pt x="135" y="59"/>
                    <a:pt x="134" y="59"/>
                  </a:cubicBezTo>
                  <a:cubicBezTo>
                    <a:pt x="134" y="59"/>
                    <a:pt x="133" y="59"/>
                    <a:pt x="132" y="60"/>
                  </a:cubicBezTo>
                  <a:cubicBezTo>
                    <a:pt x="132" y="60"/>
                    <a:pt x="132" y="60"/>
                    <a:pt x="132" y="60"/>
                  </a:cubicBezTo>
                  <a:cubicBezTo>
                    <a:pt x="132" y="61"/>
                    <a:pt x="132" y="61"/>
                    <a:pt x="132" y="61"/>
                  </a:cubicBezTo>
                  <a:cubicBezTo>
                    <a:pt x="134" y="60"/>
                    <a:pt x="136" y="60"/>
                    <a:pt x="137" y="60"/>
                  </a:cubicBezTo>
                  <a:cubicBezTo>
                    <a:pt x="139" y="59"/>
                    <a:pt x="141" y="59"/>
                    <a:pt x="143" y="58"/>
                  </a:cubicBezTo>
                  <a:cubicBezTo>
                    <a:pt x="145" y="58"/>
                    <a:pt x="147" y="58"/>
                    <a:pt x="147" y="55"/>
                  </a:cubicBezTo>
                  <a:cubicBezTo>
                    <a:pt x="147" y="55"/>
                    <a:pt x="148" y="55"/>
                    <a:pt x="148" y="55"/>
                  </a:cubicBezTo>
                  <a:cubicBezTo>
                    <a:pt x="151" y="54"/>
                    <a:pt x="154" y="53"/>
                    <a:pt x="157" y="51"/>
                  </a:cubicBezTo>
                  <a:cubicBezTo>
                    <a:pt x="159" y="50"/>
                    <a:pt x="161" y="50"/>
                    <a:pt x="164" y="48"/>
                  </a:cubicBezTo>
                  <a:cubicBezTo>
                    <a:pt x="165" y="48"/>
                    <a:pt x="166" y="47"/>
                    <a:pt x="167" y="47"/>
                  </a:cubicBezTo>
                  <a:cubicBezTo>
                    <a:pt x="170" y="46"/>
                    <a:pt x="172" y="44"/>
                    <a:pt x="175" y="43"/>
                  </a:cubicBezTo>
                  <a:cubicBezTo>
                    <a:pt x="179" y="43"/>
                    <a:pt x="182" y="41"/>
                    <a:pt x="186" y="40"/>
                  </a:cubicBezTo>
                  <a:cubicBezTo>
                    <a:pt x="188" y="40"/>
                    <a:pt x="189" y="39"/>
                    <a:pt x="191" y="38"/>
                  </a:cubicBezTo>
                  <a:cubicBezTo>
                    <a:pt x="192" y="38"/>
                    <a:pt x="192" y="38"/>
                    <a:pt x="192" y="38"/>
                  </a:cubicBezTo>
                  <a:cubicBezTo>
                    <a:pt x="192" y="38"/>
                    <a:pt x="192" y="38"/>
                    <a:pt x="191" y="38"/>
                  </a:cubicBezTo>
                  <a:cubicBezTo>
                    <a:pt x="190" y="38"/>
                    <a:pt x="189" y="38"/>
                    <a:pt x="188" y="38"/>
                  </a:cubicBezTo>
                  <a:cubicBezTo>
                    <a:pt x="186" y="39"/>
                    <a:pt x="183" y="39"/>
                    <a:pt x="180" y="40"/>
                  </a:cubicBezTo>
                  <a:cubicBezTo>
                    <a:pt x="178" y="40"/>
                    <a:pt x="176" y="41"/>
                    <a:pt x="174" y="41"/>
                  </a:cubicBezTo>
                  <a:cubicBezTo>
                    <a:pt x="172" y="41"/>
                    <a:pt x="169" y="43"/>
                    <a:pt x="167" y="43"/>
                  </a:cubicBezTo>
                  <a:cubicBezTo>
                    <a:pt x="163" y="44"/>
                    <a:pt x="160" y="45"/>
                    <a:pt x="156" y="47"/>
                  </a:cubicBezTo>
                  <a:cubicBezTo>
                    <a:pt x="154" y="48"/>
                    <a:pt x="151" y="47"/>
                    <a:pt x="149" y="49"/>
                  </a:cubicBezTo>
                  <a:cubicBezTo>
                    <a:pt x="148" y="49"/>
                    <a:pt x="148" y="49"/>
                    <a:pt x="148" y="49"/>
                  </a:cubicBezTo>
                  <a:cubicBezTo>
                    <a:pt x="148" y="50"/>
                    <a:pt x="149" y="49"/>
                    <a:pt x="149" y="49"/>
                  </a:cubicBezTo>
                  <a:cubicBezTo>
                    <a:pt x="149" y="49"/>
                    <a:pt x="150" y="49"/>
                    <a:pt x="150" y="49"/>
                  </a:cubicBezTo>
                  <a:cubicBezTo>
                    <a:pt x="151" y="49"/>
                    <a:pt x="151" y="49"/>
                    <a:pt x="151" y="49"/>
                  </a:cubicBezTo>
                  <a:cubicBezTo>
                    <a:pt x="151" y="50"/>
                    <a:pt x="151" y="50"/>
                    <a:pt x="150" y="50"/>
                  </a:cubicBezTo>
                  <a:cubicBezTo>
                    <a:pt x="149" y="51"/>
                    <a:pt x="147" y="50"/>
                    <a:pt x="145" y="51"/>
                  </a:cubicBezTo>
                  <a:cubicBezTo>
                    <a:pt x="143" y="54"/>
                    <a:pt x="140" y="54"/>
                    <a:pt x="137" y="55"/>
                  </a:cubicBezTo>
                  <a:cubicBezTo>
                    <a:pt x="136" y="56"/>
                    <a:pt x="134" y="57"/>
                    <a:pt x="132" y="57"/>
                  </a:cubicBezTo>
                  <a:cubicBezTo>
                    <a:pt x="130" y="57"/>
                    <a:pt x="129" y="58"/>
                    <a:pt x="128" y="59"/>
                  </a:cubicBezTo>
                  <a:cubicBezTo>
                    <a:pt x="127" y="60"/>
                    <a:pt x="126" y="61"/>
                    <a:pt x="125" y="59"/>
                  </a:cubicBezTo>
                  <a:cubicBezTo>
                    <a:pt x="124" y="59"/>
                    <a:pt x="124" y="60"/>
                    <a:pt x="123" y="60"/>
                  </a:cubicBezTo>
                  <a:cubicBezTo>
                    <a:pt x="120" y="61"/>
                    <a:pt x="118" y="62"/>
                    <a:pt x="115" y="63"/>
                  </a:cubicBezTo>
                  <a:cubicBezTo>
                    <a:pt x="113" y="63"/>
                    <a:pt x="110" y="64"/>
                    <a:pt x="108" y="64"/>
                  </a:cubicBezTo>
                  <a:cubicBezTo>
                    <a:pt x="107" y="64"/>
                    <a:pt x="107" y="65"/>
                    <a:pt x="106" y="66"/>
                  </a:cubicBezTo>
                  <a:cubicBezTo>
                    <a:pt x="105" y="67"/>
                    <a:pt x="104" y="68"/>
                    <a:pt x="102" y="67"/>
                  </a:cubicBezTo>
                  <a:cubicBezTo>
                    <a:pt x="102" y="67"/>
                    <a:pt x="101" y="68"/>
                    <a:pt x="101" y="68"/>
                  </a:cubicBezTo>
                  <a:cubicBezTo>
                    <a:pt x="100" y="68"/>
                    <a:pt x="100" y="68"/>
                    <a:pt x="100" y="68"/>
                  </a:cubicBezTo>
                  <a:cubicBezTo>
                    <a:pt x="100" y="69"/>
                    <a:pt x="100" y="69"/>
                    <a:pt x="101" y="69"/>
                  </a:cubicBezTo>
                  <a:cubicBezTo>
                    <a:pt x="102" y="70"/>
                    <a:pt x="104" y="70"/>
                    <a:pt x="106" y="71"/>
                  </a:cubicBezTo>
                  <a:cubicBezTo>
                    <a:pt x="106" y="71"/>
                    <a:pt x="106" y="71"/>
                    <a:pt x="106" y="70"/>
                  </a:cubicBezTo>
                  <a:cubicBezTo>
                    <a:pt x="106" y="69"/>
                    <a:pt x="106" y="69"/>
                    <a:pt x="107" y="70"/>
                  </a:cubicBezTo>
                  <a:cubicBezTo>
                    <a:pt x="108" y="70"/>
                    <a:pt x="109" y="71"/>
                    <a:pt x="110" y="71"/>
                  </a:cubicBezTo>
                  <a:cubicBezTo>
                    <a:pt x="110" y="71"/>
                    <a:pt x="110" y="71"/>
                    <a:pt x="110" y="71"/>
                  </a:cubicBezTo>
                  <a:cubicBezTo>
                    <a:pt x="111" y="72"/>
                    <a:pt x="112" y="71"/>
                    <a:pt x="113" y="71"/>
                  </a:cubicBezTo>
                  <a:cubicBezTo>
                    <a:pt x="114" y="70"/>
                    <a:pt x="115" y="69"/>
                    <a:pt x="115" y="68"/>
                  </a:cubicBezTo>
                  <a:cubicBezTo>
                    <a:pt x="116" y="67"/>
                    <a:pt x="116" y="66"/>
                    <a:pt x="117" y="66"/>
                  </a:cubicBezTo>
                  <a:cubicBezTo>
                    <a:pt x="118" y="65"/>
                    <a:pt x="118" y="64"/>
                    <a:pt x="117" y="63"/>
                  </a:cubicBezTo>
                  <a:cubicBezTo>
                    <a:pt x="117" y="63"/>
                    <a:pt x="117" y="62"/>
                    <a:pt x="118" y="62"/>
                  </a:cubicBezTo>
                  <a:cubicBezTo>
                    <a:pt x="118" y="62"/>
                    <a:pt x="119" y="62"/>
                    <a:pt x="119" y="62"/>
                  </a:cubicBezTo>
                  <a:cubicBezTo>
                    <a:pt x="120" y="62"/>
                    <a:pt x="120" y="62"/>
                    <a:pt x="120" y="62"/>
                  </a:cubicBezTo>
                  <a:cubicBezTo>
                    <a:pt x="120" y="63"/>
                    <a:pt x="120" y="63"/>
                    <a:pt x="120" y="63"/>
                  </a:cubicBezTo>
                  <a:cubicBezTo>
                    <a:pt x="120" y="63"/>
                    <a:pt x="119" y="63"/>
                    <a:pt x="119" y="64"/>
                  </a:cubicBezTo>
                  <a:cubicBezTo>
                    <a:pt x="120" y="65"/>
                    <a:pt x="121" y="66"/>
                    <a:pt x="121" y="67"/>
                  </a:cubicBezTo>
                  <a:cubicBezTo>
                    <a:pt x="121" y="68"/>
                    <a:pt x="121" y="68"/>
                    <a:pt x="121" y="68"/>
                  </a:cubicBezTo>
                  <a:cubicBezTo>
                    <a:pt x="122" y="67"/>
                    <a:pt x="123" y="67"/>
                    <a:pt x="124" y="67"/>
                  </a:cubicBezTo>
                  <a:cubicBezTo>
                    <a:pt x="126" y="64"/>
                    <a:pt x="130" y="64"/>
                    <a:pt x="133" y="63"/>
                  </a:cubicBezTo>
                  <a:cubicBezTo>
                    <a:pt x="134" y="63"/>
                    <a:pt x="135" y="62"/>
                    <a:pt x="135" y="62"/>
                  </a:cubicBezTo>
                  <a:cubicBezTo>
                    <a:pt x="136" y="62"/>
                    <a:pt x="136" y="61"/>
                    <a:pt x="136" y="61"/>
                  </a:cubicBezTo>
                  <a:cubicBezTo>
                    <a:pt x="136" y="61"/>
                    <a:pt x="135" y="61"/>
                    <a:pt x="135" y="61"/>
                  </a:cubicBezTo>
                  <a:cubicBezTo>
                    <a:pt x="133" y="62"/>
                    <a:pt x="131" y="63"/>
                    <a:pt x="129" y="63"/>
                  </a:cubicBezTo>
                  <a:cubicBezTo>
                    <a:pt x="127" y="63"/>
                    <a:pt x="125" y="64"/>
                    <a:pt x="124" y="64"/>
                  </a:cubicBezTo>
                  <a:cubicBezTo>
                    <a:pt x="122" y="64"/>
                    <a:pt x="121" y="64"/>
                    <a:pt x="122" y="62"/>
                  </a:cubicBezTo>
                  <a:lnTo>
                    <a:pt x="121" y="62"/>
                  </a:lnTo>
                  <a:close/>
                  <a:moveTo>
                    <a:pt x="235" y="150"/>
                  </a:moveTo>
                  <a:cubicBezTo>
                    <a:pt x="234" y="150"/>
                    <a:pt x="234" y="151"/>
                    <a:pt x="234" y="151"/>
                  </a:cubicBezTo>
                  <a:cubicBezTo>
                    <a:pt x="233" y="151"/>
                    <a:pt x="233" y="151"/>
                    <a:pt x="233" y="151"/>
                  </a:cubicBezTo>
                  <a:cubicBezTo>
                    <a:pt x="233" y="152"/>
                    <a:pt x="233" y="152"/>
                    <a:pt x="234" y="151"/>
                  </a:cubicBezTo>
                  <a:cubicBezTo>
                    <a:pt x="235" y="151"/>
                    <a:pt x="236" y="151"/>
                    <a:pt x="238" y="151"/>
                  </a:cubicBezTo>
                  <a:cubicBezTo>
                    <a:pt x="241" y="150"/>
                    <a:pt x="243" y="149"/>
                    <a:pt x="246" y="148"/>
                  </a:cubicBezTo>
                  <a:cubicBezTo>
                    <a:pt x="252" y="147"/>
                    <a:pt x="257" y="146"/>
                    <a:pt x="263" y="145"/>
                  </a:cubicBezTo>
                  <a:cubicBezTo>
                    <a:pt x="264" y="144"/>
                    <a:pt x="265" y="145"/>
                    <a:pt x="265" y="144"/>
                  </a:cubicBezTo>
                  <a:cubicBezTo>
                    <a:pt x="267" y="142"/>
                    <a:pt x="270" y="143"/>
                    <a:pt x="272" y="141"/>
                  </a:cubicBezTo>
                  <a:cubicBezTo>
                    <a:pt x="273" y="141"/>
                    <a:pt x="274" y="141"/>
                    <a:pt x="275" y="140"/>
                  </a:cubicBezTo>
                  <a:cubicBezTo>
                    <a:pt x="280" y="139"/>
                    <a:pt x="286" y="139"/>
                    <a:pt x="291" y="137"/>
                  </a:cubicBezTo>
                  <a:cubicBezTo>
                    <a:pt x="297" y="136"/>
                    <a:pt x="304" y="135"/>
                    <a:pt x="310" y="134"/>
                  </a:cubicBezTo>
                  <a:cubicBezTo>
                    <a:pt x="315" y="133"/>
                    <a:pt x="320" y="133"/>
                    <a:pt x="325" y="132"/>
                  </a:cubicBezTo>
                  <a:cubicBezTo>
                    <a:pt x="327" y="131"/>
                    <a:pt x="329" y="132"/>
                    <a:pt x="331" y="131"/>
                  </a:cubicBezTo>
                  <a:cubicBezTo>
                    <a:pt x="334" y="130"/>
                    <a:pt x="337" y="133"/>
                    <a:pt x="340" y="131"/>
                  </a:cubicBezTo>
                  <a:cubicBezTo>
                    <a:pt x="340" y="131"/>
                    <a:pt x="340" y="132"/>
                    <a:pt x="341" y="132"/>
                  </a:cubicBezTo>
                  <a:cubicBezTo>
                    <a:pt x="341" y="132"/>
                    <a:pt x="342" y="132"/>
                    <a:pt x="342" y="132"/>
                  </a:cubicBezTo>
                  <a:cubicBezTo>
                    <a:pt x="342" y="131"/>
                    <a:pt x="342" y="131"/>
                    <a:pt x="342" y="130"/>
                  </a:cubicBezTo>
                  <a:cubicBezTo>
                    <a:pt x="342" y="130"/>
                    <a:pt x="341" y="130"/>
                    <a:pt x="341" y="130"/>
                  </a:cubicBezTo>
                  <a:cubicBezTo>
                    <a:pt x="339" y="130"/>
                    <a:pt x="338" y="131"/>
                    <a:pt x="336" y="130"/>
                  </a:cubicBezTo>
                  <a:cubicBezTo>
                    <a:pt x="335" y="129"/>
                    <a:pt x="334" y="128"/>
                    <a:pt x="333" y="128"/>
                  </a:cubicBezTo>
                  <a:cubicBezTo>
                    <a:pt x="331" y="128"/>
                    <a:pt x="329" y="127"/>
                    <a:pt x="328" y="128"/>
                  </a:cubicBezTo>
                  <a:cubicBezTo>
                    <a:pt x="326" y="128"/>
                    <a:pt x="325" y="128"/>
                    <a:pt x="324" y="128"/>
                  </a:cubicBezTo>
                  <a:cubicBezTo>
                    <a:pt x="323" y="128"/>
                    <a:pt x="323" y="127"/>
                    <a:pt x="322" y="128"/>
                  </a:cubicBezTo>
                  <a:cubicBezTo>
                    <a:pt x="320" y="129"/>
                    <a:pt x="319" y="129"/>
                    <a:pt x="317" y="129"/>
                  </a:cubicBezTo>
                  <a:cubicBezTo>
                    <a:pt x="316" y="130"/>
                    <a:pt x="314" y="130"/>
                    <a:pt x="313" y="128"/>
                  </a:cubicBezTo>
                  <a:cubicBezTo>
                    <a:pt x="313" y="128"/>
                    <a:pt x="313" y="127"/>
                    <a:pt x="313" y="127"/>
                  </a:cubicBezTo>
                  <a:cubicBezTo>
                    <a:pt x="312" y="127"/>
                    <a:pt x="312" y="127"/>
                    <a:pt x="311" y="127"/>
                  </a:cubicBezTo>
                  <a:cubicBezTo>
                    <a:pt x="311" y="128"/>
                    <a:pt x="311" y="128"/>
                    <a:pt x="312" y="128"/>
                  </a:cubicBezTo>
                  <a:cubicBezTo>
                    <a:pt x="312" y="128"/>
                    <a:pt x="312" y="129"/>
                    <a:pt x="312" y="129"/>
                  </a:cubicBezTo>
                  <a:cubicBezTo>
                    <a:pt x="310" y="130"/>
                    <a:pt x="308" y="130"/>
                    <a:pt x="306" y="129"/>
                  </a:cubicBezTo>
                  <a:cubicBezTo>
                    <a:pt x="306" y="129"/>
                    <a:pt x="306" y="128"/>
                    <a:pt x="306" y="128"/>
                  </a:cubicBezTo>
                  <a:cubicBezTo>
                    <a:pt x="305" y="129"/>
                    <a:pt x="305" y="129"/>
                    <a:pt x="305" y="129"/>
                  </a:cubicBezTo>
                  <a:cubicBezTo>
                    <a:pt x="306" y="130"/>
                    <a:pt x="306" y="130"/>
                    <a:pt x="305" y="131"/>
                  </a:cubicBezTo>
                  <a:cubicBezTo>
                    <a:pt x="305" y="131"/>
                    <a:pt x="304" y="131"/>
                    <a:pt x="304" y="131"/>
                  </a:cubicBezTo>
                  <a:cubicBezTo>
                    <a:pt x="303" y="130"/>
                    <a:pt x="302" y="130"/>
                    <a:pt x="301" y="130"/>
                  </a:cubicBezTo>
                  <a:cubicBezTo>
                    <a:pt x="301" y="131"/>
                    <a:pt x="300" y="131"/>
                    <a:pt x="300" y="131"/>
                  </a:cubicBezTo>
                  <a:cubicBezTo>
                    <a:pt x="298" y="130"/>
                    <a:pt x="298" y="130"/>
                    <a:pt x="298" y="132"/>
                  </a:cubicBezTo>
                  <a:cubicBezTo>
                    <a:pt x="298" y="133"/>
                    <a:pt x="297" y="133"/>
                    <a:pt x="296" y="133"/>
                  </a:cubicBezTo>
                  <a:cubicBezTo>
                    <a:pt x="293" y="133"/>
                    <a:pt x="290" y="134"/>
                    <a:pt x="287" y="134"/>
                  </a:cubicBezTo>
                  <a:cubicBezTo>
                    <a:pt x="287" y="133"/>
                    <a:pt x="286" y="134"/>
                    <a:pt x="286" y="134"/>
                  </a:cubicBezTo>
                  <a:cubicBezTo>
                    <a:pt x="285" y="135"/>
                    <a:pt x="284" y="135"/>
                    <a:pt x="283" y="135"/>
                  </a:cubicBezTo>
                  <a:cubicBezTo>
                    <a:pt x="283" y="135"/>
                    <a:pt x="282" y="135"/>
                    <a:pt x="282" y="135"/>
                  </a:cubicBezTo>
                  <a:cubicBezTo>
                    <a:pt x="281" y="136"/>
                    <a:pt x="281" y="136"/>
                    <a:pt x="280" y="136"/>
                  </a:cubicBezTo>
                  <a:cubicBezTo>
                    <a:pt x="279" y="136"/>
                    <a:pt x="279" y="136"/>
                    <a:pt x="278" y="136"/>
                  </a:cubicBezTo>
                  <a:cubicBezTo>
                    <a:pt x="277" y="136"/>
                    <a:pt x="275" y="138"/>
                    <a:pt x="273" y="137"/>
                  </a:cubicBezTo>
                  <a:cubicBezTo>
                    <a:pt x="273" y="137"/>
                    <a:pt x="272" y="137"/>
                    <a:pt x="272" y="138"/>
                  </a:cubicBezTo>
                  <a:cubicBezTo>
                    <a:pt x="272" y="138"/>
                    <a:pt x="273" y="138"/>
                    <a:pt x="273" y="138"/>
                  </a:cubicBezTo>
                  <a:cubicBezTo>
                    <a:pt x="273" y="139"/>
                    <a:pt x="273" y="139"/>
                    <a:pt x="274" y="139"/>
                  </a:cubicBezTo>
                  <a:cubicBezTo>
                    <a:pt x="274" y="139"/>
                    <a:pt x="274" y="138"/>
                    <a:pt x="274" y="139"/>
                  </a:cubicBezTo>
                  <a:cubicBezTo>
                    <a:pt x="274" y="139"/>
                    <a:pt x="274" y="139"/>
                    <a:pt x="274" y="139"/>
                  </a:cubicBezTo>
                  <a:cubicBezTo>
                    <a:pt x="273" y="139"/>
                    <a:pt x="273" y="139"/>
                    <a:pt x="272" y="140"/>
                  </a:cubicBezTo>
                  <a:cubicBezTo>
                    <a:pt x="271" y="141"/>
                    <a:pt x="269" y="140"/>
                    <a:pt x="268" y="140"/>
                  </a:cubicBezTo>
                  <a:cubicBezTo>
                    <a:pt x="264" y="141"/>
                    <a:pt x="260" y="142"/>
                    <a:pt x="257" y="144"/>
                  </a:cubicBezTo>
                  <a:cubicBezTo>
                    <a:pt x="255" y="145"/>
                    <a:pt x="252" y="147"/>
                    <a:pt x="249" y="147"/>
                  </a:cubicBezTo>
                  <a:cubicBezTo>
                    <a:pt x="248" y="147"/>
                    <a:pt x="247" y="146"/>
                    <a:pt x="245" y="147"/>
                  </a:cubicBezTo>
                  <a:cubicBezTo>
                    <a:pt x="243" y="148"/>
                    <a:pt x="241" y="148"/>
                    <a:pt x="238" y="149"/>
                  </a:cubicBezTo>
                  <a:cubicBezTo>
                    <a:pt x="238" y="149"/>
                    <a:pt x="237" y="148"/>
                    <a:pt x="237" y="149"/>
                  </a:cubicBezTo>
                  <a:cubicBezTo>
                    <a:pt x="236" y="150"/>
                    <a:pt x="236" y="150"/>
                    <a:pt x="235" y="150"/>
                  </a:cubicBezTo>
                  <a:close/>
                  <a:moveTo>
                    <a:pt x="216" y="179"/>
                  </a:moveTo>
                  <a:cubicBezTo>
                    <a:pt x="217" y="179"/>
                    <a:pt x="218" y="179"/>
                    <a:pt x="218" y="178"/>
                  </a:cubicBezTo>
                  <a:cubicBezTo>
                    <a:pt x="218" y="177"/>
                    <a:pt x="217" y="178"/>
                    <a:pt x="217" y="178"/>
                  </a:cubicBezTo>
                  <a:cubicBezTo>
                    <a:pt x="216" y="178"/>
                    <a:pt x="216" y="177"/>
                    <a:pt x="215" y="177"/>
                  </a:cubicBezTo>
                  <a:cubicBezTo>
                    <a:pt x="215" y="177"/>
                    <a:pt x="215" y="177"/>
                    <a:pt x="215" y="177"/>
                  </a:cubicBezTo>
                  <a:cubicBezTo>
                    <a:pt x="215" y="177"/>
                    <a:pt x="215" y="177"/>
                    <a:pt x="215" y="177"/>
                  </a:cubicBezTo>
                  <a:cubicBezTo>
                    <a:pt x="217" y="176"/>
                    <a:pt x="218" y="176"/>
                    <a:pt x="220" y="176"/>
                  </a:cubicBezTo>
                  <a:cubicBezTo>
                    <a:pt x="220" y="175"/>
                    <a:pt x="221" y="175"/>
                    <a:pt x="221" y="176"/>
                  </a:cubicBezTo>
                  <a:cubicBezTo>
                    <a:pt x="221" y="176"/>
                    <a:pt x="221" y="176"/>
                    <a:pt x="220" y="176"/>
                  </a:cubicBezTo>
                  <a:cubicBezTo>
                    <a:pt x="220" y="177"/>
                    <a:pt x="219" y="177"/>
                    <a:pt x="219" y="177"/>
                  </a:cubicBezTo>
                  <a:cubicBezTo>
                    <a:pt x="219" y="177"/>
                    <a:pt x="220" y="177"/>
                    <a:pt x="220" y="177"/>
                  </a:cubicBezTo>
                  <a:cubicBezTo>
                    <a:pt x="221" y="178"/>
                    <a:pt x="221" y="177"/>
                    <a:pt x="222" y="177"/>
                  </a:cubicBezTo>
                  <a:cubicBezTo>
                    <a:pt x="222" y="176"/>
                    <a:pt x="222" y="175"/>
                    <a:pt x="221" y="175"/>
                  </a:cubicBezTo>
                  <a:cubicBezTo>
                    <a:pt x="221" y="174"/>
                    <a:pt x="221" y="174"/>
                    <a:pt x="220" y="174"/>
                  </a:cubicBezTo>
                  <a:cubicBezTo>
                    <a:pt x="217" y="175"/>
                    <a:pt x="215" y="177"/>
                    <a:pt x="212" y="177"/>
                  </a:cubicBezTo>
                  <a:cubicBezTo>
                    <a:pt x="211" y="176"/>
                    <a:pt x="210" y="177"/>
                    <a:pt x="209" y="177"/>
                  </a:cubicBezTo>
                  <a:cubicBezTo>
                    <a:pt x="208" y="176"/>
                    <a:pt x="206" y="178"/>
                    <a:pt x="205" y="176"/>
                  </a:cubicBezTo>
                  <a:cubicBezTo>
                    <a:pt x="205" y="176"/>
                    <a:pt x="204" y="176"/>
                    <a:pt x="204" y="176"/>
                  </a:cubicBezTo>
                  <a:cubicBezTo>
                    <a:pt x="201" y="178"/>
                    <a:pt x="199" y="178"/>
                    <a:pt x="196" y="179"/>
                  </a:cubicBezTo>
                  <a:cubicBezTo>
                    <a:pt x="193" y="181"/>
                    <a:pt x="189" y="181"/>
                    <a:pt x="185" y="182"/>
                  </a:cubicBezTo>
                  <a:cubicBezTo>
                    <a:pt x="183" y="183"/>
                    <a:pt x="182" y="184"/>
                    <a:pt x="180" y="184"/>
                  </a:cubicBezTo>
                  <a:cubicBezTo>
                    <a:pt x="180" y="185"/>
                    <a:pt x="179" y="184"/>
                    <a:pt x="179" y="185"/>
                  </a:cubicBezTo>
                  <a:cubicBezTo>
                    <a:pt x="179" y="185"/>
                    <a:pt x="180" y="185"/>
                    <a:pt x="180" y="185"/>
                  </a:cubicBezTo>
                  <a:cubicBezTo>
                    <a:pt x="182" y="185"/>
                    <a:pt x="184" y="185"/>
                    <a:pt x="186" y="184"/>
                  </a:cubicBezTo>
                  <a:cubicBezTo>
                    <a:pt x="188" y="184"/>
                    <a:pt x="190" y="184"/>
                    <a:pt x="192" y="183"/>
                  </a:cubicBezTo>
                  <a:cubicBezTo>
                    <a:pt x="194" y="182"/>
                    <a:pt x="196" y="182"/>
                    <a:pt x="197" y="180"/>
                  </a:cubicBezTo>
                  <a:cubicBezTo>
                    <a:pt x="198" y="180"/>
                    <a:pt x="200" y="180"/>
                    <a:pt x="201" y="178"/>
                  </a:cubicBezTo>
                  <a:cubicBezTo>
                    <a:pt x="201" y="178"/>
                    <a:pt x="202" y="178"/>
                    <a:pt x="202" y="178"/>
                  </a:cubicBezTo>
                  <a:cubicBezTo>
                    <a:pt x="204" y="178"/>
                    <a:pt x="205" y="179"/>
                    <a:pt x="207" y="179"/>
                  </a:cubicBezTo>
                  <a:cubicBezTo>
                    <a:pt x="210" y="180"/>
                    <a:pt x="213" y="181"/>
                    <a:pt x="216" y="179"/>
                  </a:cubicBezTo>
                  <a:close/>
                  <a:moveTo>
                    <a:pt x="259" y="153"/>
                  </a:moveTo>
                  <a:cubicBezTo>
                    <a:pt x="259" y="153"/>
                    <a:pt x="259" y="153"/>
                    <a:pt x="259" y="153"/>
                  </a:cubicBezTo>
                  <a:cubicBezTo>
                    <a:pt x="260" y="153"/>
                    <a:pt x="260" y="153"/>
                    <a:pt x="261" y="152"/>
                  </a:cubicBezTo>
                  <a:cubicBezTo>
                    <a:pt x="261" y="152"/>
                    <a:pt x="262" y="152"/>
                    <a:pt x="262" y="152"/>
                  </a:cubicBezTo>
                  <a:cubicBezTo>
                    <a:pt x="262" y="151"/>
                    <a:pt x="261" y="151"/>
                    <a:pt x="261" y="151"/>
                  </a:cubicBezTo>
                  <a:cubicBezTo>
                    <a:pt x="260" y="151"/>
                    <a:pt x="258" y="151"/>
                    <a:pt x="257" y="151"/>
                  </a:cubicBezTo>
                  <a:cubicBezTo>
                    <a:pt x="256" y="152"/>
                    <a:pt x="257" y="150"/>
                    <a:pt x="256" y="150"/>
                  </a:cubicBezTo>
                  <a:cubicBezTo>
                    <a:pt x="255" y="150"/>
                    <a:pt x="256" y="152"/>
                    <a:pt x="254" y="152"/>
                  </a:cubicBezTo>
                  <a:cubicBezTo>
                    <a:pt x="254" y="152"/>
                    <a:pt x="254" y="152"/>
                    <a:pt x="254" y="152"/>
                  </a:cubicBezTo>
                  <a:cubicBezTo>
                    <a:pt x="253" y="152"/>
                    <a:pt x="253" y="152"/>
                    <a:pt x="253" y="152"/>
                  </a:cubicBezTo>
                  <a:cubicBezTo>
                    <a:pt x="253" y="151"/>
                    <a:pt x="253" y="151"/>
                    <a:pt x="253" y="151"/>
                  </a:cubicBezTo>
                  <a:cubicBezTo>
                    <a:pt x="254" y="151"/>
                    <a:pt x="254" y="151"/>
                    <a:pt x="254" y="150"/>
                  </a:cubicBezTo>
                  <a:cubicBezTo>
                    <a:pt x="254" y="150"/>
                    <a:pt x="253" y="150"/>
                    <a:pt x="253" y="150"/>
                  </a:cubicBezTo>
                  <a:cubicBezTo>
                    <a:pt x="252" y="150"/>
                    <a:pt x="252" y="150"/>
                    <a:pt x="251" y="150"/>
                  </a:cubicBezTo>
                  <a:cubicBezTo>
                    <a:pt x="250" y="150"/>
                    <a:pt x="249" y="151"/>
                    <a:pt x="248" y="152"/>
                  </a:cubicBezTo>
                  <a:cubicBezTo>
                    <a:pt x="247" y="152"/>
                    <a:pt x="248" y="153"/>
                    <a:pt x="248" y="153"/>
                  </a:cubicBezTo>
                  <a:cubicBezTo>
                    <a:pt x="247" y="153"/>
                    <a:pt x="246" y="154"/>
                    <a:pt x="245" y="153"/>
                  </a:cubicBezTo>
                  <a:cubicBezTo>
                    <a:pt x="244" y="152"/>
                    <a:pt x="243" y="152"/>
                    <a:pt x="243" y="153"/>
                  </a:cubicBezTo>
                  <a:cubicBezTo>
                    <a:pt x="242" y="154"/>
                    <a:pt x="242" y="154"/>
                    <a:pt x="241" y="154"/>
                  </a:cubicBezTo>
                  <a:cubicBezTo>
                    <a:pt x="240" y="154"/>
                    <a:pt x="240" y="154"/>
                    <a:pt x="239" y="155"/>
                  </a:cubicBezTo>
                  <a:cubicBezTo>
                    <a:pt x="239" y="155"/>
                    <a:pt x="238" y="155"/>
                    <a:pt x="239" y="155"/>
                  </a:cubicBezTo>
                  <a:cubicBezTo>
                    <a:pt x="239" y="156"/>
                    <a:pt x="239" y="156"/>
                    <a:pt x="240" y="156"/>
                  </a:cubicBezTo>
                  <a:cubicBezTo>
                    <a:pt x="242" y="155"/>
                    <a:pt x="244" y="155"/>
                    <a:pt x="246" y="154"/>
                  </a:cubicBezTo>
                  <a:cubicBezTo>
                    <a:pt x="246" y="154"/>
                    <a:pt x="247" y="154"/>
                    <a:pt x="247" y="154"/>
                  </a:cubicBezTo>
                  <a:cubicBezTo>
                    <a:pt x="247" y="155"/>
                    <a:pt x="246" y="155"/>
                    <a:pt x="246" y="155"/>
                  </a:cubicBezTo>
                  <a:cubicBezTo>
                    <a:pt x="246" y="155"/>
                    <a:pt x="245" y="155"/>
                    <a:pt x="245" y="156"/>
                  </a:cubicBezTo>
                  <a:cubicBezTo>
                    <a:pt x="245" y="156"/>
                    <a:pt x="246" y="156"/>
                    <a:pt x="246" y="156"/>
                  </a:cubicBezTo>
                  <a:cubicBezTo>
                    <a:pt x="248" y="155"/>
                    <a:pt x="250" y="155"/>
                    <a:pt x="252" y="155"/>
                  </a:cubicBezTo>
                  <a:cubicBezTo>
                    <a:pt x="254" y="154"/>
                    <a:pt x="257" y="154"/>
                    <a:pt x="259" y="153"/>
                  </a:cubicBezTo>
                  <a:close/>
                  <a:moveTo>
                    <a:pt x="271" y="148"/>
                  </a:moveTo>
                  <a:cubicBezTo>
                    <a:pt x="271" y="148"/>
                    <a:pt x="270" y="148"/>
                    <a:pt x="270" y="149"/>
                  </a:cubicBezTo>
                  <a:cubicBezTo>
                    <a:pt x="270" y="150"/>
                    <a:pt x="271" y="150"/>
                    <a:pt x="271" y="150"/>
                  </a:cubicBezTo>
                  <a:cubicBezTo>
                    <a:pt x="273" y="150"/>
                    <a:pt x="274" y="150"/>
                    <a:pt x="276" y="150"/>
                  </a:cubicBezTo>
                  <a:cubicBezTo>
                    <a:pt x="277" y="150"/>
                    <a:pt x="279" y="149"/>
                    <a:pt x="281" y="150"/>
                  </a:cubicBezTo>
                  <a:cubicBezTo>
                    <a:pt x="281" y="150"/>
                    <a:pt x="282" y="149"/>
                    <a:pt x="282" y="149"/>
                  </a:cubicBezTo>
                  <a:cubicBezTo>
                    <a:pt x="282" y="149"/>
                    <a:pt x="282" y="149"/>
                    <a:pt x="282" y="149"/>
                  </a:cubicBezTo>
                  <a:cubicBezTo>
                    <a:pt x="280" y="149"/>
                    <a:pt x="278" y="147"/>
                    <a:pt x="276" y="147"/>
                  </a:cubicBezTo>
                  <a:cubicBezTo>
                    <a:pt x="276" y="147"/>
                    <a:pt x="276" y="147"/>
                    <a:pt x="276" y="147"/>
                  </a:cubicBezTo>
                  <a:cubicBezTo>
                    <a:pt x="276" y="147"/>
                    <a:pt x="276" y="147"/>
                    <a:pt x="276" y="147"/>
                  </a:cubicBezTo>
                  <a:cubicBezTo>
                    <a:pt x="276" y="147"/>
                    <a:pt x="277" y="147"/>
                    <a:pt x="277" y="146"/>
                  </a:cubicBezTo>
                  <a:cubicBezTo>
                    <a:pt x="277" y="146"/>
                    <a:pt x="276" y="146"/>
                    <a:pt x="276" y="146"/>
                  </a:cubicBezTo>
                  <a:cubicBezTo>
                    <a:pt x="276" y="146"/>
                    <a:pt x="276" y="146"/>
                    <a:pt x="275" y="146"/>
                  </a:cubicBezTo>
                  <a:cubicBezTo>
                    <a:pt x="276" y="146"/>
                    <a:pt x="276" y="145"/>
                    <a:pt x="276" y="145"/>
                  </a:cubicBezTo>
                  <a:cubicBezTo>
                    <a:pt x="277" y="146"/>
                    <a:pt x="278" y="146"/>
                    <a:pt x="278" y="146"/>
                  </a:cubicBezTo>
                  <a:cubicBezTo>
                    <a:pt x="279" y="144"/>
                    <a:pt x="281" y="145"/>
                    <a:pt x="282" y="145"/>
                  </a:cubicBezTo>
                  <a:cubicBezTo>
                    <a:pt x="282" y="145"/>
                    <a:pt x="283" y="145"/>
                    <a:pt x="284" y="145"/>
                  </a:cubicBezTo>
                  <a:cubicBezTo>
                    <a:pt x="284" y="145"/>
                    <a:pt x="284" y="144"/>
                    <a:pt x="284" y="144"/>
                  </a:cubicBezTo>
                  <a:cubicBezTo>
                    <a:pt x="283" y="144"/>
                    <a:pt x="283" y="143"/>
                    <a:pt x="282" y="143"/>
                  </a:cubicBezTo>
                  <a:cubicBezTo>
                    <a:pt x="280" y="143"/>
                    <a:pt x="277" y="144"/>
                    <a:pt x="274" y="144"/>
                  </a:cubicBezTo>
                  <a:cubicBezTo>
                    <a:pt x="273" y="144"/>
                    <a:pt x="271" y="145"/>
                    <a:pt x="269" y="146"/>
                  </a:cubicBezTo>
                  <a:cubicBezTo>
                    <a:pt x="268" y="146"/>
                    <a:pt x="268" y="146"/>
                    <a:pt x="268" y="146"/>
                  </a:cubicBezTo>
                  <a:cubicBezTo>
                    <a:pt x="269" y="147"/>
                    <a:pt x="270" y="148"/>
                    <a:pt x="272" y="147"/>
                  </a:cubicBezTo>
                  <a:cubicBezTo>
                    <a:pt x="272" y="147"/>
                    <a:pt x="272" y="147"/>
                    <a:pt x="272" y="148"/>
                  </a:cubicBezTo>
                  <a:cubicBezTo>
                    <a:pt x="272" y="148"/>
                    <a:pt x="272" y="148"/>
                    <a:pt x="272" y="148"/>
                  </a:cubicBezTo>
                  <a:cubicBezTo>
                    <a:pt x="271" y="148"/>
                    <a:pt x="271" y="148"/>
                    <a:pt x="271" y="148"/>
                  </a:cubicBezTo>
                  <a:close/>
                  <a:moveTo>
                    <a:pt x="228" y="170"/>
                  </a:moveTo>
                  <a:cubicBezTo>
                    <a:pt x="230" y="170"/>
                    <a:pt x="231" y="169"/>
                    <a:pt x="232" y="168"/>
                  </a:cubicBezTo>
                  <a:cubicBezTo>
                    <a:pt x="232" y="168"/>
                    <a:pt x="233" y="168"/>
                    <a:pt x="232" y="168"/>
                  </a:cubicBezTo>
                  <a:cubicBezTo>
                    <a:pt x="232" y="168"/>
                    <a:pt x="232" y="167"/>
                    <a:pt x="232" y="167"/>
                  </a:cubicBezTo>
                  <a:cubicBezTo>
                    <a:pt x="231" y="167"/>
                    <a:pt x="231" y="168"/>
                    <a:pt x="230" y="167"/>
                  </a:cubicBezTo>
                  <a:cubicBezTo>
                    <a:pt x="228" y="166"/>
                    <a:pt x="227" y="167"/>
                    <a:pt x="227" y="169"/>
                  </a:cubicBezTo>
                  <a:cubicBezTo>
                    <a:pt x="227" y="169"/>
                    <a:pt x="227" y="169"/>
                    <a:pt x="226" y="169"/>
                  </a:cubicBezTo>
                  <a:cubicBezTo>
                    <a:pt x="225" y="169"/>
                    <a:pt x="223" y="170"/>
                    <a:pt x="222" y="169"/>
                  </a:cubicBezTo>
                  <a:cubicBezTo>
                    <a:pt x="221" y="169"/>
                    <a:pt x="220" y="170"/>
                    <a:pt x="219" y="170"/>
                  </a:cubicBezTo>
                  <a:cubicBezTo>
                    <a:pt x="219" y="170"/>
                    <a:pt x="218" y="171"/>
                    <a:pt x="219" y="171"/>
                  </a:cubicBezTo>
                  <a:cubicBezTo>
                    <a:pt x="219" y="172"/>
                    <a:pt x="219" y="172"/>
                    <a:pt x="220" y="172"/>
                  </a:cubicBezTo>
                  <a:cubicBezTo>
                    <a:pt x="223" y="171"/>
                    <a:pt x="226" y="171"/>
                    <a:pt x="228" y="170"/>
                  </a:cubicBezTo>
                  <a:close/>
                  <a:moveTo>
                    <a:pt x="324" y="136"/>
                  </a:moveTo>
                  <a:cubicBezTo>
                    <a:pt x="324" y="136"/>
                    <a:pt x="323" y="136"/>
                    <a:pt x="323" y="136"/>
                  </a:cubicBezTo>
                  <a:cubicBezTo>
                    <a:pt x="323" y="137"/>
                    <a:pt x="324" y="137"/>
                    <a:pt x="324" y="137"/>
                  </a:cubicBezTo>
                  <a:cubicBezTo>
                    <a:pt x="325" y="137"/>
                    <a:pt x="325" y="137"/>
                    <a:pt x="326" y="137"/>
                  </a:cubicBezTo>
                  <a:cubicBezTo>
                    <a:pt x="327" y="136"/>
                    <a:pt x="328" y="137"/>
                    <a:pt x="329" y="137"/>
                  </a:cubicBezTo>
                  <a:cubicBezTo>
                    <a:pt x="331" y="138"/>
                    <a:pt x="332" y="138"/>
                    <a:pt x="333" y="137"/>
                  </a:cubicBezTo>
                  <a:cubicBezTo>
                    <a:pt x="334" y="137"/>
                    <a:pt x="334" y="137"/>
                    <a:pt x="334" y="137"/>
                  </a:cubicBezTo>
                  <a:cubicBezTo>
                    <a:pt x="333" y="136"/>
                    <a:pt x="333" y="135"/>
                    <a:pt x="334" y="135"/>
                  </a:cubicBezTo>
                  <a:cubicBezTo>
                    <a:pt x="334" y="135"/>
                    <a:pt x="334" y="135"/>
                    <a:pt x="334" y="134"/>
                  </a:cubicBezTo>
                  <a:cubicBezTo>
                    <a:pt x="334" y="134"/>
                    <a:pt x="334" y="134"/>
                    <a:pt x="334" y="134"/>
                  </a:cubicBezTo>
                  <a:cubicBezTo>
                    <a:pt x="332" y="135"/>
                    <a:pt x="331" y="135"/>
                    <a:pt x="329" y="135"/>
                  </a:cubicBezTo>
                  <a:cubicBezTo>
                    <a:pt x="327" y="135"/>
                    <a:pt x="326" y="136"/>
                    <a:pt x="324" y="136"/>
                  </a:cubicBezTo>
                  <a:close/>
                  <a:moveTo>
                    <a:pt x="263" y="129"/>
                  </a:moveTo>
                  <a:cubicBezTo>
                    <a:pt x="262" y="129"/>
                    <a:pt x="262" y="130"/>
                    <a:pt x="262" y="130"/>
                  </a:cubicBezTo>
                  <a:cubicBezTo>
                    <a:pt x="261" y="130"/>
                    <a:pt x="261" y="130"/>
                    <a:pt x="261" y="131"/>
                  </a:cubicBezTo>
                  <a:cubicBezTo>
                    <a:pt x="261" y="132"/>
                    <a:pt x="262" y="131"/>
                    <a:pt x="262" y="131"/>
                  </a:cubicBezTo>
                  <a:cubicBezTo>
                    <a:pt x="263" y="130"/>
                    <a:pt x="264" y="130"/>
                    <a:pt x="265" y="129"/>
                  </a:cubicBezTo>
                  <a:cubicBezTo>
                    <a:pt x="268" y="128"/>
                    <a:pt x="270" y="128"/>
                    <a:pt x="272" y="127"/>
                  </a:cubicBezTo>
                  <a:cubicBezTo>
                    <a:pt x="273" y="127"/>
                    <a:pt x="274" y="127"/>
                    <a:pt x="273" y="126"/>
                  </a:cubicBezTo>
                  <a:cubicBezTo>
                    <a:pt x="273" y="126"/>
                    <a:pt x="273" y="126"/>
                    <a:pt x="272" y="126"/>
                  </a:cubicBezTo>
                  <a:cubicBezTo>
                    <a:pt x="270" y="126"/>
                    <a:pt x="269" y="126"/>
                    <a:pt x="267" y="126"/>
                  </a:cubicBezTo>
                  <a:cubicBezTo>
                    <a:pt x="266" y="126"/>
                    <a:pt x="266" y="127"/>
                    <a:pt x="266" y="127"/>
                  </a:cubicBezTo>
                  <a:cubicBezTo>
                    <a:pt x="266" y="129"/>
                    <a:pt x="264" y="129"/>
                    <a:pt x="263" y="129"/>
                  </a:cubicBezTo>
                  <a:close/>
                  <a:moveTo>
                    <a:pt x="374" y="111"/>
                  </a:moveTo>
                  <a:cubicBezTo>
                    <a:pt x="374" y="111"/>
                    <a:pt x="374" y="111"/>
                    <a:pt x="374" y="111"/>
                  </a:cubicBezTo>
                  <a:cubicBezTo>
                    <a:pt x="374" y="112"/>
                    <a:pt x="374" y="113"/>
                    <a:pt x="375" y="113"/>
                  </a:cubicBezTo>
                  <a:cubicBezTo>
                    <a:pt x="376" y="113"/>
                    <a:pt x="378" y="114"/>
                    <a:pt x="379" y="115"/>
                  </a:cubicBezTo>
                  <a:cubicBezTo>
                    <a:pt x="380" y="116"/>
                    <a:pt x="381" y="116"/>
                    <a:pt x="382" y="116"/>
                  </a:cubicBezTo>
                  <a:cubicBezTo>
                    <a:pt x="383" y="116"/>
                    <a:pt x="383" y="116"/>
                    <a:pt x="383" y="116"/>
                  </a:cubicBezTo>
                  <a:cubicBezTo>
                    <a:pt x="384" y="116"/>
                    <a:pt x="385" y="116"/>
                    <a:pt x="386" y="116"/>
                  </a:cubicBezTo>
                  <a:cubicBezTo>
                    <a:pt x="385" y="115"/>
                    <a:pt x="384" y="115"/>
                    <a:pt x="383" y="115"/>
                  </a:cubicBezTo>
                  <a:cubicBezTo>
                    <a:pt x="383" y="115"/>
                    <a:pt x="383" y="115"/>
                    <a:pt x="383" y="115"/>
                  </a:cubicBezTo>
                  <a:cubicBezTo>
                    <a:pt x="382" y="114"/>
                    <a:pt x="381" y="115"/>
                    <a:pt x="380" y="114"/>
                  </a:cubicBezTo>
                  <a:cubicBezTo>
                    <a:pt x="379" y="113"/>
                    <a:pt x="378" y="112"/>
                    <a:pt x="377" y="111"/>
                  </a:cubicBezTo>
                  <a:cubicBezTo>
                    <a:pt x="376" y="111"/>
                    <a:pt x="375" y="111"/>
                    <a:pt x="374" y="111"/>
                  </a:cubicBezTo>
                  <a:close/>
                  <a:moveTo>
                    <a:pt x="265" y="165"/>
                  </a:moveTo>
                  <a:cubicBezTo>
                    <a:pt x="266" y="165"/>
                    <a:pt x="266" y="164"/>
                    <a:pt x="266" y="164"/>
                  </a:cubicBezTo>
                  <a:cubicBezTo>
                    <a:pt x="266" y="163"/>
                    <a:pt x="266" y="164"/>
                    <a:pt x="265" y="164"/>
                  </a:cubicBezTo>
                  <a:cubicBezTo>
                    <a:pt x="265" y="164"/>
                    <a:pt x="264" y="163"/>
                    <a:pt x="264" y="163"/>
                  </a:cubicBezTo>
                  <a:cubicBezTo>
                    <a:pt x="265" y="160"/>
                    <a:pt x="263" y="162"/>
                    <a:pt x="262" y="162"/>
                  </a:cubicBezTo>
                  <a:cubicBezTo>
                    <a:pt x="261" y="162"/>
                    <a:pt x="261" y="162"/>
                    <a:pt x="260" y="162"/>
                  </a:cubicBezTo>
                  <a:cubicBezTo>
                    <a:pt x="258" y="162"/>
                    <a:pt x="258" y="163"/>
                    <a:pt x="259" y="164"/>
                  </a:cubicBezTo>
                  <a:cubicBezTo>
                    <a:pt x="259" y="164"/>
                    <a:pt x="259" y="165"/>
                    <a:pt x="260" y="164"/>
                  </a:cubicBezTo>
                  <a:cubicBezTo>
                    <a:pt x="261" y="164"/>
                    <a:pt x="262" y="164"/>
                    <a:pt x="263" y="164"/>
                  </a:cubicBezTo>
                  <a:cubicBezTo>
                    <a:pt x="263" y="165"/>
                    <a:pt x="264" y="165"/>
                    <a:pt x="265" y="165"/>
                  </a:cubicBezTo>
                  <a:close/>
                  <a:moveTo>
                    <a:pt x="284" y="176"/>
                  </a:moveTo>
                  <a:cubicBezTo>
                    <a:pt x="284" y="176"/>
                    <a:pt x="283" y="176"/>
                    <a:pt x="283" y="177"/>
                  </a:cubicBezTo>
                  <a:cubicBezTo>
                    <a:pt x="284" y="177"/>
                    <a:pt x="284" y="178"/>
                    <a:pt x="285" y="177"/>
                  </a:cubicBezTo>
                  <a:cubicBezTo>
                    <a:pt x="286" y="177"/>
                    <a:pt x="286" y="178"/>
                    <a:pt x="287" y="177"/>
                  </a:cubicBezTo>
                  <a:cubicBezTo>
                    <a:pt x="288" y="177"/>
                    <a:pt x="290" y="177"/>
                    <a:pt x="291" y="176"/>
                  </a:cubicBezTo>
                  <a:cubicBezTo>
                    <a:pt x="291" y="176"/>
                    <a:pt x="291" y="175"/>
                    <a:pt x="291" y="175"/>
                  </a:cubicBezTo>
                  <a:cubicBezTo>
                    <a:pt x="291" y="175"/>
                    <a:pt x="290" y="175"/>
                    <a:pt x="290" y="175"/>
                  </a:cubicBezTo>
                  <a:cubicBezTo>
                    <a:pt x="288" y="175"/>
                    <a:pt x="286" y="175"/>
                    <a:pt x="284" y="176"/>
                  </a:cubicBezTo>
                  <a:close/>
                  <a:moveTo>
                    <a:pt x="137" y="66"/>
                  </a:moveTo>
                  <a:cubicBezTo>
                    <a:pt x="136" y="67"/>
                    <a:pt x="136" y="67"/>
                    <a:pt x="135" y="67"/>
                  </a:cubicBezTo>
                  <a:cubicBezTo>
                    <a:pt x="135" y="67"/>
                    <a:pt x="135" y="67"/>
                    <a:pt x="135" y="67"/>
                  </a:cubicBezTo>
                  <a:cubicBezTo>
                    <a:pt x="135" y="68"/>
                    <a:pt x="135" y="68"/>
                    <a:pt x="135" y="68"/>
                  </a:cubicBezTo>
                  <a:cubicBezTo>
                    <a:pt x="136" y="67"/>
                    <a:pt x="138" y="67"/>
                    <a:pt x="138" y="67"/>
                  </a:cubicBezTo>
                  <a:cubicBezTo>
                    <a:pt x="140" y="65"/>
                    <a:pt x="142" y="64"/>
                    <a:pt x="145" y="64"/>
                  </a:cubicBezTo>
                  <a:cubicBezTo>
                    <a:pt x="145" y="64"/>
                    <a:pt x="146" y="63"/>
                    <a:pt x="146" y="63"/>
                  </a:cubicBezTo>
                  <a:cubicBezTo>
                    <a:pt x="146" y="62"/>
                    <a:pt x="145" y="63"/>
                    <a:pt x="144" y="63"/>
                  </a:cubicBezTo>
                  <a:cubicBezTo>
                    <a:pt x="142" y="64"/>
                    <a:pt x="139" y="65"/>
                    <a:pt x="137" y="66"/>
                  </a:cubicBezTo>
                  <a:close/>
                  <a:moveTo>
                    <a:pt x="203" y="138"/>
                  </a:moveTo>
                  <a:cubicBezTo>
                    <a:pt x="203" y="139"/>
                    <a:pt x="202" y="138"/>
                    <a:pt x="202" y="139"/>
                  </a:cubicBezTo>
                  <a:cubicBezTo>
                    <a:pt x="203" y="139"/>
                    <a:pt x="203" y="139"/>
                    <a:pt x="204" y="139"/>
                  </a:cubicBezTo>
                  <a:cubicBezTo>
                    <a:pt x="206" y="139"/>
                    <a:pt x="208" y="138"/>
                    <a:pt x="210" y="138"/>
                  </a:cubicBezTo>
                  <a:cubicBezTo>
                    <a:pt x="211" y="138"/>
                    <a:pt x="211" y="137"/>
                    <a:pt x="211" y="137"/>
                  </a:cubicBezTo>
                  <a:cubicBezTo>
                    <a:pt x="211" y="137"/>
                    <a:pt x="211" y="137"/>
                    <a:pt x="210" y="137"/>
                  </a:cubicBezTo>
                  <a:cubicBezTo>
                    <a:pt x="209" y="137"/>
                    <a:pt x="208" y="136"/>
                    <a:pt x="207" y="137"/>
                  </a:cubicBezTo>
                  <a:cubicBezTo>
                    <a:pt x="206" y="138"/>
                    <a:pt x="205" y="138"/>
                    <a:pt x="203" y="138"/>
                  </a:cubicBezTo>
                  <a:close/>
                  <a:moveTo>
                    <a:pt x="265" y="181"/>
                  </a:moveTo>
                  <a:cubicBezTo>
                    <a:pt x="264" y="181"/>
                    <a:pt x="264" y="181"/>
                    <a:pt x="264" y="182"/>
                  </a:cubicBezTo>
                  <a:cubicBezTo>
                    <a:pt x="264" y="182"/>
                    <a:pt x="264" y="182"/>
                    <a:pt x="264" y="182"/>
                  </a:cubicBezTo>
                  <a:cubicBezTo>
                    <a:pt x="266" y="182"/>
                    <a:pt x="267" y="181"/>
                    <a:pt x="269" y="181"/>
                  </a:cubicBezTo>
                  <a:cubicBezTo>
                    <a:pt x="270" y="181"/>
                    <a:pt x="270" y="181"/>
                    <a:pt x="270" y="180"/>
                  </a:cubicBezTo>
                  <a:cubicBezTo>
                    <a:pt x="270" y="179"/>
                    <a:pt x="269" y="179"/>
                    <a:pt x="269" y="179"/>
                  </a:cubicBezTo>
                  <a:cubicBezTo>
                    <a:pt x="267" y="180"/>
                    <a:pt x="266" y="180"/>
                    <a:pt x="265" y="181"/>
                  </a:cubicBezTo>
                  <a:close/>
                  <a:moveTo>
                    <a:pt x="166" y="187"/>
                  </a:moveTo>
                  <a:cubicBezTo>
                    <a:pt x="167" y="187"/>
                    <a:pt x="167" y="187"/>
                    <a:pt x="167" y="187"/>
                  </a:cubicBezTo>
                  <a:cubicBezTo>
                    <a:pt x="167" y="187"/>
                    <a:pt x="168" y="187"/>
                    <a:pt x="168" y="186"/>
                  </a:cubicBezTo>
                  <a:cubicBezTo>
                    <a:pt x="168" y="186"/>
                    <a:pt x="167" y="186"/>
                    <a:pt x="167" y="186"/>
                  </a:cubicBezTo>
                  <a:cubicBezTo>
                    <a:pt x="165" y="186"/>
                    <a:pt x="164" y="185"/>
                    <a:pt x="162" y="186"/>
                  </a:cubicBezTo>
                  <a:cubicBezTo>
                    <a:pt x="161" y="186"/>
                    <a:pt x="161" y="186"/>
                    <a:pt x="161" y="186"/>
                  </a:cubicBezTo>
                  <a:cubicBezTo>
                    <a:pt x="161" y="187"/>
                    <a:pt x="161" y="187"/>
                    <a:pt x="162" y="187"/>
                  </a:cubicBezTo>
                  <a:cubicBezTo>
                    <a:pt x="163" y="187"/>
                    <a:pt x="165" y="188"/>
                    <a:pt x="166" y="187"/>
                  </a:cubicBezTo>
                  <a:close/>
                  <a:moveTo>
                    <a:pt x="227" y="137"/>
                  </a:moveTo>
                  <a:cubicBezTo>
                    <a:pt x="227" y="135"/>
                    <a:pt x="226" y="135"/>
                    <a:pt x="225" y="136"/>
                  </a:cubicBezTo>
                  <a:cubicBezTo>
                    <a:pt x="224" y="136"/>
                    <a:pt x="223" y="137"/>
                    <a:pt x="222" y="138"/>
                  </a:cubicBezTo>
                  <a:cubicBezTo>
                    <a:pt x="221" y="138"/>
                    <a:pt x="221" y="138"/>
                    <a:pt x="221" y="138"/>
                  </a:cubicBezTo>
                  <a:cubicBezTo>
                    <a:pt x="221" y="139"/>
                    <a:pt x="221" y="139"/>
                    <a:pt x="222" y="139"/>
                  </a:cubicBezTo>
                  <a:cubicBezTo>
                    <a:pt x="223" y="139"/>
                    <a:pt x="224" y="138"/>
                    <a:pt x="225" y="137"/>
                  </a:cubicBezTo>
                  <a:cubicBezTo>
                    <a:pt x="225" y="137"/>
                    <a:pt x="226" y="137"/>
                    <a:pt x="225" y="138"/>
                  </a:cubicBezTo>
                  <a:cubicBezTo>
                    <a:pt x="225" y="139"/>
                    <a:pt x="226" y="139"/>
                    <a:pt x="226" y="139"/>
                  </a:cubicBezTo>
                  <a:cubicBezTo>
                    <a:pt x="227" y="138"/>
                    <a:pt x="227" y="138"/>
                    <a:pt x="227" y="137"/>
                  </a:cubicBezTo>
                  <a:close/>
                  <a:moveTo>
                    <a:pt x="399" y="87"/>
                  </a:moveTo>
                  <a:cubicBezTo>
                    <a:pt x="398" y="87"/>
                    <a:pt x="397" y="90"/>
                    <a:pt x="397" y="90"/>
                  </a:cubicBezTo>
                  <a:cubicBezTo>
                    <a:pt x="398" y="92"/>
                    <a:pt x="399" y="90"/>
                    <a:pt x="400" y="90"/>
                  </a:cubicBezTo>
                  <a:cubicBezTo>
                    <a:pt x="401" y="91"/>
                    <a:pt x="401" y="89"/>
                    <a:pt x="401" y="89"/>
                  </a:cubicBezTo>
                  <a:cubicBezTo>
                    <a:pt x="400" y="88"/>
                    <a:pt x="399" y="88"/>
                    <a:pt x="399" y="87"/>
                  </a:cubicBezTo>
                  <a:close/>
                  <a:moveTo>
                    <a:pt x="236" y="170"/>
                  </a:moveTo>
                  <a:cubicBezTo>
                    <a:pt x="236" y="170"/>
                    <a:pt x="235" y="170"/>
                    <a:pt x="235" y="171"/>
                  </a:cubicBezTo>
                  <a:cubicBezTo>
                    <a:pt x="235" y="171"/>
                    <a:pt x="236" y="172"/>
                    <a:pt x="236" y="172"/>
                  </a:cubicBezTo>
                  <a:cubicBezTo>
                    <a:pt x="238" y="171"/>
                    <a:pt x="239" y="172"/>
                    <a:pt x="240" y="170"/>
                  </a:cubicBezTo>
                  <a:cubicBezTo>
                    <a:pt x="240" y="169"/>
                    <a:pt x="241" y="169"/>
                    <a:pt x="241" y="169"/>
                  </a:cubicBezTo>
                  <a:cubicBezTo>
                    <a:pt x="241" y="168"/>
                    <a:pt x="240" y="168"/>
                    <a:pt x="240" y="169"/>
                  </a:cubicBezTo>
                  <a:cubicBezTo>
                    <a:pt x="239" y="169"/>
                    <a:pt x="237" y="170"/>
                    <a:pt x="236" y="170"/>
                  </a:cubicBezTo>
                  <a:close/>
                  <a:moveTo>
                    <a:pt x="38" y="130"/>
                  </a:moveTo>
                  <a:cubicBezTo>
                    <a:pt x="39" y="131"/>
                    <a:pt x="41" y="131"/>
                    <a:pt x="42" y="132"/>
                  </a:cubicBezTo>
                  <a:cubicBezTo>
                    <a:pt x="42" y="132"/>
                    <a:pt x="43" y="132"/>
                    <a:pt x="43" y="132"/>
                  </a:cubicBezTo>
                  <a:cubicBezTo>
                    <a:pt x="43" y="132"/>
                    <a:pt x="43" y="131"/>
                    <a:pt x="42" y="131"/>
                  </a:cubicBezTo>
                  <a:cubicBezTo>
                    <a:pt x="41" y="131"/>
                    <a:pt x="40" y="130"/>
                    <a:pt x="40" y="129"/>
                  </a:cubicBezTo>
                  <a:cubicBezTo>
                    <a:pt x="39" y="128"/>
                    <a:pt x="39" y="127"/>
                    <a:pt x="39" y="128"/>
                  </a:cubicBezTo>
                  <a:cubicBezTo>
                    <a:pt x="38" y="128"/>
                    <a:pt x="38" y="129"/>
                    <a:pt x="38" y="130"/>
                  </a:cubicBezTo>
                  <a:close/>
                  <a:moveTo>
                    <a:pt x="263" y="149"/>
                  </a:moveTo>
                  <a:cubicBezTo>
                    <a:pt x="263" y="149"/>
                    <a:pt x="264" y="149"/>
                    <a:pt x="264" y="148"/>
                  </a:cubicBezTo>
                  <a:cubicBezTo>
                    <a:pt x="264" y="147"/>
                    <a:pt x="263" y="147"/>
                    <a:pt x="263" y="147"/>
                  </a:cubicBezTo>
                  <a:cubicBezTo>
                    <a:pt x="262" y="147"/>
                    <a:pt x="262" y="147"/>
                    <a:pt x="261" y="148"/>
                  </a:cubicBezTo>
                  <a:cubicBezTo>
                    <a:pt x="261" y="148"/>
                    <a:pt x="261" y="148"/>
                    <a:pt x="260" y="148"/>
                  </a:cubicBezTo>
                  <a:cubicBezTo>
                    <a:pt x="260" y="148"/>
                    <a:pt x="259" y="148"/>
                    <a:pt x="259" y="149"/>
                  </a:cubicBezTo>
                  <a:cubicBezTo>
                    <a:pt x="259" y="149"/>
                    <a:pt x="259" y="150"/>
                    <a:pt x="259" y="150"/>
                  </a:cubicBezTo>
                  <a:cubicBezTo>
                    <a:pt x="260" y="150"/>
                    <a:pt x="260" y="151"/>
                    <a:pt x="261" y="150"/>
                  </a:cubicBezTo>
                  <a:cubicBezTo>
                    <a:pt x="262" y="149"/>
                    <a:pt x="262" y="149"/>
                    <a:pt x="263" y="149"/>
                  </a:cubicBezTo>
                  <a:close/>
                  <a:moveTo>
                    <a:pt x="330" y="169"/>
                  </a:moveTo>
                  <a:cubicBezTo>
                    <a:pt x="329" y="169"/>
                    <a:pt x="329" y="169"/>
                    <a:pt x="328" y="169"/>
                  </a:cubicBezTo>
                  <a:cubicBezTo>
                    <a:pt x="329" y="169"/>
                    <a:pt x="329" y="169"/>
                    <a:pt x="329" y="170"/>
                  </a:cubicBezTo>
                  <a:cubicBezTo>
                    <a:pt x="331" y="170"/>
                    <a:pt x="333" y="169"/>
                    <a:pt x="334" y="171"/>
                  </a:cubicBezTo>
                  <a:cubicBezTo>
                    <a:pt x="334" y="171"/>
                    <a:pt x="335" y="171"/>
                    <a:pt x="335" y="170"/>
                  </a:cubicBezTo>
                  <a:cubicBezTo>
                    <a:pt x="335" y="170"/>
                    <a:pt x="335" y="170"/>
                    <a:pt x="335" y="169"/>
                  </a:cubicBezTo>
                  <a:cubicBezTo>
                    <a:pt x="333" y="167"/>
                    <a:pt x="331" y="169"/>
                    <a:pt x="330" y="169"/>
                  </a:cubicBezTo>
                  <a:close/>
                  <a:moveTo>
                    <a:pt x="127" y="109"/>
                  </a:moveTo>
                  <a:cubicBezTo>
                    <a:pt x="129" y="108"/>
                    <a:pt x="130" y="107"/>
                    <a:pt x="132" y="106"/>
                  </a:cubicBezTo>
                  <a:cubicBezTo>
                    <a:pt x="132" y="106"/>
                    <a:pt x="132" y="106"/>
                    <a:pt x="132" y="105"/>
                  </a:cubicBezTo>
                  <a:cubicBezTo>
                    <a:pt x="133" y="105"/>
                    <a:pt x="132" y="105"/>
                    <a:pt x="132" y="105"/>
                  </a:cubicBezTo>
                  <a:cubicBezTo>
                    <a:pt x="131" y="104"/>
                    <a:pt x="131" y="105"/>
                    <a:pt x="131" y="105"/>
                  </a:cubicBezTo>
                  <a:cubicBezTo>
                    <a:pt x="131" y="106"/>
                    <a:pt x="130" y="106"/>
                    <a:pt x="130" y="106"/>
                  </a:cubicBezTo>
                  <a:cubicBezTo>
                    <a:pt x="129" y="106"/>
                    <a:pt x="128" y="107"/>
                    <a:pt x="127" y="108"/>
                  </a:cubicBezTo>
                  <a:cubicBezTo>
                    <a:pt x="126" y="108"/>
                    <a:pt x="126" y="108"/>
                    <a:pt x="126" y="109"/>
                  </a:cubicBezTo>
                  <a:cubicBezTo>
                    <a:pt x="126" y="109"/>
                    <a:pt x="127" y="109"/>
                    <a:pt x="127" y="109"/>
                  </a:cubicBezTo>
                  <a:close/>
                  <a:moveTo>
                    <a:pt x="42" y="84"/>
                  </a:moveTo>
                  <a:cubicBezTo>
                    <a:pt x="43" y="84"/>
                    <a:pt x="44" y="83"/>
                    <a:pt x="45" y="83"/>
                  </a:cubicBezTo>
                  <a:cubicBezTo>
                    <a:pt x="45" y="83"/>
                    <a:pt x="46" y="82"/>
                    <a:pt x="46" y="82"/>
                  </a:cubicBezTo>
                  <a:cubicBezTo>
                    <a:pt x="46" y="82"/>
                    <a:pt x="46" y="81"/>
                    <a:pt x="45" y="81"/>
                  </a:cubicBezTo>
                  <a:cubicBezTo>
                    <a:pt x="45" y="81"/>
                    <a:pt x="44" y="81"/>
                    <a:pt x="44" y="82"/>
                  </a:cubicBezTo>
                  <a:cubicBezTo>
                    <a:pt x="43" y="83"/>
                    <a:pt x="42" y="83"/>
                    <a:pt x="42" y="83"/>
                  </a:cubicBezTo>
                  <a:cubicBezTo>
                    <a:pt x="41" y="84"/>
                    <a:pt x="39" y="83"/>
                    <a:pt x="40" y="84"/>
                  </a:cubicBezTo>
                  <a:cubicBezTo>
                    <a:pt x="40" y="86"/>
                    <a:pt x="41" y="84"/>
                    <a:pt x="42" y="84"/>
                  </a:cubicBezTo>
                  <a:close/>
                  <a:moveTo>
                    <a:pt x="191" y="139"/>
                  </a:moveTo>
                  <a:cubicBezTo>
                    <a:pt x="191" y="139"/>
                    <a:pt x="190" y="139"/>
                    <a:pt x="190" y="140"/>
                  </a:cubicBezTo>
                  <a:cubicBezTo>
                    <a:pt x="190" y="140"/>
                    <a:pt x="190" y="140"/>
                    <a:pt x="191" y="141"/>
                  </a:cubicBezTo>
                  <a:cubicBezTo>
                    <a:pt x="192" y="141"/>
                    <a:pt x="194" y="140"/>
                    <a:pt x="195" y="139"/>
                  </a:cubicBezTo>
                  <a:cubicBezTo>
                    <a:pt x="195" y="139"/>
                    <a:pt x="195" y="139"/>
                    <a:pt x="195" y="139"/>
                  </a:cubicBezTo>
                  <a:cubicBezTo>
                    <a:pt x="195" y="139"/>
                    <a:pt x="195" y="138"/>
                    <a:pt x="195" y="138"/>
                  </a:cubicBezTo>
                  <a:cubicBezTo>
                    <a:pt x="193" y="138"/>
                    <a:pt x="192" y="139"/>
                    <a:pt x="191" y="139"/>
                  </a:cubicBezTo>
                  <a:close/>
                  <a:moveTo>
                    <a:pt x="238" y="133"/>
                  </a:moveTo>
                  <a:cubicBezTo>
                    <a:pt x="238" y="133"/>
                    <a:pt x="237" y="133"/>
                    <a:pt x="237" y="133"/>
                  </a:cubicBezTo>
                  <a:cubicBezTo>
                    <a:pt x="237" y="134"/>
                    <a:pt x="238" y="134"/>
                    <a:pt x="238" y="134"/>
                  </a:cubicBezTo>
                  <a:cubicBezTo>
                    <a:pt x="239" y="134"/>
                    <a:pt x="240" y="133"/>
                    <a:pt x="240" y="134"/>
                  </a:cubicBezTo>
                  <a:cubicBezTo>
                    <a:pt x="241" y="134"/>
                    <a:pt x="242" y="133"/>
                    <a:pt x="243" y="132"/>
                  </a:cubicBezTo>
                  <a:cubicBezTo>
                    <a:pt x="243" y="132"/>
                    <a:pt x="243" y="132"/>
                    <a:pt x="243" y="132"/>
                  </a:cubicBezTo>
                  <a:cubicBezTo>
                    <a:pt x="243" y="132"/>
                    <a:pt x="243" y="132"/>
                    <a:pt x="242" y="132"/>
                  </a:cubicBezTo>
                  <a:cubicBezTo>
                    <a:pt x="241" y="132"/>
                    <a:pt x="240" y="132"/>
                    <a:pt x="238" y="133"/>
                  </a:cubicBezTo>
                  <a:close/>
                  <a:moveTo>
                    <a:pt x="214" y="136"/>
                  </a:moveTo>
                  <a:cubicBezTo>
                    <a:pt x="214" y="137"/>
                    <a:pt x="214" y="137"/>
                    <a:pt x="214" y="137"/>
                  </a:cubicBezTo>
                  <a:cubicBezTo>
                    <a:pt x="215" y="136"/>
                    <a:pt x="216" y="136"/>
                    <a:pt x="217" y="137"/>
                  </a:cubicBezTo>
                  <a:cubicBezTo>
                    <a:pt x="218" y="137"/>
                    <a:pt x="219" y="136"/>
                    <a:pt x="219" y="135"/>
                  </a:cubicBezTo>
                  <a:cubicBezTo>
                    <a:pt x="219" y="135"/>
                    <a:pt x="218" y="135"/>
                    <a:pt x="218" y="135"/>
                  </a:cubicBezTo>
                  <a:cubicBezTo>
                    <a:pt x="217" y="136"/>
                    <a:pt x="217" y="135"/>
                    <a:pt x="216" y="135"/>
                  </a:cubicBezTo>
                  <a:cubicBezTo>
                    <a:pt x="215" y="135"/>
                    <a:pt x="214" y="136"/>
                    <a:pt x="214" y="136"/>
                  </a:cubicBezTo>
                  <a:close/>
                  <a:moveTo>
                    <a:pt x="278" y="179"/>
                  </a:moveTo>
                  <a:cubicBezTo>
                    <a:pt x="278" y="179"/>
                    <a:pt x="280" y="179"/>
                    <a:pt x="279" y="178"/>
                  </a:cubicBezTo>
                  <a:cubicBezTo>
                    <a:pt x="279" y="177"/>
                    <a:pt x="277" y="177"/>
                    <a:pt x="276" y="178"/>
                  </a:cubicBezTo>
                  <a:cubicBezTo>
                    <a:pt x="276" y="178"/>
                    <a:pt x="275" y="178"/>
                    <a:pt x="275" y="179"/>
                  </a:cubicBezTo>
                  <a:cubicBezTo>
                    <a:pt x="276" y="181"/>
                    <a:pt x="277" y="179"/>
                    <a:pt x="278" y="179"/>
                  </a:cubicBezTo>
                  <a:close/>
                  <a:moveTo>
                    <a:pt x="189" y="174"/>
                  </a:moveTo>
                  <a:cubicBezTo>
                    <a:pt x="190" y="174"/>
                    <a:pt x="190" y="174"/>
                    <a:pt x="190" y="174"/>
                  </a:cubicBezTo>
                  <a:cubicBezTo>
                    <a:pt x="190" y="173"/>
                    <a:pt x="190" y="173"/>
                    <a:pt x="190" y="173"/>
                  </a:cubicBezTo>
                  <a:cubicBezTo>
                    <a:pt x="190" y="173"/>
                    <a:pt x="189" y="173"/>
                    <a:pt x="189" y="173"/>
                  </a:cubicBezTo>
                  <a:cubicBezTo>
                    <a:pt x="188" y="174"/>
                    <a:pt x="187" y="174"/>
                    <a:pt x="186" y="174"/>
                  </a:cubicBezTo>
                  <a:cubicBezTo>
                    <a:pt x="186" y="175"/>
                    <a:pt x="185" y="175"/>
                    <a:pt x="185" y="175"/>
                  </a:cubicBezTo>
                  <a:cubicBezTo>
                    <a:pt x="185" y="176"/>
                    <a:pt x="186" y="176"/>
                    <a:pt x="186" y="175"/>
                  </a:cubicBezTo>
                  <a:cubicBezTo>
                    <a:pt x="187" y="175"/>
                    <a:pt x="188" y="174"/>
                    <a:pt x="189" y="174"/>
                  </a:cubicBezTo>
                  <a:close/>
                  <a:moveTo>
                    <a:pt x="357" y="167"/>
                  </a:moveTo>
                  <a:cubicBezTo>
                    <a:pt x="357" y="166"/>
                    <a:pt x="358" y="167"/>
                    <a:pt x="358" y="166"/>
                  </a:cubicBezTo>
                  <a:cubicBezTo>
                    <a:pt x="358" y="166"/>
                    <a:pt x="357" y="166"/>
                    <a:pt x="357" y="166"/>
                  </a:cubicBezTo>
                  <a:cubicBezTo>
                    <a:pt x="357" y="166"/>
                    <a:pt x="356" y="166"/>
                    <a:pt x="356" y="166"/>
                  </a:cubicBezTo>
                  <a:cubicBezTo>
                    <a:pt x="355" y="166"/>
                    <a:pt x="354" y="165"/>
                    <a:pt x="354" y="166"/>
                  </a:cubicBezTo>
                  <a:cubicBezTo>
                    <a:pt x="354" y="167"/>
                    <a:pt x="355" y="167"/>
                    <a:pt x="356" y="167"/>
                  </a:cubicBezTo>
                  <a:cubicBezTo>
                    <a:pt x="356" y="167"/>
                    <a:pt x="357" y="167"/>
                    <a:pt x="357" y="167"/>
                  </a:cubicBezTo>
                  <a:close/>
                  <a:moveTo>
                    <a:pt x="328" y="139"/>
                  </a:moveTo>
                  <a:cubicBezTo>
                    <a:pt x="328" y="138"/>
                    <a:pt x="329" y="138"/>
                    <a:pt x="329" y="138"/>
                  </a:cubicBezTo>
                  <a:cubicBezTo>
                    <a:pt x="329" y="137"/>
                    <a:pt x="328" y="138"/>
                    <a:pt x="328" y="138"/>
                  </a:cubicBezTo>
                  <a:cubicBezTo>
                    <a:pt x="327" y="138"/>
                    <a:pt x="326" y="137"/>
                    <a:pt x="325" y="137"/>
                  </a:cubicBezTo>
                  <a:cubicBezTo>
                    <a:pt x="325" y="137"/>
                    <a:pt x="325" y="138"/>
                    <a:pt x="325" y="138"/>
                  </a:cubicBezTo>
                  <a:cubicBezTo>
                    <a:pt x="325" y="139"/>
                    <a:pt x="325" y="139"/>
                    <a:pt x="325" y="139"/>
                  </a:cubicBezTo>
                  <a:cubicBezTo>
                    <a:pt x="326" y="139"/>
                    <a:pt x="327" y="139"/>
                    <a:pt x="328" y="139"/>
                  </a:cubicBezTo>
                  <a:close/>
                  <a:moveTo>
                    <a:pt x="79" y="82"/>
                  </a:moveTo>
                  <a:cubicBezTo>
                    <a:pt x="78" y="82"/>
                    <a:pt x="78" y="83"/>
                    <a:pt x="78" y="83"/>
                  </a:cubicBezTo>
                  <a:cubicBezTo>
                    <a:pt x="79" y="84"/>
                    <a:pt x="80" y="84"/>
                    <a:pt x="80" y="84"/>
                  </a:cubicBezTo>
                  <a:cubicBezTo>
                    <a:pt x="81" y="84"/>
                    <a:pt x="81" y="84"/>
                    <a:pt x="81" y="84"/>
                  </a:cubicBezTo>
                  <a:cubicBezTo>
                    <a:pt x="81" y="84"/>
                    <a:pt x="81" y="84"/>
                    <a:pt x="81" y="84"/>
                  </a:cubicBezTo>
                  <a:cubicBezTo>
                    <a:pt x="81" y="83"/>
                    <a:pt x="79" y="82"/>
                    <a:pt x="79" y="82"/>
                  </a:cubicBezTo>
                  <a:close/>
                  <a:moveTo>
                    <a:pt x="115" y="81"/>
                  </a:moveTo>
                  <a:cubicBezTo>
                    <a:pt x="116" y="81"/>
                    <a:pt x="117" y="80"/>
                    <a:pt x="118" y="79"/>
                  </a:cubicBezTo>
                  <a:cubicBezTo>
                    <a:pt x="118" y="79"/>
                    <a:pt x="118" y="79"/>
                    <a:pt x="118" y="79"/>
                  </a:cubicBezTo>
                  <a:cubicBezTo>
                    <a:pt x="118" y="79"/>
                    <a:pt x="118" y="79"/>
                    <a:pt x="117" y="79"/>
                  </a:cubicBezTo>
                  <a:cubicBezTo>
                    <a:pt x="116" y="79"/>
                    <a:pt x="115" y="80"/>
                    <a:pt x="114" y="81"/>
                  </a:cubicBezTo>
                  <a:cubicBezTo>
                    <a:pt x="114" y="81"/>
                    <a:pt x="114" y="81"/>
                    <a:pt x="114" y="81"/>
                  </a:cubicBezTo>
                  <a:cubicBezTo>
                    <a:pt x="114" y="81"/>
                    <a:pt x="114" y="82"/>
                    <a:pt x="114" y="82"/>
                  </a:cubicBezTo>
                  <a:cubicBezTo>
                    <a:pt x="114" y="81"/>
                    <a:pt x="115" y="81"/>
                    <a:pt x="115" y="81"/>
                  </a:cubicBezTo>
                  <a:close/>
                  <a:moveTo>
                    <a:pt x="164" y="107"/>
                  </a:moveTo>
                  <a:cubicBezTo>
                    <a:pt x="163" y="107"/>
                    <a:pt x="163" y="107"/>
                    <a:pt x="163" y="107"/>
                  </a:cubicBezTo>
                  <a:cubicBezTo>
                    <a:pt x="162" y="107"/>
                    <a:pt x="162" y="107"/>
                    <a:pt x="162" y="108"/>
                  </a:cubicBezTo>
                  <a:cubicBezTo>
                    <a:pt x="162" y="108"/>
                    <a:pt x="163" y="107"/>
                    <a:pt x="163" y="107"/>
                  </a:cubicBezTo>
                  <a:cubicBezTo>
                    <a:pt x="164" y="108"/>
                    <a:pt x="165" y="106"/>
                    <a:pt x="165" y="108"/>
                  </a:cubicBezTo>
                  <a:cubicBezTo>
                    <a:pt x="165" y="108"/>
                    <a:pt x="166" y="108"/>
                    <a:pt x="166" y="108"/>
                  </a:cubicBezTo>
                  <a:cubicBezTo>
                    <a:pt x="165" y="107"/>
                    <a:pt x="167" y="106"/>
                    <a:pt x="166" y="106"/>
                  </a:cubicBezTo>
                  <a:cubicBezTo>
                    <a:pt x="165" y="105"/>
                    <a:pt x="165" y="106"/>
                    <a:pt x="164" y="106"/>
                  </a:cubicBezTo>
                  <a:cubicBezTo>
                    <a:pt x="164" y="107"/>
                    <a:pt x="164" y="107"/>
                    <a:pt x="164" y="107"/>
                  </a:cubicBezTo>
                  <a:close/>
                  <a:moveTo>
                    <a:pt x="304" y="172"/>
                  </a:moveTo>
                  <a:cubicBezTo>
                    <a:pt x="303" y="172"/>
                    <a:pt x="303" y="172"/>
                    <a:pt x="303" y="172"/>
                  </a:cubicBezTo>
                  <a:cubicBezTo>
                    <a:pt x="303" y="173"/>
                    <a:pt x="303" y="173"/>
                    <a:pt x="304" y="173"/>
                  </a:cubicBezTo>
                  <a:cubicBezTo>
                    <a:pt x="305" y="174"/>
                    <a:pt x="306" y="172"/>
                    <a:pt x="308" y="173"/>
                  </a:cubicBezTo>
                  <a:cubicBezTo>
                    <a:pt x="308" y="173"/>
                    <a:pt x="308" y="172"/>
                    <a:pt x="308" y="172"/>
                  </a:cubicBezTo>
                  <a:cubicBezTo>
                    <a:pt x="308" y="172"/>
                    <a:pt x="308" y="172"/>
                    <a:pt x="308" y="172"/>
                  </a:cubicBezTo>
                  <a:cubicBezTo>
                    <a:pt x="306" y="172"/>
                    <a:pt x="305" y="173"/>
                    <a:pt x="304" y="172"/>
                  </a:cubicBezTo>
                  <a:close/>
                  <a:moveTo>
                    <a:pt x="297" y="150"/>
                  </a:moveTo>
                  <a:cubicBezTo>
                    <a:pt x="297" y="150"/>
                    <a:pt x="297" y="151"/>
                    <a:pt x="296" y="151"/>
                  </a:cubicBezTo>
                  <a:cubicBezTo>
                    <a:pt x="296" y="151"/>
                    <a:pt x="296" y="151"/>
                    <a:pt x="297" y="151"/>
                  </a:cubicBezTo>
                  <a:cubicBezTo>
                    <a:pt x="297" y="151"/>
                    <a:pt x="298" y="152"/>
                    <a:pt x="299" y="152"/>
                  </a:cubicBezTo>
                  <a:cubicBezTo>
                    <a:pt x="299" y="152"/>
                    <a:pt x="300" y="152"/>
                    <a:pt x="300" y="151"/>
                  </a:cubicBezTo>
                  <a:cubicBezTo>
                    <a:pt x="300" y="150"/>
                    <a:pt x="299" y="150"/>
                    <a:pt x="299" y="150"/>
                  </a:cubicBezTo>
                  <a:cubicBezTo>
                    <a:pt x="298" y="150"/>
                    <a:pt x="298" y="151"/>
                    <a:pt x="297" y="150"/>
                  </a:cubicBezTo>
                  <a:close/>
                  <a:moveTo>
                    <a:pt x="46" y="83"/>
                  </a:moveTo>
                  <a:cubicBezTo>
                    <a:pt x="47" y="84"/>
                    <a:pt x="45" y="84"/>
                    <a:pt x="45" y="85"/>
                  </a:cubicBezTo>
                  <a:cubicBezTo>
                    <a:pt x="46" y="85"/>
                    <a:pt x="46" y="85"/>
                    <a:pt x="47" y="85"/>
                  </a:cubicBezTo>
                  <a:cubicBezTo>
                    <a:pt x="47" y="85"/>
                    <a:pt x="47" y="85"/>
                    <a:pt x="47" y="85"/>
                  </a:cubicBezTo>
                  <a:cubicBezTo>
                    <a:pt x="48" y="84"/>
                    <a:pt x="48" y="84"/>
                    <a:pt x="48" y="84"/>
                  </a:cubicBezTo>
                  <a:cubicBezTo>
                    <a:pt x="48" y="83"/>
                    <a:pt x="47" y="83"/>
                    <a:pt x="46" y="83"/>
                  </a:cubicBezTo>
                  <a:close/>
                  <a:moveTo>
                    <a:pt x="273" y="180"/>
                  </a:moveTo>
                  <a:cubicBezTo>
                    <a:pt x="274" y="180"/>
                    <a:pt x="275" y="180"/>
                    <a:pt x="274" y="179"/>
                  </a:cubicBezTo>
                  <a:cubicBezTo>
                    <a:pt x="274" y="178"/>
                    <a:pt x="273" y="178"/>
                    <a:pt x="273" y="179"/>
                  </a:cubicBezTo>
                  <a:cubicBezTo>
                    <a:pt x="272" y="179"/>
                    <a:pt x="271" y="179"/>
                    <a:pt x="272" y="180"/>
                  </a:cubicBezTo>
                  <a:cubicBezTo>
                    <a:pt x="272" y="180"/>
                    <a:pt x="272" y="180"/>
                    <a:pt x="273" y="180"/>
                  </a:cubicBezTo>
                  <a:close/>
                  <a:moveTo>
                    <a:pt x="348" y="167"/>
                  </a:moveTo>
                  <a:cubicBezTo>
                    <a:pt x="348" y="167"/>
                    <a:pt x="348" y="167"/>
                    <a:pt x="348" y="167"/>
                  </a:cubicBezTo>
                  <a:cubicBezTo>
                    <a:pt x="347" y="168"/>
                    <a:pt x="345" y="167"/>
                    <a:pt x="344" y="167"/>
                  </a:cubicBezTo>
                  <a:cubicBezTo>
                    <a:pt x="344" y="167"/>
                    <a:pt x="343" y="167"/>
                    <a:pt x="344" y="168"/>
                  </a:cubicBezTo>
                  <a:cubicBezTo>
                    <a:pt x="344" y="168"/>
                    <a:pt x="344" y="168"/>
                    <a:pt x="344" y="168"/>
                  </a:cubicBezTo>
                  <a:cubicBezTo>
                    <a:pt x="346" y="168"/>
                    <a:pt x="347" y="168"/>
                    <a:pt x="348" y="168"/>
                  </a:cubicBezTo>
                  <a:cubicBezTo>
                    <a:pt x="348" y="168"/>
                    <a:pt x="348" y="168"/>
                    <a:pt x="348" y="167"/>
                  </a:cubicBezTo>
                  <a:close/>
                  <a:moveTo>
                    <a:pt x="164" y="203"/>
                  </a:moveTo>
                  <a:cubicBezTo>
                    <a:pt x="164" y="203"/>
                    <a:pt x="164" y="202"/>
                    <a:pt x="165" y="202"/>
                  </a:cubicBezTo>
                  <a:cubicBezTo>
                    <a:pt x="165" y="201"/>
                    <a:pt x="165" y="200"/>
                    <a:pt x="165" y="200"/>
                  </a:cubicBezTo>
                  <a:cubicBezTo>
                    <a:pt x="164" y="200"/>
                    <a:pt x="163" y="200"/>
                    <a:pt x="163" y="201"/>
                  </a:cubicBezTo>
                  <a:cubicBezTo>
                    <a:pt x="163" y="202"/>
                    <a:pt x="163" y="202"/>
                    <a:pt x="163" y="202"/>
                  </a:cubicBezTo>
                  <a:cubicBezTo>
                    <a:pt x="163" y="202"/>
                    <a:pt x="163" y="203"/>
                    <a:pt x="163" y="203"/>
                  </a:cubicBezTo>
                  <a:cubicBezTo>
                    <a:pt x="163" y="203"/>
                    <a:pt x="164" y="203"/>
                    <a:pt x="164" y="203"/>
                  </a:cubicBezTo>
                  <a:close/>
                  <a:moveTo>
                    <a:pt x="293" y="174"/>
                  </a:moveTo>
                  <a:cubicBezTo>
                    <a:pt x="293" y="174"/>
                    <a:pt x="292" y="174"/>
                    <a:pt x="293" y="175"/>
                  </a:cubicBezTo>
                  <a:cubicBezTo>
                    <a:pt x="293" y="175"/>
                    <a:pt x="293" y="175"/>
                    <a:pt x="293" y="175"/>
                  </a:cubicBezTo>
                  <a:cubicBezTo>
                    <a:pt x="294" y="175"/>
                    <a:pt x="294" y="175"/>
                    <a:pt x="295" y="175"/>
                  </a:cubicBezTo>
                  <a:cubicBezTo>
                    <a:pt x="295" y="175"/>
                    <a:pt x="296" y="175"/>
                    <a:pt x="296" y="174"/>
                  </a:cubicBezTo>
                  <a:cubicBezTo>
                    <a:pt x="296" y="173"/>
                    <a:pt x="295" y="174"/>
                    <a:pt x="295" y="174"/>
                  </a:cubicBezTo>
                  <a:cubicBezTo>
                    <a:pt x="294" y="174"/>
                    <a:pt x="294" y="174"/>
                    <a:pt x="293" y="174"/>
                  </a:cubicBezTo>
                  <a:close/>
                  <a:moveTo>
                    <a:pt x="302" y="174"/>
                  </a:moveTo>
                  <a:cubicBezTo>
                    <a:pt x="302" y="173"/>
                    <a:pt x="303" y="173"/>
                    <a:pt x="303" y="173"/>
                  </a:cubicBezTo>
                  <a:cubicBezTo>
                    <a:pt x="302" y="172"/>
                    <a:pt x="302" y="172"/>
                    <a:pt x="301" y="172"/>
                  </a:cubicBezTo>
                  <a:cubicBezTo>
                    <a:pt x="300" y="172"/>
                    <a:pt x="300" y="172"/>
                    <a:pt x="300" y="173"/>
                  </a:cubicBezTo>
                  <a:cubicBezTo>
                    <a:pt x="301" y="174"/>
                    <a:pt x="301" y="174"/>
                    <a:pt x="302" y="174"/>
                  </a:cubicBezTo>
                  <a:close/>
                  <a:moveTo>
                    <a:pt x="153" y="185"/>
                  </a:moveTo>
                  <a:cubicBezTo>
                    <a:pt x="153" y="185"/>
                    <a:pt x="152" y="185"/>
                    <a:pt x="152" y="186"/>
                  </a:cubicBezTo>
                  <a:cubicBezTo>
                    <a:pt x="153" y="186"/>
                    <a:pt x="153" y="186"/>
                    <a:pt x="154" y="186"/>
                  </a:cubicBezTo>
                  <a:cubicBezTo>
                    <a:pt x="154" y="186"/>
                    <a:pt x="155" y="186"/>
                    <a:pt x="155" y="185"/>
                  </a:cubicBezTo>
                  <a:cubicBezTo>
                    <a:pt x="154" y="184"/>
                    <a:pt x="154" y="185"/>
                    <a:pt x="153" y="185"/>
                  </a:cubicBezTo>
                  <a:close/>
                  <a:moveTo>
                    <a:pt x="45" y="96"/>
                  </a:moveTo>
                  <a:cubicBezTo>
                    <a:pt x="47" y="95"/>
                    <a:pt x="46" y="94"/>
                    <a:pt x="47" y="93"/>
                  </a:cubicBezTo>
                  <a:cubicBezTo>
                    <a:pt x="47" y="93"/>
                    <a:pt x="48" y="93"/>
                    <a:pt x="48" y="92"/>
                  </a:cubicBezTo>
                  <a:cubicBezTo>
                    <a:pt x="47" y="93"/>
                    <a:pt x="47" y="93"/>
                    <a:pt x="47" y="93"/>
                  </a:cubicBezTo>
                  <a:cubicBezTo>
                    <a:pt x="46" y="93"/>
                    <a:pt x="46" y="95"/>
                    <a:pt x="45" y="95"/>
                  </a:cubicBezTo>
                  <a:cubicBezTo>
                    <a:pt x="45" y="95"/>
                    <a:pt x="44" y="96"/>
                    <a:pt x="44" y="96"/>
                  </a:cubicBezTo>
                  <a:cubicBezTo>
                    <a:pt x="45" y="96"/>
                    <a:pt x="45" y="96"/>
                    <a:pt x="45" y="96"/>
                  </a:cubicBezTo>
                  <a:close/>
                  <a:moveTo>
                    <a:pt x="211" y="35"/>
                  </a:moveTo>
                  <a:cubicBezTo>
                    <a:pt x="211" y="35"/>
                    <a:pt x="211" y="35"/>
                    <a:pt x="211" y="35"/>
                  </a:cubicBezTo>
                  <a:cubicBezTo>
                    <a:pt x="211" y="34"/>
                    <a:pt x="210" y="34"/>
                    <a:pt x="210" y="34"/>
                  </a:cubicBezTo>
                  <a:cubicBezTo>
                    <a:pt x="209" y="34"/>
                    <a:pt x="208" y="34"/>
                    <a:pt x="208" y="35"/>
                  </a:cubicBezTo>
                  <a:cubicBezTo>
                    <a:pt x="208" y="35"/>
                    <a:pt x="208" y="35"/>
                    <a:pt x="208" y="35"/>
                  </a:cubicBezTo>
                  <a:cubicBezTo>
                    <a:pt x="208" y="35"/>
                    <a:pt x="209" y="35"/>
                    <a:pt x="210" y="35"/>
                  </a:cubicBezTo>
                  <a:cubicBezTo>
                    <a:pt x="210" y="35"/>
                    <a:pt x="210" y="35"/>
                    <a:pt x="211" y="35"/>
                  </a:cubicBezTo>
                  <a:close/>
                  <a:moveTo>
                    <a:pt x="294" y="142"/>
                  </a:moveTo>
                  <a:cubicBezTo>
                    <a:pt x="293" y="143"/>
                    <a:pt x="293" y="143"/>
                    <a:pt x="293" y="143"/>
                  </a:cubicBezTo>
                  <a:cubicBezTo>
                    <a:pt x="293" y="143"/>
                    <a:pt x="294" y="144"/>
                    <a:pt x="295" y="143"/>
                  </a:cubicBezTo>
                  <a:cubicBezTo>
                    <a:pt x="295" y="143"/>
                    <a:pt x="296" y="143"/>
                    <a:pt x="295" y="143"/>
                  </a:cubicBezTo>
                  <a:cubicBezTo>
                    <a:pt x="295" y="142"/>
                    <a:pt x="294" y="142"/>
                    <a:pt x="294" y="142"/>
                  </a:cubicBezTo>
                  <a:close/>
                  <a:moveTo>
                    <a:pt x="103" y="105"/>
                  </a:moveTo>
                  <a:cubicBezTo>
                    <a:pt x="103" y="104"/>
                    <a:pt x="102" y="104"/>
                    <a:pt x="102" y="105"/>
                  </a:cubicBezTo>
                  <a:cubicBezTo>
                    <a:pt x="102" y="105"/>
                    <a:pt x="101" y="105"/>
                    <a:pt x="101" y="106"/>
                  </a:cubicBezTo>
                  <a:cubicBezTo>
                    <a:pt x="101" y="106"/>
                    <a:pt x="101" y="106"/>
                    <a:pt x="102" y="106"/>
                  </a:cubicBezTo>
                  <a:cubicBezTo>
                    <a:pt x="102" y="106"/>
                    <a:pt x="103" y="105"/>
                    <a:pt x="103" y="105"/>
                  </a:cubicBezTo>
                  <a:close/>
                  <a:moveTo>
                    <a:pt x="35" y="87"/>
                  </a:moveTo>
                  <a:cubicBezTo>
                    <a:pt x="36" y="87"/>
                    <a:pt x="35" y="86"/>
                    <a:pt x="36" y="86"/>
                  </a:cubicBezTo>
                  <a:cubicBezTo>
                    <a:pt x="36" y="85"/>
                    <a:pt x="35" y="86"/>
                    <a:pt x="35" y="86"/>
                  </a:cubicBezTo>
                  <a:cubicBezTo>
                    <a:pt x="34" y="86"/>
                    <a:pt x="34" y="87"/>
                    <a:pt x="33" y="88"/>
                  </a:cubicBezTo>
                  <a:cubicBezTo>
                    <a:pt x="33" y="88"/>
                    <a:pt x="34" y="87"/>
                    <a:pt x="35" y="87"/>
                  </a:cubicBezTo>
                  <a:close/>
                  <a:moveTo>
                    <a:pt x="128" y="58"/>
                  </a:moveTo>
                  <a:cubicBezTo>
                    <a:pt x="128" y="57"/>
                    <a:pt x="127" y="57"/>
                    <a:pt x="127" y="57"/>
                  </a:cubicBezTo>
                  <a:cubicBezTo>
                    <a:pt x="126" y="58"/>
                    <a:pt x="126" y="58"/>
                    <a:pt x="126" y="58"/>
                  </a:cubicBezTo>
                  <a:cubicBezTo>
                    <a:pt x="126" y="59"/>
                    <a:pt x="126" y="59"/>
                    <a:pt x="127" y="59"/>
                  </a:cubicBezTo>
                  <a:cubicBezTo>
                    <a:pt x="127" y="58"/>
                    <a:pt x="128" y="58"/>
                    <a:pt x="128" y="58"/>
                  </a:cubicBezTo>
                  <a:close/>
                  <a:moveTo>
                    <a:pt x="250" y="187"/>
                  </a:moveTo>
                  <a:cubicBezTo>
                    <a:pt x="251" y="187"/>
                    <a:pt x="252" y="187"/>
                    <a:pt x="251" y="186"/>
                  </a:cubicBezTo>
                  <a:cubicBezTo>
                    <a:pt x="251" y="186"/>
                    <a:pt x="251" y="186"/>
                    <a:pt x="251" y="186"/>
                  </a:cubicBezTo>
                  <a:cubicBezTo>
                    <a:pt x="250" y="186"/>
                    <a:pt x="249" y="187"/>
                    <a:pt x="249" y="188"/>
                  </a:cubicBezTo>
                  <a:cubicBezTo>
                    <a:pt x="249" y="188"/>
                    <a:pt x="250" y="188"/>
                    <a:pt x="250" y="187"/>
                  </a:cubicBezTo>
                  <a:close/>
                  <a:moveTo>
                    <a:pt x="322" y="140"/>
                  </a:moveTo>
                  <a:cubicBezTo>
                    <a:pt x="322" y="139"/>
                    <a:pt x="323" y="139"/>
                    <a:pt x="322" y="139"/>
                  </a:cubicBezTo>
                  <a:cubicBezTo>
                    <a:pt x="322" y="137"/>
                    <a:pt x="321" y="140"/>
                    <a:pt x="320" y="139"/>
                  </a:cubicBezTo>
                  <a:cubicBezTo>
                    <a:pt x="319" y="139"/>
                    <a:pt x="319" y="139"/>
                    <a:pt x="319" y="139"/>
                  </a:cubicBezTo>
                  <a:cubicBezTo>
                    <a:pt x="320" y="140"/>
                    <a:pt x="321" y="139"/>
                    <a:pt x="322" y="140"/>
                  </a:cubicBezTo>
                  <a:close/>
                  <a:moveTo>
                    <a:pt x="361" y="166"/>
                  </a:moveTo>
                  <a:cubicBezTo>
                    <a:pt x="360" y="166"/>
                    <a:pt x="360" y="166"/>
                    <a:pt x="359" y="166"/>
                  </a:cubicBezTo>
                  <a:cubicBezTo>
                    <a:pt x="359" y="166"/>
                    <a:pt x="359" y="166"/>
                    <a:pt x="359" y="167"/>
                  </a:cubicBezTo>
                  <a:cubicBezTo>
                    <a:pt x="359" y="167"/>
                    <a:pt x="360" y="167"/>
                    <a:pt x="360" y="167"/>
                  </a:cubicBezTo>
                  <a:cubicBezTo>
                    <a:pt x="360" y="167"/>
                    <a:pt x="361" y="167"/>
                    <a:pt x="361" y="166"/>
                  </a:cubicBezTo>
                  <a:close/>
                  <a:moveTo>
                    <a:pt x="251" y="131"/>
                  </a:moveTo>
                  <a:cubicBezTo>
                    <a:pt x="251" y="131"/>
                    <a:pt x="250" y="131"/>
                    <a:pt x="251" y="132"/>
                  </a:cubicBezTo>
                  <a:cubicBezTo>
                    <a:pt x="251" y="132"/>
                    <a:pt x="251" y="132"/>
                    <a:pt x="252" y="132"/>
                  </a:cubicBezTo>
                  <a:cubicBezTo>
                    <a:pt x="252" y="132"/>
                    <a:pt x="252" y="131"/>
                    <a:pt x="252" y="131"/>
                  </a:cubicBezTo>
                  <a:cubicBezTo>
                    <a:pt x="252" y="130"/>
                    <a:pt x="252" y="130"/>
                    <a:pt x="251" y="131"/>
                  </a:cubicBezTo>
                  <a:close/>
                  <a:moveTo>
                    <a:pt x="353" y="167"/>
                  </a:moveTo>
                  <a:cubicBezTo>
                    <a:pt x="353" y="167"/>
                    <a:pt x="352" y="168"/>
                    <a:pt x="352" y="168"/>
                  </a:cubicBezTo>
                  <a:cubicBezTo>
                    <a:pt x="353" y="168"/>
                    <a:pt x="353" y="169"/>
                    <a:pt x="354" y="169"/>
                  </a:cubicBezTo>
                  <a:cubicBezTo>
                    <a:pt x="354" y="169"/>
                    <a:pt x="354" y="169"/>
                    <a:pt x="354" y="168"/>
                  </a:cubicBezTo>
                  <a:cubicBezTo>
                    <a:pt x="354" y="168"/>
                    <a:pt x="353" y="167"/>
                    <a:pt x="353" y="167"/>
                  </a:cubicBezTo>
                  <a:close/>
                  <a:moveTo>
                    <a:pt x="257" y="130"/>
                  </a:moveTo>
                  <a:cubicBezTo>
                    <a:pt x="257" y="129"/>
                    <a:pt x="258" y="129"/>
                    <a:pt x="258" y="129"/>
                  </a:cubicBezTo>
                  <a:cubicBezTo>
                    <a:pt x="258" y="128"/>
                    <a:pt x="257" y="129"/>
                    <a:pt x="257" y="129"/>
                  </a:cubicBezTo>
                  <a:cubicBezTo>
                    <a:pt x="256" y="129"/>
                    <a:pt x="256" y="129"/>
                    <a:pt x="256" y="129"/>
                  </a:cubicBezTo>
                  <a:cubicBezTo>
                    <a:pt x="256" y="130"/>
                    <a:pt x="257" y="130"/>
                    <a:pt x="257" y="130"/>
                  </a:cubicBezTo>
                  <a:close/>
                  <a:moveTo>
                    <a:pt x="195" y="96"/>
                  </a:moveTo>
                  <a:cubicBezTo>
                    <a:pt x="194" y="96"/>
                    <a:pt x="194" y="96"/>
                    <a:pt x="194" y="96"/>
                  </a:cubicBezTo>
                  <a:cubicBezTo>
                    <a:pt x="194" y="96"/>
                    <a:pt x="193" y="97"/>
                    <a:pt x="193" y="97"/>
                  </a:cubicBezTo>
                  <a:cubicBezTo>
                    <a:pt x="193" y="98"/>
                    <a:pt x="194" y="98"/>
                    <a:pt x="194" y="97"/>
                  </a:cubicBezTo>
                  <a:cubicBezTo>
                    <a:pt x="195" y="97"/>
                    <a:pt x="195" y="97"/>
                    <a:pt x="195" y="96"/>
                  </a:cubicBezTo>
                  <a:close/>
                  <a:moveTo>
                    <a:pt x="233" y="134"/>
                  </a:moveTo>
                  <a:cubicBezTo>
                    <a:pt x="233" y="135"/>
                    <a:pt x="232" y="134"/>
                    <a:pt x="233" y="135"/>
                  </a:cubicBezTo>
                  <a:cubicBezTo>
                    <a:pt x="233" y="135"/>
                    <a:pt x="233" y="136"/>
                    <a:pt x="233" y="135"/>
                  </a:cubicBezTo>
                  <a:cubicBezTo>
                    <a:pt x="234" y="135"/>
                    <a:pt x="235" y="135"/>
                    <a:pt x="234" y="134"/>
                  </a:cubicBezTo>
                  <a:cubicBezTo>
                    <a:pt x="234" y="134"/>
                    <a:pt x="234" y="134"/>
                    <a:pt x="233" y="134"/>
                  </a:cubicBezTo>
                  <a:close/>
                  <a:moveTo>
                    <a:pt x="164" y="194"/>
                  </a:moveTo>
                  <a:cubicBezTo>
                    <a:pt x="164" y="194"/>
                    <a:pt x="164" y="194"/>
                    <a:pt x="164" y="194"/>
                  </a:cubicBezTo>
                  <a:cubicBezTo>
                    <a:pt x="164" y="194"/>
                    <a:pt x="163" y="194"/>
                    <a:pt x="162" y="194"/>
                  </a:cubicBezTo>
                  <a:cubicBezTo>
                    <a:pt x="162" y="194"/>
                    <a:pt x="162" y="194"/>
                    <a:pt x="162" y="194"/>
                  </a:cubicBezTo>
                  <a:cubicBezTo>
                    <a:pt x="162" y="195"/>
                    <a:pt x="163" y="194"/>
                    <a:pt x="164" y="194"/>
                  </a:cubicBezTo>
                  <a:close/>
                  <a:moveTo>
                    <a:pt x="398" y="45"/>
                  </a:moveTo>
                  <a:cubicBezTo>
                    <a:pt x="398" y="45"/>
                    <a:pt x="397" y="44"/>
                    <a:pt x="397" y="44"/>
                  </a:cubicBezTo>
                  <a:cubicBezTo>
                    <a:pt x="396" y="45"/>
                    <a:pt x="396" y="45"/>
                    <a:pt x="397" y="45"/>
                  </a:cubicBezTo>
                  <a:cubicBezTo>
                    <a:pt x="397" y="46"/>
                    <a:pt x="397" y="46"/>
                    <a:pt x="397" y="46"/>
                  </a:cubicBezTo>
                  <a:cubicBezTo>
                    <a:pt x="398" y="46"/>
                    <a:pt x="398" y="45"/>
                    <a:pt x="398" y="45"/>
                  </a:cubicBezTo>
                  <a:close/>
                  <a:moveTo>
                    <a:pt x="223" y="166"/>
                  </a:moveTo>
                  <a:cubicBezTo>
                    <a:pt x="223" y="166"/>
                    <a:pt x="223" y="166"/>
                    <a:pt x="222" y="166"/>
                  </a:cubicBezTo>
                  <a:cubicBezTo>
                    <a:pt x="222" y="166"/>
                    <a:pt x="222" y="166"/>
                    <a:pt x="222" y="167"/>
                  </a:cubicBezTo>
                  <a:cubicBezTo>
                    <a:pt x="222" y="167"/>
                    <a:pt x="223" y="167"/>
                    <a:pt x="223" y="167"/>
                  </a:cubicBezTo>
                  <a:cubicBezTo>
                    <a:pt x="223" y="167"/>
                    <a:pt x="224" y="166"/>
                    <a:pt x="223" y="166"/>
                  </a:cubicBezTo>
                  <a:close/>
                  <a:moveTo>
                    <a:pt x="121" y="189"/>
                  </a:moveTo>
                  <a:cubicBezTo>
                    <a:pt x="120" y="189"/>
                    <a:pt x="120" y="189"/>
                    <a:pt x="120" y="189"/>
                  </a:cubicBezTo>
                  <a:cubicBezTo>
                    <a:pt x="120" y="190"/>
                    <a:pt x="121" y="190"/>
                    <a:pt x="121" y="190"/>
                  </a:cubicBezTo>
                  <a:cubicBezTo>
                    <a:pt x="122" y="190"/>
                    <a:pt x="121" y="189"/>
                    <a:pt x="121" y="189"/>
                  </a:cubicBezTo>
                  <a:cubicBezTo>
                    <a:pt x="121" y="189"/>
                    <a:pt x="121" y="188"/>
                    <a:pt x="121" y="189"/>
                  </a:cubicBezTo>
                  <a:close/>
                  <a:moveTo>
                    <a:pt x="205" y="155"/>
                  </a:moveTo>
                  <a:cubicBezTo>
                    <a:pt x="205" y="155"/>
                    <a:pt x="204" y="155"/>
                    <a:pt x="204" y="155"/>
                  </a:cubicBezTo>
                  <a:cubicBezTo>
                    <a:pt x="204" y="155"/>
                    <a:pt x="203" y="156"/>
                    <a:pt x="204" y="156"/>
                  </a:cubicBezTo>
                  <a:cubicBezTo>
                    <a:pt x="204" y="156"/>
                    <a:pt x="204" y="156"/>
                    <a:pt x="205" y="156"/>
                  </a:cubicBezTo>
                  <a:cubicBezTo>
                    <a:pt x="205" y="156"/>
                    <a:pt x="205" y="156"/>
                    <a:pt x="205" y="155"/>
                  </a:cubicBezTo>
                  <a:close/>
                  <a:moveTo>
                    <a:pt x="93" y="72"/>
                  </a:moveTo>
                  <a:cubicBezTo>
                    <a:pt x="93" y="72"/>
                    <a:pt x="93" y="71"/>
                    <a:pt x="92" y="72"/>
                  </a:cubicBezTo>
                  <a:cubicBezTo>
                    <a:pt x="92" y="72"/>
                    <a:pt x="92" y="72"/>
                    <a:pt x="92" y="72"/>
                  </a:cubicBezTo>
                  <a:cubicBezTo>
                    <a:pt x="92" y="73"/>
                    <a:pt x="92" y="73"/>
                    <a:pt x="93" y="73"/>
                  </a:cubicBezTo>
                  <a:cubicBezTo>
                    <a:pt x="93" y="73"/>
                    <a:pt x="93" y="73"/>
                    <a:pt x="93" y="72"/>
                  </a:cubicBezTo>
                  <a:close/>
                  <a:moveTo>
                    <a:pt x="115" y="78"/>
                  </a:moveTo>
                  <a:cubicBezTo>
                    <a:pt x="116" y="78"/>
                    <a:pt x="116" y="78"/>
                    <a:pt x="116" y="78"/>
                  </a:cubicBezTo>
                  <a:cubicBezTo>
                    <a:pt x="116" y="77"/>
                    <a:pt x="115" y="77"/>
                    <a:pt x="115" y="77"/>
                  </a:cubicBezTo>
                  <a:cubicBezTo>
                    <a:pt x="115" y="78"/>
                    <a:pt x="115" y="78"/>
                    <a:pt x="115" y="78"/>
                  </a:cubicBezTo>
                  <a:cubicBezTo>
                    <a:pt x="115" y="78"/>
                    <a:pt x="115" y="78"/>
                    <a:pt x="115" y="78"/>
                  </a:cubicBezTo>
                  <a:close/>
                  <a:moveTo>
                    <a:pt x="352" y="127"/>
                  </a:moveTo>
                  <a:cubicBezTo>
                    <a:pt x="351" y="127"/>
                    <a:pt x="351" y="127"/>
                    <a:pt x="352" y="128"/>
                  </a:cubicBezTo>
                  <a:cubicBezTo>
                    <a:pt x="352" y="128"/>
                    <a:pt x="352" y="128"/>
                    <a:pt x="352" y="128"/>
                  </a:cubicBezTo>
                  <a:cubicBezTo>
                    <a:pt x="353" y="128"/>
                    <a:pt x="353" y="128"/>
                    <a:pt x="353" y="127"/>
                  </a:cubicBezTo>
                  <a:cubicBezTo>
                    <a:pt x="352" y="127"/>
                    <a:pt x="352" y="127"/>
                    <a:pt x="352" y="127"/>
                  </a:cubicBezTo>
                  <a:close/>
                  <a:moveTo>
                    <a:pt x="172" y="190"/>
                  </a:moveTo>
                  <a:cubicBezTo>
                    <a:pt x="172" y="190"/>
                    <a:pt x="172" y="190"/>
                    <a:pt x="172" y="190"/>
                  </a:cubicBezTo>
                  <a:cubicBezTo>
                    <a:pt x="172" y="190"/>
                    <a:pt x="171" y="190"/>
                    <a:pt x="171" y="190"/>
                  </a:cubicBezTo>
                  <a:cubicBezTo>
                    <a:pt x="171" y="190"/>
                    <a:pt x="170" y="190"/>
                    <a:pt x="170" y="191"/>
                  </a:cubicBezTo>
                  <a:cubicBezTo>
                    <a:pt x="170" y="191"/>
                    <a:pt x="171" y="191"/>
                    <a:pt x="172" y="190"/>
                  </a:cubicBezTo>
                  <a:close/>
                  <a:moveTo>
                    <a:pt x="187" y="141"/>
                  </a:moveTo>
                  <a:cubicBezTo>
                    <a:pt x="187" y="141"/>
                    <a:pt x="188" y="141"/>
                    <a:pt x="187" y="140"/>
                  </a:cubicBezTo>
                  <a:cubicBezTo>
                    <a:pt x="187" y="140"/>
                    <a:pt x="187" y="140"/>
                    <a:pt x="186" y="140"/>
                  </a:cubicBezTo>
                  <a:cubicBezTo>
                    <a:pt x="186" y="140"/>
                    <a:pt x="186" y="140"/>
                    <a:pt x="186" y="141"/>
                  </a:cubicBezTo>
                  <a:cubicBezTo>
                    <a:pt x="186" y="141"/>
                    <a:pt x="186" y="141"/>
                    <a:pt x="187" y="141"/>
                  </a:cubicBezTo>
                  <a:close/>
                  <a:moveTo>
                    <a:pt x="319" y="137"/>
                  </a:moveTo>
                  <a:cubicBezTo>
                    <a:pt x="319" y="137"/>
                    <a:pt x="319" y="137"/>
                    <a:pt x="320" y="137"/>
                  </a:cubicBezTo>
                  <a:cubicBezTo>
                    <a:pt x="320" y="137"/>
                    <a:pt x="320" y="137"/>
                    <a:pt x="320" y="136"/>
                  </a:cubicBezTo>
                  <a:cubicBezTo>
                    <a:pt x="320" y="136"/>
                    <a:pt x="319" y="137"/>
                    <a:pt x="319" y="136"/>
                  </a:cubicBezTo>
                  <a:cubicBezTo>
                    <a:pt x="319" y="136"/>
                    <a:pt x="318" y="136"/>
                    <a:pt x="319" y="137"/>
                  </a:cubicBezTo>
                  <a:close/>
                  <a:moveTo>
                    <a:pt x="51" y="90"/>
                  </a:moveTo>
                  <a:cubicBezTo>
                    <a:pt x="51" y="90"/>
                    <a:pt x="52" y="90"/>
                    <a:pt x="52" y="90"/>
                  </a:cubicBezTo>
                  <a:cubicBezTo>
                    <a:pt x="52" y="90"/>
                    <a:pt x="51" y="90"/>
                    <a:pt x="51" y="90"/>
                  </a:cubicBezTo>
                  <a:cubicBezTo>
                    <a:pt x="51" y="90"/>
                    <a:pt x="50" y="90"/>
                    <a:pt x="50" y="90"/>
                  </a:cubicBezTo>
                  <a:cubicBezTo>
                    <a:pt x="50" y="91"/>
                    <a:pt x="51" y="90"/>
                    <a:pt x="51" y="90"/>
                  </a:cubicBezTo>
                  <a:close/>
                  <a:moveTo>
                    <a:pt x="18" y="116"/>
                  </a:moveTo>
                  <a:cubicBezTo>
                    <a:pt x="18" y="116"/>
                    <a:pt x="18" y="116"/>
                    <a:pt x="18" y="116"/>
                  </a:cubicBezTo>
                  <a:cubicBezTo>
                    <a:pt x="19" y="116"/>
                    <a:pt x="19" y="116"/>
                    <a:pt x="19" y="115"/>
                  </a:cubicBezTo>
                  <a:cubicBezTo>
                    <a:pt x="19" y="115"/>
                    <a:pt x="18" y="115"/>
                    <a:pt x="18" y="115"/>
                  </a:cubicBezTo>
                  <a:cubicBezTo>
                    <a:pt x="18" y="115"/>
                    <a:pt x="18" y="115"/>
                    <a:pt x="18" y="116"/>
                  </a:cubicBezTo>
                  <a:close/>
                  <a:moveTo>
                    <a:pt x="188" y="99"/>
                  </a:moveTo>
                  <a:cubicBezTo>
                    <a:pt x="188" y="99"/>
                    <a:pt x="188" y="99"/>
                    <a:pt x="188" y="99"/>
                  </a:cubicBezTo>
                  <a:cubicBezTo>
                    <a:pt x="188" y="99"/>
                    <a:pt x="187" y="99"/>
                    <a:pt x="187" y="99"/>
                  </a:cubicBezTo>
                  <a:cubicBezTo>
                    <a:pt x="187" y="99"/>
                    <a:pt x="187" y="99"/>
                    <a:pt x="187" y="99"/>
                  </a:cubicBezTo>
                  <a:cubicBezTo>
                    <a:pt x="187" y="100"/>
                    <a:pt x="187" y="99"/>
                    <a:pt x="188" y="99"/>
                  </a:cubicBezTo>
                  <a:close/>
                  <a:moveTo>
                    <a:pt x="119" y="190"/>
                  </a:moveTo>
                  <a:cubicBezTo>
                    <a:pt x="119" y="190"/>
                    <a:pt x="119" y="190"/>
                    <a:pt x="119" y="191"/>
                  </a:cubicBezTo>
                  <a:cubicBezTo>
                    <a:pt x="119" y="191"/>
                    <a:pt x="120" y="191"/>
                    <a:pt x="120" y="191"/>
                  </a:cubicBezTo>
                  <a:cubicBezTo>
                    <a:pt x="120" y="191"/>
                    <a:pt x="120" y="191"/>
                    <a:pt x="120" y="191"/>
                  </a:cubicBezTo>
                  <a:cubicBezTo>
                    <a:pt x="120" y="190"/>
                    <a:pt x="120" y="190"/>
                    <a:pt x="119" y="190"/>
                  </a:cubicBezTo>
                  <a:close/>
                  <a:moveTo>
                    <a:pt x="22" y="98"/>
                  </a:moveTo>
                  <a:cubicBezTo>
                    <a:pt x="22" y="98"/>
                    <a:pt x="21" y="98"/>
                    <a:pt x="21" y="98"/>
                  </a:cubicBezTo>
                  <a:cubicBezTo>
                    <a:pt x="21" y="98"/>
                    <a:pt x="21" y="98"/>
                    <a:pt x="21" y="98"/>
                  </a:cubicBezTo>
                  <a:cubicBezTo>
                    <a:pt x="21" y="98"/>
                    <a:pt x="21" y="99"/>
                    <a:pt x="21" y="98"/>
                  </a:cubicBezTo>
                  <a:cubicBezTo>
                    <a:pt x="21" y="98"/>
                    <a:pt x="22" y="98"/>
                    <a:pt x="22" y="98"/>
                  </a:cubicBezTo>
                  <a:close/>
                  <a:moveTo>
                    <a:pt x="212" y="137"/>
                  </a:moveTo>
                  <a:cubicBezTo>
                    <a:pt x="212" y="137"/>
                    <a:pt x="212" y="137"/>
                    <a:pt x="212" y="137"/>
                  </a:cubicBezTo>
                  <a:cubicBezTo>
                    <a:pt x="212" y="137"/>
                    <a:pt x="212" y="137"/>
                    <a:pt x="212" y="137"/>
                  </a:cubicBezTo>
                  <a:cubicBezTo>
                    <a:pt x="212" y="137"/>
                    <a:pt x="213" y="137"/>
                    <a:pt x="213" y="137"/>
                  </a:cubicBezTo>
                  <a:cubicBezTo>
                    <a:pt x="213" y="137"/>
                    <a:pt x="212" y="137"/>
                    <a:pt x="212" y="137"/>
                  </a:cubicBezTo>
                  <a:close/>
                  <a:moveTo>
                    <a:pt x="253" y="131"/>
                  </a:moveTo>
                  <a:cubicBezTo>
                    <a:pt x="253" y="131"/>
                    <a:pt x="253" y="131"/>
                    <a:pt x="253" y="131"/>
                  </a:cubicBezTo>
                  <a:cubicBezTo>
                    <a:pt x="253" y="131"/>
                    <a:pt x="252" y="132"/>
                    <a:pt x="252" y="132"/>
                  </a:cubicBezTo>
                  <a:cubicBezTo>
                    <a:pt x="253" y="132"/>
                    <a:pt x="253" y="132"/>
                    <a:pt x="253" y="132"/>
                  </a:cubicBezTo>
                  <a:cubicBezTo>
                    <a:pt x="253" y="132"/>
                    <a:pt x="253" y="132"/>
                    <a:pt x="253" y="131"/>
                  </a:cubicBezTo>
                  <a:close/>
                  <a:moveTo>
                    <a:pt x="365" y="166"/>
                  </a:moveTo>
                  <a:cubicBezTo>
                    <a:pt x="365" y="166"/>
                    <a:pt x="364" y="166"/>
                    <a:pt x="364" y="167"/>
                  </a:cubicBezTo>
                  <a:cubicBezTo>
                    <a:pt x="365" y="167"/>
                    <a:pt x="365" y="167"/>
                    <a:pt x="365" y="167"/>
                  </a:cubicBezTo>
                  <a:cubicBezTo>
                    <a:pt x="365" y="167"/>
                    <a:pt x="366" y="167"/>
                    <a:pt x="365" y="166"/>
                  </a:cubicBezTo>
                  <a:cubicBezTo>
                    <a:pt x="365" y="166"/>
                    <a:pt x="365" y="166"/>
                    <a:pt x="365" y="166"/>
                  </a:cubicBezTo>
                  <a:close/>
                  <a:moveTo>
                    <a:pt x="241" y="157"/>
                  </a:moveTo>
                  <a:cubicBezTo>
                    <a:pt x="240" y="157"/>
                    <a:pt x="240" y="157"/>
                    <a:pt x="240" y="157"/>
                  </a:cubicBezTo>
                  <a:cubicBezTo>
                    <a:pt x="240" y="157"/>
                    <a:pt x="240" y="157"/>
                    <a:pt x="241" y="157"/>
                  </a:cubicBezTo>
                  <a:cubicBezTo>
                    <a:pt x="241" y="157"/>
                    <a:pt x="241" y="157"/>
                    <a:pt x="241" y="157"/>
                  </a:cubicBezTo>
                  <a:cubicBezTo>
                    <a:pt x="241" y="157"/>
                    <a:pt x="241" y="157"/>
                    <a:pt x="241" y="157"/>
                  </a:cubicBezTo>
                  <a:close/>
                  <a:moveTo>
                    <a:pt x="167" y="191"/>
                  </a:moveTo>
                  <a:cubicBezTo>
                    <a:pt x="167" y="191"/>
                    <a:pt x="167" y="191"/>
                    <a:pt x="167" y="191"/>
                  </a:cubicBezTo>
                  <a:cubicBezTo>
                    <a:pt x="167" y="191"/>
                    <a:pt x="168" y="191"/>
                    <a:pt x="168" y="191"/>
                  </a:cubicBezTo>
                  <a:cubicBezTo>
                    <a:pt x="168" y="191"/>
                    <a:pt x="168" y="191"/>
                    <a:pt x="168" y="191"/>
                  </a:cubicBezTo>
                  <a:cubicBezTo>
                    <a:pt x="168" y="190"/>
                    <a:pt x="168" y="191"/>
                    <a:pt x="167" y="191"/>
                  </a:cubicBezTo>
                  <a:close/>
                  <a:moveTo>
                    <a:pt x="86" y="80"/>
                  </a:moveTo>
                  <a:cubicBezTo>
                    <a:pt x="86" y="79"/>
                    <a:pt x="86" y="79"/>
                    <a:pt x="85" y="79"/>
                  </a:cubicBezTo>
                  <a:cubicBezTo>
                    <a:pt x="85" y="79"/>
                    <a:pt x="85" y="80"/>
                    <a:pt x="85" y="80"/>
                  </a:cubicBezTo>
                  <a:cubicBezTo>
                    <a:pt x="85" y="80"/>
                    <a:pt x="86" y="80"/>
                    <a:pt x="86" y="80"/>
                  </a:cubicBezTo>
                  <a:cubicBezTo>
                    <a:pt x="86" y="80"/>
                    <a:pt x="86" y="80"/>
                    <a:pt x="86" y="80"/>
                  </a:cubicBezTo>
                  <a:close/>
                  <a:moveTo>
                    <a:pt x="107" y="72"/>
                  </a:moveTo>
                  <a:cubicBezTo>
                    <a:pt x="107" y="72"/>
                    <a:pt x="107" y="72"/>
                    <a:pt x="107" y="72"/>
                  </a:cubicBezTo>
                  <a:cubicBezTo>
                    <a:pt x="107" y="72"/>
                    <a:pt x="107" y="73"/>
                    <a:pt x="107" y="73"/>
                  </a:cubicBezTo>
                  <a:cubicBezTo>
                    <a:pt x="108" y="73"/>
                    <a:pt x="108" y="72"/>
                    <a:pt x="107" y="72"/>
                  </a:cubicBezTo>
                  <a:cubicBezTo>
                    <a:pt x="107" y="72"/>
                    <a:pt x="107" y="72"/>
                    <a:pt x="107" y="72"/>
                  </a:cubicBezTo>
                  <a:close/>
                  <a:moveTo>
                    <a:pt x="170" y="105"/>
                  </a:moveTo>
                  <a:cubicBezTo>
                    <a:pt x="170" y="105"/>
                    <a:pt x="170" y="105"/>
                    <a:pt x="170" y="105"/>
                  </a:cubicBezTo>
                  <a:cubicBezTo>
                    <a:pt x="169" y="105"/>
                    <a:pt x="169" y="105"/>
                    <a:pt x="169" y="106"/>
                  </a:cubicBezTo>
                  <a:cubicBezTo>
                    <a:pt x="169" y="106"/>
                    <a:pt x="169" y="106"/>
                    <a:pt x="169" y="106"/>
                  </a:cubicBezTo>
                  <a:cubicBezTo>
                    <a:pt x="169" y="106"/>
                    <a:pt x="170" y="106"/>
                    <a:pt x="170" y="105"/>
                  </a:cubicBezTo>
                  <a:close/>
                  <a:moveTo>
                    <a:pt x="281" y="157"/>
                  </a:moveTo>
                  <a:cubicBezTo>
                    <a:pt x="281" y="157"/>
                    <a:pt x="281" y="157"/>
                    <a:pt x="281" y="157"/>
                  </a:cubicBezTo>
                  <a:cubicBezTo>
                    <a:pt x="281" y="157"/>
                    <a:pt x="280" y="157"/>
                    <a:pt x="280" y="157"/>
                  </a:cubicBezTo>
                  <a:cubicBezTo>
                    <a:pt x="280" y="157"/>
                    <a:pt x="281" y="158"/>
                    <a:pt x="281" y="158"/>
                  </a:cubicBezTo>
                  <a:cubicBezTo>
                    <a:pt x="281" y="158"/>
                    <a:pt x="281" y="157"/>
                    <a:pt x="281" y="157"/>
                  </a:cubicBezTo>
                  <a:close/>
                  <a:moveTo>
                    <a:pt x="134" y="104"/>
                  </a:moveTo>
                  <a:cubicBezTo>
                    <a:pt x="134" y="104"/>
                    <a:pt x="133" y="104"/>
                    <a:pt x="133" y="105"/>
                  </a:cubicBezTo>
                  <a:cubicBezTo>
                    <a:pt x="134" y="105"/>
                    <a:pt x="134" y="105"/>
                    <a:pt x="134" y="105"/>
                  </a:cubicBezTo>
                  <a:cubicBezTo>
                    <a:pt x="134" y="105"/>
                    <a:pt x="135" y="105"/>
                    <a:pt x="135" y="104"/>
                  </a:cubicBezTo>
                  <a:cubicBezTo>
                    <a:pt x="134" y="104"/>
                    <a:pt x="134" y="104"/>
                    <a:pt x="134" y="104"/>
                  </a:cubicBezTo>
                  <a:close/>
                  <a:moveTo>
                    <a:pt x="233" y="171"/>
                  </a:moveTo>
                  <a:cubicBezTo>
                    <a:pt x="233" y="171"/>
                    <a:pt x="233" y="171"/>
                    <a:pt x="232" y="171"/>
                  </a:cubicBezTo>
                  <a:cubicBezTo>
                    <a:pt x="233" y="171"/>
                    <a:pt x="233" y="171"/>
                    <a:pt x="233" y="171"/>
                  </a:cubicBezTo>
                  <a:cubicBezTo>
                    <a:pt x="233" y="171"/>
                    <a:pt x="234" y="171"/>
                    <a:pt x="234" y="171"/>
                  </a:cubicBezTo>
                  <a:cubicBezTo>
                    <a:pt x="234" y="171"/>
                    <a:pt x="233" y="171"/>
                    <a:pt x="233" y="171"/>
                  </a:cubicBezTo>
                  <a:close/>
                  <a:moveTo>
                    <a:pt x="149" y="188"/>
                  </a:moveTo>
                  <a:cubicBezTo>
                    <a:pt x="149" y="188"/>
                    <a:pt x="149" y="188"/>
                    <a:pt x="149" y="187"/>
                  </a:cubicBezTo>
                  <a:cubicBezTo>
                    <a:pt x="149" y="187"/>
                    <a:pt x="149" y="187"/>
                    <a:pt x="149" y="187"/>
                  </a:cubicBezTo>
                  <a:cubicBezTo>
                    <a:pt x="148" y="187"/>
                    <a:pt x="148" y="188"/>
                    <a:pt x="149" y="188"/>
                  </a:cubicBezTo>
                  <a:cubicBezTo>
                    <a:pt x="149" y="188"/>
                    <a:pt x="149" y="188"/>
                    <a:pt x="149" y="188"/>
                  </a:cubicBezTo>
                  <a:close/>
                  <a:moveTo>
                    <a:pt x="138" y="197"/>
                  </a:moveTo>
                  <a:cubicBezTo>
                    <a:pt x="138" y="197"/>
                    <a:pt x="138" y="198"/>
                    <a:pt x="138" y="198"/>
                  </a:cubicBezTo>
                  <a:cubicBezTo>
                    <a:pt x="138" y="198"/>
                    <a:pt x="138" y="198"/>
                    <a:pt x="138" y="198"/>
                  </a:cubicBezTo>
                  <a:cubicBezTo>
                    <a:pt x="139" y="198"/>
                    <a:pt x="139" y="198"/>
                    <a:pt x="139" y="198"/>
                  </a:cubicBezTo>
                  <a:cubicBezTo>
                    <a:pt x="139" y="197"/>
                    <a:pt x="138" y="197"/>
                    <a:pt x="138" y="197"/>
                  </a:cubicBezTo>
                  <a:close/>
                  <a:moveTo>
                    <a:pt x="266" y="150"/>
                  </a:moveTo>
                  <a:cubicBezTo>
                    <a:pt x="265" y="150"/>
                    <a:pt x="265" y="150"/>
                    <a:pt x="265" y="151"/>
                  </a:cubicBezTo>
                  <a:cubicBezTo>
                    <a:pt x="266" y="151"/>
                    <a:pt x="266" y="151"/>
                    <a:pt x="266" y="151"/>
                  </a:cubicBezTo>
                  <a:cubicBezTo>
                    <a:pt x="266" y="151"/>
                    <a:pt x="266" y="151"/>
                    <a:pt x="266" y="151"/>
                  </a:cubicBezTo>
                  <a:cubicBezTo>
                    <a:pt x="266" y="150"/>
                    <a:pt x="266" y="150"/>
                    <a:pt x="266" y="150"/>
                  </a:cubicBezTo>
                  <a:close/>
                  <a:moveTo>
                    <a:pt x="199" y="95"/>
                  </a:moveTo>
                  <a:cubicBezTo>
                    <a:pt x="199" y="95"/>
                    <a:pt x="199" y="95"/>
                    <a:pt x="199" y="95"/>
                  </a:cubicBezTo>
                  <a:cubicBezTo>
                    <a:pt x="199" y="95"/>
                    <a:pt x="199" y="95"/>
                    <a:pt x="199" y="95"/>
                  </a:cubicBezTo>
                  <a:cubicBezTo>
                    <a:pt x="199" y="95"/>
                    <a:pt x="199" y="95"/>
                    <a:pt x="199" y="95"/>
                  </a:cubicBezTo>
                  <a:cubicBezTo>
                    <a:pt x="199" y="95"/>
                    <a:pt x="199" y="95"/>
                    <a:pt x="199" y="95"/>
                  </a:cubicBezTo>
                  <a:close/>
                  <a:moveTo>
                    <a:pt x="230" y="172"/>
                  </a:moveTo>
                  <a:cubicBezTo>
                    <a:pt x="230" y="172"/>
                    <a:pt x="230" y="172"/>
                    <a:pt x="230" y="172"/>
                  </a:cubicBezTo>
                  <a:cubicBezTo>
                    <a:pt x="230" y="172"/>
                    <a:pt x="230" y="172"/>
                    <a:pt x="230" y="172"/>
                  </a:cubicBezTo>
                  <a:cubicBezTo>
                    <a:pt x="230" y="172"/>
                    <a:pt x="230" y="172"/>
                    <a:pt x="231" y="172"/>
                  </a:cubicBezTo>
                  <a:cubicBezTo>
                    <a:pt x="230" y="172"/>
                    <a:pt x="230" y="172"/>
                    <a:pt x="230" y="172"/>
                  </a:cubicBezTo>
                  <a:close/>
                  <a:moveTo>
                    <a:pt x="106" y="74"/>
                  </a:moveTo>
                  <a:cubicBezTo>
                    <a:pt x="106" y="74"/>
                    <a:pt x="106" y="74"/>
                    <a:pt x="106" y="74"/>
                  </a:cubicBezTo>
                  <a:cubicBezTo>
                    <a:pt x="106" y="74"/>
                    <a:pt x="105" y="74"/>
                    <a:pt x="105" y="74"/>
                  </a:cubicBezTo>
                  <a:cubicBezTo>
                    <a:pt x="105" y="74"/>
                    <a:pt x="105" y="74"/>
                    <a:pt x="105" y="74"/>
                  </a:cubicBezTo>
                  <a:cubicBezTo>
                    <a:pt x="105" y="74"/>
                    <a:pt x="105" y="74"/>
                    <a:pt x="106" y="74"/>
                  </a:cubicBezTo>
                  <a:close/>
                  <a:moveTo>
                    <a:pt x="248" y="133"/>
                  </a:moveTo>
                  <a:cubicBezTo>
                    <a:pt x="248" y="133"/>
                    <a:pt x="249" y="134"/>
                    <a:pt x="249" y="134"/>
                  </a:cubicBezTo>
                  <a:cubicBezTo>
                    <a:pt x="249" y="133"/>
                    <a:pt x="249" y="133"/>
                    <a:pt x="249" y="133"/>
                  </a:cubicBezTo>
                  <a:cubicBezTo>
                    <a:pt x="249" y="133"/>
                    <a:pt x="249" y="133"/>
                    <a:pt x="249" y="133"/>
                  </a:cubicBezTo>
                  <a:cubicBezTo>
                    <a:pt x="249" y="133"/>
                    <a:pt x="248" y="133"/>
                    <a:pt x="248" y="133"/>
                  </a:cubicBezTo>
                  <a:close/>
                  <a:moveTo>
                    <a:pt x="397" y="91"/>
                  </a:moveTo>
                  <a:cubicBezTo>
                    <a:pt x="397" y="91"/>
                    <a:pt x="397" y="92"/>
                    <a:pt x="397" y="92"/>
                  </a:cubicBezTo>
                  <a:cubicBezTo>
                    <a:pt x="397" y="92"/>
                    <a:pt x="397" y="92"/>
                    <a:pt x="397" y="92"/>
                  </a:cubicBezTo>
                  <a:cubicBezTo>
                    <a:pt x="397" y="92"/>
                    <a:pt x="397" y="92"/>
                    <a:pt x="397" y="91"/>
                  </a:cubicBezTo>
                  <a:cubicBezTo>
                    <a:pt x="397" y="91"/>
                    <a:pt x="397" y="91"/>
                    <a:pt x="397" y="91"/>
                  </a:cubicBezTo>
                  <a:close/>
                  <a:moveTo>
                    <a:pt x="196" y="96"/>
                  </a:moveTo>
                  <a:cubicBezTo>
                    <a:pt x="196" y="96"/>
                    <a:pt x="196" y="96"/>
                    <a:pt x="196" y="96"/>
                  </a:cubicBezTo>
                  <a:cubicBezTo>
                    <a:pt x="196" y="96"/>
                    <a:pt x="197" y="96"/>
                    <a:pt x="197" y="96"/>
                  </a:cubicBezTo>
                  <a:cubicBezTo>
                    <a:pt x="197" y="96"/>
                    <a:pt x="197" y="96"/>
                    <a:pt x="196" y="96"/>
                  </a:cubicBezTo>
                  <a:cubicBezTo>
                    <a:pt x="196" y="96"/>
                    <a:pt x="196" y="96"/>
                    <a:pt x="196" y="96"/>
                  </a:cubicBezTo>
                  <a:close/>
                  <a:moveTo>
                    <a:pt x="31" y="90"/>
                  </a:moveTo>
                  <a:cubicBezTo>
                    <a:pt x="31" y="90"/>
                    <a:pt x="31" y="90"/>
                    <a:pt x="31" y="90"/>
                  </a:cubicBezTo>
                  <a:cubicBezTo>
                    <a:pt x="31" y="90"/>
                    <a:pt x="31" y="89"/>
                    <a:pt x="31" y="89"/>
                  </a:cubicBezTo>
                  <a:cubicBezTo>
                    <a:pt x="31" y="90"/>
                    <a:pt x="31" y="90"/>
                    <a:pt x="31" y="90"/>
                  </a:cubicBezTo>
                  <a:cubicBezTo>
                    <a:pt x="31" y="90"/>
                    <a:pt x="31" y="90"/>
                    <a:pt x="31" y="90"/>
                  </a:cubicBezTo>
                  <a:close/>
                  <a:moveTo>
                    <a:pt x="113" y="104"/>
                  </a:moveTo>
                  <a:cubicBezTo>
                    <a:pt x="113" y="104"/>
                    <a:pt x="112" y="104"/>
                    <a:pt x="112" y="104"/>
                  </a:cubicBezTo>
                  <a:cubicBezTo>
                    <a:pt x="112" y="104"/>
                    <a:pt x="113" y="104"/>
                    <a:pt x="113" y="104"/>
                  </a:cubicBezTo>
                  <a:cubicBezTo>
                    <a:pt x="113" y="104"/>
                    <a:pt x="113" y="104"/>
                    <a:pt x="113" y="104"/>
                  </a:cubicBezTo>
                  <a:cubicBezTo>
                    <a:pt x="113" y="104"/>
                    <a:pt x="113" y="104"/>
                    <a:pt x="113" y="104"/>
                  </a:cubicBezTo>
                  <a:close/>
                  <a:moveTo>
                    <a:pt x="38" y="127"/>
                  </a:moveTo>
                  <a:cubicBezTo>
                    <a:pt x="38" y="127"/>
                    <a:pt x="38" y="127"/>
                    <a:pt x="38" y="127"/>
                  </a:cubicBezTo>
                  <a:cubicBezTo>
                    <a:pt x="38" y="127"/>
                    <a:pt x="38" y="127"/>
                    <a:pt x="38" y="127"/>
                  </a:cubicBezTo>
                  <a:cubicBezTo>
                    <a:pt x="38" y="127"/>
                    <a:pt x="38" y="127"/>
                    <a:pt x="38" y="127"/>
                  </a:cubicBezTo>
                  <a:cubicBezTo>
                    <a:pt x="38" y="127"/>
                    <a:pt x="38" y="127"/>
                    <a:pt x="38" y="127"/>
                  </a:cubicBezTo>
                  <a:close/>
                  <a:moveTo>
                    <a:pt x="259" y="157"/>
                  </a:moveTo>
                  <a:cubicBezTo>
                    <a:pt x="260" y="157"/>
                    <a:pt x="260" y="157"/>
                    <a:pt x="260" y="157"/>
                  </a:cubicBezTo>
                  <a:cubicBezTo>
                    <a:pt x="260" y="157"/>
                    <a:pt x="259" y="157"/>
                    <a:pt x="259" y="157"/>
                  </a:cubicBezTo>
                  <a:cubicBezTo>
                    <a:pt x="259" y="157"/>
                    <a:pt x="259" y="157"/>
                    <a:pt x="259" y="157"/>
                  </a:cubicBezTo>
                  <a:cubicBezTo>
                    <a:pt x="259" y="157"/>
                    <a:pt x="259" y="157"/>
                    <a:pt x="259" y="157"/>
                  </a:cubicBezTo>
                  <a:close/>
                  <a:moveTo>
                    <a:pt x="340" y="137"/>
                  </a:moveTo>
                  <a:cubicBezTo>
                    <a:pt x="340" y="137"/>
                    <a:pt x="340" y="137"/>
                    <a:pt x="340" y="137"/>
                  </a:cubicBezTo>
                  <a:cubicBezTo>
                    <a:pt x="340" y="137"/>
                    <a:pt x="340" y="137"/>
                    <a:pt x="339" y="137"/>
                  </a:cubicBezTo>
                  <a:cubicBezTo>
                    <a:pt x="340" y="138"/>
                    <a:pt x="340" y="138"/>
                    <a:pt x="340" y="138"/>
                  </a:cubicBezTo>
                  <a:cubicBezTo>
                    <a:pt x="340" y="137"/>
                    <a:pt x="340" y="137"/>
                    <a:pt x="340" y="137"/>
                  </a:cubicBezTo>
                  <a:close/>
                  <a:moveTo>
                    <a:pt x="281" y="182"/>
                  </a:moveTo>
                  <a:cubicBezTo>
                    <a:pt x="281" y="182"/>
                    <a:pt x="281" y="182"/>
                    <a:pt x="281" y="182"/>
                  </a:cubicBezTo>
                  <a:cubicBezTo>
                    <a:pt x="280" y="182"/>
                    <a:pt x="280" y="182"/>
                    <a:pt x="280" y="182"/>
                  </a:cubicBezTo>
                  <a:cubicBezTo>
                    <a:pt x="280" y="182"/>
                    <a:pt x="281" y="182"/>
                    <a:pt x="281" y="182"/>
                  </a:cubicBezTo>
                  <a:cubicBezTo>
                    <a:pt x="281" y="182"/>
                    <a:pt x="281" y="182"/>
                    <a:pt x="281" y="182"/>
                  </a:cubicBezTo>
                  <a:close/>
                  <a:moveTo>
                    <a:pt x="387" y="116"/>
                  </a:moveTo>
                  <a:cubicBezTo>
                    <a:pt x="387" y="116"/>
                    <a:pt x="387" y="116"/>
                    <a:pt x="387" y="116"/>
                  </a:cubicBezTo>
                  <a:cubicBezTo>
                    <a:pt x="387" y="116"/>
                    <a:pt x="387" y="116"/>
                    <a:pt x="387" y="116"/>
                  </a:cubicBezTo>
                  <a:cubicBezTo>
                    <a:pt x="387" y="116"/>
                    <a:pt x="387" y="116"/>
                    <a:pt x="387" y="116"/>
                  </a:cubicBezTo>
                  <a:cubicBezTo>
                    <a:pt x="387" y="116"/>
                    <a:pt x="387" y="116"/>
                    <a:pt x="387" y="116"/>
                  </a:cubicBezTo>
                  <a:close/>
                  <a:moveTo>
                    <a:pt x="32" y="93"/>
                  </a:moveTo>
                  <a:cubicBezTo>
                    <a:pt x="32" y="93"/>
                    <a:pt x="32" y="93"/>
                    <a:pt x="33" y="93"/>
                  </a:cubicBezTo>
                  <a:cubicBezTo>
                    <a:pt x="32" y="93"/>
                    <a:pt x="32" y="93"/>
                    <a:pt x="32" y="93"/>
                  </a:cubicBezTo>
                  <a:cubicBezTo>
                    <a:pt x="32" y="93"/>
                    <a:pt x="32" y="93"/>
                    <a:pt x="32" y="93"/>
                  </a:cubicBezTo>
                  <a:cubicBezTo>
                    <a:pt x="32" y="93"/>
                    <a:pt x="32" y="93"/>
                    <a:pt x="32" y="93"/>
                  </a:cubicBezTo>
                  <a:close/>
                  <a:moveTo>
                    <a:pt x="125" y="109"/>
                  </a:moveTo>
                  <a:cubicBezTo>
                    <a:pt x="125" y="109"/>
                    <a:pt x="125" y="109"/>
                    <a:pt x="125" y="109"/>
                  </a:cubicBezTo>
                  <a:cubicBezTo>
                    <a:pt x="125" y="109"/>
                    <a:pt x="125" y="109"/>
                    <a:pt x="125" y="109"/>
                  </a:cubicBezTo>
                  <a:cubicBezTo>
                    <a:pt x="125" y="109"/>
                    <a:pt x="125" y="109"/>
                    <a:pt x="125" y="109"/>
                  </a:cubicBezTo>
                  <a:cubicBezTo>
                    <a:pt x="125" y="109"/>
                    <a:pt x="125" y="109"/>
                    <a:pt x="125" y="109"/>
                  </a:cubicBezTo>
                  <a:close/>
                  <a:moveTo>
                    <a:pt x="247" y="134"/>
                  </a:moveTo>
                  <a:cubicBezTo>
                    <a:pt x="247" y="134"/>
                    <a:pt x="247" y="134"/>
                    <a:pt x="247" y="134"/>
                  </a:cubicBezTo>
                  <a:cubicBezTo>
                    <a:pt x="247" y="134"/>
                    <a:pt x="247" y="134"/>
                    <a:pt x="247" y="134"/>
                  </a:cubicBezTo>
                  <a:cubicBezTo>
                    <a:pt x="248" y="134"/>
                    <a:pt x="248" y="134"/>
                    <a:pt x="248" y="134"/>
                  </a:cubicBezTo>
                  <a:cubicBezTo>
                    <a:pt x="248" y="134"/>
                    <a:pt x="247" y="134"/>
                    <a:pt x="247" y="134"/>
                  </a:cubicBezTo>
                  <a:close/>
                  <a:moveTo>
                    <a:pt x="370" y="110"/>
                  </a:moveTo>
                  <a:cubicBezTo>
                    <a:pt x="370" y="110"/>
                    <a:pt x="370" y="110"/>
                    <a:pt x="370" y="110"/>
                  </a:cubicBezTo>
                  <a:cubicBezTo>
                    <a:pt x="370" y="110"/>
                    <a:pt x="370" y="110"/>
                    <a:pt x="370" y="110"/>
                  </a:cubicBezTo>
                  <a:cubicBezTo>
                    <a:pt x="370" y="110"/>
                    <a:pt x="370" y="110"/>
                    <a:pt x="370" y="110"/>
                  </a:cubicBezTo>
                  <a:cubicBezTo>
                    <a:pt x="370" y="110"/>
                    <a:pt x="370" y="110"/>
                    <a:pt x="370" y="110"/>
                  </a:cubicBezTo>
                  <a:close/>
                  <a:moveTo>
                    <a:pt x="342" y="168"/>
                  </a:moveTo>
                  <a:cubicBezTo>
                    <a:pt x="342" y="168"/>
                    <a:pt x="342" y="168"/>
                    <a:pt x="342" y="168"/>
                  </a:cubicBezTo>
                  <a:cubicBezTo>
                    <a:pt x="342" y="168"/>
                    <a:pt x="342" y="168"/>
                    <a:pt x="342" y="168"/>
                  </a:cubicBezTo>
                  <a:cubicBezTo>
                    <a:pt x="342" y="168"/>
                    <a:pt x="342" y="168"/>
                    <a:pt x="342" y="168"/>
                  </a:cubicBezTo>
                  <a:cubicBezTo>
                    <a:pt x="342" y="168"/>
                    <a:pt x="342" y="168"/>
                    <a:pt x="342" y="168"/>
                  </a:cubicBezTo>
                  <a:close/>
                  <a:moveTo>
                    <a:pt x="401" y="107"/>
                  </a:moveTo>
                  <a:cubicBezTo>
                    <a:pt x="401" y="108"/>
                    <a:pt x="401" y="108"/>
                    <a:pt x="401" y="108"/>
                  </a:cubicBezTo>
                  <a:cubicBezTo>
                    <a:pt x="401" y="108"/>
                    <a:pt x="401" y="108"/>
                    <a:pt x="401" y="108"/>
                  </a:cubicBezTo>
                  <a:cubicBezTo>
                    <a:pt x="401" y="108"/>
                    <a:pt x="401" y="108"/>
                    <a:pt x="401" y="107"/>
                  </a:cubicBezTo>
                  <a:cubicBezTo>
                    <a:pt x="401" y="107"/>
                    <a:pt x="401" y="107"/>
                    <a:pt x="401" y="107"/>
                  </a:cubicBezTo>
                  <a:close/>
                  <a:moveTo>
                    <a:pt x="128" y="190"/>
                  </a:moveTo>
                  <a:cubicBezTo>
                    <a:pt x="127" y="190"/>
                    <a:pt x="127" y="190"/>
                    <a:pt x="127" y="190"/>
                  </a:cubicBezTo>
                  <a:cubicBezTo>
                    <a:pt x="127" y="190"/>
                    <a:pt x="127" y="190"/>
                    <a:pt x="127" y="190"/>
                  </a:cubicBezTo>
                  <a:cubicBezTo>
                    <a:pt x="127" y="190"/>
                    <a:pt x="127" y="191"/>
                    <a:pt x="127" y="191"/>
                  </a:cubicBezTo>
                  <a:cubicBezTo>
                    <a:pt x="127" y="191"/>
                    <a:pt x="127" y="190"/>
                    <a:pt x="128" y="190"/>
                  </a:cubicBezTo>
                  <a:close/>
                  <a:moveTo>
                    <a:pt x="213" y="152"/>
                  </a:moveTo>
                  <a:cubicBezTo>
                    <a:pt x="213" y="152"/>
                    <a:pt x="213" y="152"/>
                    <a:pt x="212" y="152"/>
                  </a:cubicBezTo>
                  <a:cubicBezTo>
                    <a:pt x="212" y="152"/>
                    <a:pt x="212" y="152"/>
                    <a:pt x="212" y="152"/>
                  </a:cubicBezTo>
                  <a:cubicBezTo>
                    <a:pt x="212" y="152"/>
                    <a:pt x="212" y="152"/>
                    <a:pt x="213" y="152"/>
                  </a:cubicBezTo>
                  <a:cubicBezTo>
                    <a:pt x="213" y="152"/>
                    <a:pt x="213" y="152"/>
                    <a:pt x="213" y="152"/>
                  </a:cubicBezTo>
                  <a:close/>
                  <a:moveTo>
                    <a:pt x="26" y="104"/>
                  </a:moveTo>
                  <a:cubicBezTo>
                    <a:pt x="26" y="104"/>
                    <a:pt x="26" y="104"/>
                    <a:pt x="26" y="104"/>
                  </a:cubicBezTo>
                  <a:cubicBezTo>
                    <a:pt x="26" y="104"/>
                    <a:pt x="26" y="104"/>
                    <a:pt x="26" y="104"/>
                  </a:cubicBezTo>
                  <a:cubicBezTo>
                    <a:pt x="26" y="104"/>
                    <a:pt x="26" y="104"/>
                    <a:pt x="26" y="104"/>
                  </a:cubicBezTo>
                  <a:cubicBezTo>
                    <a:pt x="26" y="104"/>
                    <a:pt x="26" y="104"/>
                    <a:pt x="26" y="104"/>
                  </a:cubicBezTo>
                  <a:close/>
                  <a:moveTo>
                    <a:pt x="213" y="163"/>
                  </a:moveTo>
                  <a:cubicBezTo>
                    <a:pt x="213" y="163"/>
                    <a:pt x="213" y="163"/>
                    <a:pt x="213" y="163"/>
                  </a:cubicBezTo>
                  <a:cubicBezTo>
                    <a:pt x="213" y="163"/>
                    <a:pt x="213" y="163"/>
                    <a:pt x="213" y="163"/>
                  </a:cubicBezTo>
                  <a:cubicBezTo>
                    <a:pt x="213" y="163"/>
                    <a:pt x="213" y="163"/>
                    <a:pt x="213" y="163"/>
                  </a:cubicBezTo>
                  <a:cubicBezTo>
                    <a:pt x="213" y="163"/>
                    <a:pt x="213" y="163"/>
                    <a:pt x="213" y="163"/>
                  </a:cubicBezTo>
                  <a:close/>
                  <a:moveTo>
                    <a:pt x="216" y="173"/>
                  </a:moveTo>
                  <a:cubicBezTo>
                    <a:pt x="216" y="173"/>
                    <a:pt x="215" y="173"/>
                    <a:pt x="215" y="173"/>
                  </a:cubicBezTo>
                  <a:cubicBezTo>
                    <a:pt x="216" y="173"/>
                    <a:pt x="216" y="173"/>
                    <a:pt x="216" y="173"/>
                  </a:cubicBezTo>
                  <a:cubicBezTo>
                    <a:pt x="216" y="173"/>
                    <a:pt x="216" y="173"/>
                    <a:pt x="216" y="173"/>
                  </a:cubicBezTo>
                  <a:cubicBezTo>
                    <a:pt x="216" y="173"/>
                    <a:pt x="216" y="173"/>
                    <a:pt x="216" y="173"/>
                  </a:cubicBezTo>
                  <a:close/>
                  <a:moveTo>
                    <a:pt x="373" y="130"/>
                  </a:moveTo>
                  <a:cubicBezTo>
                    <a:pt x="373" y="130"/>
                    <a:pt x="373" y="130"/>
                    <a:pt x="373" y="130"/>
                  </a:cubicBezTo>
                  <a:cubicBezTo>
                    <a:pt x="373" y="130"/>
                    <a:pt x="373" y="130"/>
                    <a:pt x="373" y="130"/>
                  </a:cubicBezTo>
                  <a:cubicBezTo>
                    <a:pt x="373" y="130"/>
                    <a:pt x="373" y="130"/>
                    <a:pt x="373" y="130"/>
                  </a:cubicBezTo>
                  <a:cubicBezTo>
                    <a:pt x="373" y="130"/>
                    <a:pt x="373" y="130"/>
                    <a:pt x="373" y="130"/>
                  </a:cubicBezTo>
                  <a:close/>
                  <a:moveTo>
                    <a:pt x="17" y="99"/>
                  </a:moveTo>
                  <a:cubicBezTo>
                    <a:pt x="17" y="99"/>
                    <a:pt x="17" y="99"/>
                    <a:pt x="17" y="99"/>
                  </a:cubicBezTo>
                  <a:cubicBezTo>
                    <a:pt x="17" y="99"/>
                    <a:pt x="17" y="99"/>
                    <a:pt x="17" y="99"/>
                  </a:cubicBezTo>
                  <a:cubicBezTo>
                    <a:pt x="17" y="100"/>
                    <a:pt x="17" y="100"/>
                    <a:pt x="17" y="100"/>
                  </a:cubicBezTo>
                  <a:cubicBezTo>
                    <a:pt x="17" y="100"/>
                    <a:pt x="17" y="100"/>
                    <a:pt x="17" y="99"/>
                  </a:cubicBezTo>
                  <a:close/>
                  <a:moveTo>
                    <a:pt x="347" y="112"/>
                  </a:moveTo>
                  <a:cubicBezTo>
                    <a:pt x="347" y="112"/>
                    <a:pt x="348" y="112"/>
                    <a:pt x="348" y="112"/>
                  </a:cubicBezTo>
                  <a:cubicBezTo>
                    <a:pt x="348" y="112"/>
                    <a:pt x="348" y="112"/>
                    <a:pt x="348" y="112"/>
                  </a:cubicBezTo>
                  <a:cubicBezTo>
                    <a:pt x="348" y="112"/>
                    <a:pt x="347" y="112"/>
                    <a:pt x="347" y="112"/>
                  </a:cubicBezTo>
                  <a:cubicBezTo>
                    <a:pt x="347" y="112"/>
                    <a:pt x="347" y="112"/>
                    <a:pt x="347" y="112"/>
                  </a:cubicBezTo>
                  <a:close/>
                  <a:moveTo>
                    <a:pt x="209" y="171"/>
                  </a:moveTo>
                  <a:cubicBezTo>
                    <a:pt x="209" y="171"/>
                    <a:pt x="209" y="171"/>
                    <a:pt x="209" y="171"/>
                  </a:cubicBezTo>
                  <a:cubicBezTo>
                    <a:pt x="209" y="171"/>
                    <a:pt x="209" y="171"/>
                    <a:pt x="209" y="171"/>
                  </a:cubicBezTo>
                  <a:cubicBezTo>
                    <a:pt x="209" y="171"/>
                    <a:pt x="209" y="171"/>
                    <a:pt x="209" y="171"/>
                  </a:cubicBezTo>
                  <a:cubicBezTo>
                    <a:pt x="209" y="171"/>
                    <a:pt x="209" y="171"/>
                    <a:pt x="209" y="171"/>
                  </a:cubicBezTo>
                  <a:close/>
                  <a:moveTo>
                    <a:pt x="225" y="168"/>
                  </a:moveTo>
                  <a:cubicBezTo>
                    <a:pt x="225" y="167"/>
                    <a:pt x="226" y="167"/>
                    <a:pt x="226" y="167"/>
                  </a:cubicBezTo>
                  <a:cubicBezTo>
                    <a:pt x="225" y="167"/>
                    <a:pt x="225" y="167"/>
                    <a:pt x="225" y="167"/>
                  </a:cubicBezTo>
                  <a:cubicBezTo>
                    <a:pt x="225" y="167"/>
                    <a:pt x="225" y="167"/>
                    <a:pt x="225" y="167"/>
                  </a:cubicBezTo>
                  <a:cubicBezTo>
                    <a:pt x="225" y="167"/>
                    <a:pt x="225" y="167"/>
                    <a:pt x="225" y="168"/>
                  </a:cubicBezTo>
                  <a:close/>
                  <a:moveTo>
                    <a:pt x="247" y="146"/>
                  </a:moveTo>
                  <a:cubicBezTo>
                    <a:pt x="246" y="146"/>
                    <a:pt x="246" y="146"/>
                    <a:pt x="246" y="146"/>
                  </a:cubicBezTo>
                  <a:cubicBezTo>
                    <a:pt x="246" y="146"/>
                    <a:pt x="246" y="146"/>
                    <a:pt x="246" y="146"/>
                  </a:cubicBezTo>
                  <a:cubicBezTo>
                    <a:pt x="246" y="146"/>
                    <a:pt x="246" y="146"/>
                    <a:pt x="246" y="146"/>
                  </a:cubicBezTo>
                  <a:cubicBezTo>
                    <a:pt x="246" y="146"/>
                    <a:pt x="246" y="146"/>
                    <a:pt x="247" y="146"/>
                  </a:cubicBezTo>
                  <a:close/>
                  <a:moveTo>
                    <a:pt x="191" y="98"/>
                  </a:moveTo>
                  <a:cubicBezTo>
                    <a:pt x="192" y="98"/>
                    <a:pt x="192" y="98"/>
                    <a:pt x="191" y="98"/>
                  </a:cubicBezTo>
                  <a:cubicBezTo>
                    <a:pt x="191" y="98"/>
                    <a:pt x="191" y="98"/>
                    <a:pt x="191" y="98"/>
                  </a:cubicBezTo>
                  <a:cubicBezTo>
                    <a:pt x="191" y="98"/>
                    <a:pt x="191" y="98"/>
                    <a:pt x="191" y="98"/>
                  </a:cubicBezTo>
                  <a:cubicBezTo>
                    <a:pt x="191" y="98"/>
                    <a:pt x="191" y="98"/>
                    <a:pt x="191" y="98"/>
                  </a:cubicBezTo>
                  <a:close/>
                  <a:moveTo>
                    <a:pt x="126" y="186"/>
                  </a:moveTo>
                  <a:cubicBezTo>
                    <a:pt x="126" y="186"/>
                    <a:pt x="126" y="186"/>
                    <a:pt x="126" y="186"/>
                  </a:cubicBezTo>
                  <a:cubicBezTo>
                    <a:pt x="126" y="186"/>
                    <a:pt x="126" y="186"/>
                    <a:pt x="126" y="186"/>
                  </a:cubicBezTo>
                  <a:cubicBezTo>
                    <a:pt x="126" y="186"/>
                    <a:pt x="126" y="186"/>
                    <a:pt x="126" y="186"/>
                  </a:cubicBezTo>
                  <a:cubicBezTo>
                    <a:pt x="126" y="186"/>
                    <a:pt x="126" y="186"/>
                    <a:pt x="126" y="186"/>
                  </a:cubicBezTo>
                  <a:close/>
                  <a:moveTo>
                    <a:pt x="175" y="103"/>
                  </a:moveTo>
                  <a:cubicBezTo>
                    <a:pt x="175" y="103"/>
                    <a:pt x="175" y="103"/>
                    <a:pt x="175" y="103"/>
                  </a:cubicBezTo>
                  <a:cubicBezTo>
                    <a:pt x="175" y="103"/>
                    <a:pt x="175" y="103"/>
                    <a:pt x="175" y="103"/>
                  </a:cubicBezTo>
                  <a:cubicBezTo>
                    <a:pt x="175" y="103"/>
                    <a:pt x="175" y="103"/>
                    <a:pt x="175" y="103"/>
                  </a:cubicBezTo>
                  <a:close/>
                  <a:moveTo>
                    <a:pt x="232" y="191"/>
                  </a:moveTo>
                  <a:cubicBezTo>
                    <a:pt x="232" y="191"/>
                    <a:pt x="232" y="191"/>
                    <a:pt x="232" y="191"/>
                  </a:cubicBezTo>
                  <a:cubicBezTo>
                    <a:pt x="232" y="191"/>
                    <a:pt x="232" y="191"/>
                    <a:pt x="232" y="191"/>
                  </a:cubicBezTo>
                  <a:cubicBezTo>
                    <a:pt x="232" y="191"/>
                    <a:pt x="232" y="191"/>
                    <a:pt x="232" y="191"/>
                  </a:cubicBezTo>
                  <a:cubicBezTo>
                    <a:pt x="232" y="191"/>
                    <a:pt x="232" y="191"/>
                    <a:pt x="232" y="191"/>
                  </a:cubicBezTo>
                  <a:close/>
                  <a:moveTo>
                    <a:pt x="135" y="104"/>
                  </a:moveTo>
                  <a:cubicBezTo>
                    <a:pt x="135" y="104"/>
                    <a:pt x="135" y="104"/>
                    <a:pt x="135" y="104"/>
                  </a:cubicBezTo>
                  <a:cubicBezTo>
                    <a:pt x="135" y="104"/>
                    <a:pt x="135" y="104"/>
                    <a:pt x="135" y="104"/>
                  </a:cubicBezTo>
                  <a:cubicBezTo>
                    <a:pt x="135" y="104"/>
                    <a:pt x="135" y="104"/>
                    <a:pt x="135" y="104"/>
                  </a:cubicBezTo>
                  <a:cubicBezTo>
                    <a:pt x="135" y="104"/>
                    <a:pt x="135" y="104"/>
                    <a:pt x="135" y="104"/>
                  </a:cubicBezTo>
                  <a:close/>
                  <a:moveTo>
                    <a:pt x="49" y="101"/>
                  </a:moveTo>
                  <a:cubicBezTo>
                    <a:pt x="49" y="101"/>
                    <a:pt x="49" y="101"/>
                    <a:pt x="49" y="101"/>
                  </a:cubicBezTo>
                  <a:cubicBezTo>
                    <a:pt x="49" y="101"/>
                    <a:pt x="49" y="101"/>
                    <a:pt x="49" y="101"/>
                  </a:cubicBezTo>
                  <a:close/>
                  <a:moveTo>
                    <a:pt x="279" y="177"/>
                  </a:moveTo>
                  <a:cubicBezTo>
                    <a:pt x="279" y="177"/>
                    <a:pt x="279" y="177"/>
                    <a:pt x="279" y="177"/>
                  </a:cubicBezTo>
                  <a:cubicBezTo>
                    <a:pt x="279" y="177"/>
                    <a:pt x="279" y="177"/>
                    <a:pt x="279" y="177"/>
                  </a:cubicBezTo>
                  <a:cubicBezTo>
                    <a:pt x="279" y="177"/>
                    <a:pt x="279" y="177"/>
                    <a:pt x="279" y="177"/>
                  </a:cubicBezTo>
                  <a:cubicBezTo>
                    <a:pt x="279" y="177"/>
                    <a:pt x="279" y="177"/>
                    <a:pt x="279" y="177"/>
                  </a:cubicBezTo>
                  <a:close/>
                  <a:moveTo>
                    <a:pt x="153" y="60"/>
                  </a:moveTo>
                  <a:cubicBezTo>
                    <a:pt x="153" y="60"/>
                    <a:pt x="153" y="60"/>
                    <a:pt x="153" y="60"/>
                  </a:cubicBezTo>
                  <a:cubicBezTo>
                    <a:pt x="153" y="60"/>
                    <a:pt x="153" y="60"/>
                    <a:pt x="153" y="60"/>
                  </a:cubicBezTo>
                  <a:cubicBezTo>
                    <a:pt x="153" y="60"/>
                    <a:pt x="153" y="60"/>
                    <a:pt x="153" y="60"/>
                  </a:cubicBezTo>
                  <a:cubicBezTo>
                    <a:pt x="153" y="60"/>
                    <a:pt x="153" y="60"/>
                    <a:pt x="153" y="60"/>
                  </a:cubicBezTo>
                  <a:close/>
                  <a:moveTo>
                    <a:pt x="159" y="182"/>
                  </a:moveTo>
                  <a:cubicBezTo>
                    <a:pt x="159" y="182"/>
                    <a:pt x="159" y="182"/>
                    <a:pt x="159" y="182"/>
                  </a:cubicBezTo>
                  <a:cubicBezTo>
                    <a:pt x="159" y="182"/>
                    <a:pt x="159" y="182"/>
                    <a:pt x="159" y="182"/>
                  </a:cubicBezTo>
                  <a:close/>
                  <a:moveTo>
                    <a:pt x="317" y="14"/>
                  </a:moveTo>
                  <a:cubicBezTo>
                    <a:pt x="317" y="14"/>
                    <a:pt x="317" y="14"/>
                    <a:pt x="317" y="14"/>
                  </a:cubicBezTo>
                  <a:cubicBezTo>
                    <a:pt x="317" y="14"/>
                    <a:pt x="317" y="14"/>
                    <a:pt x="317" y="14"/>
                  </a:cubicBezTo>
                  <a:cubicBezTo>
                    <a:pt x="317" y="14"/>
                    <a:pt x="317" y="14"/>
                    <a:pt x="317" y="14"/>
                  </a:cubicBezTo>
                  <a:cubicBezTo>
                    <a:pt x="317" y="14"/>
                    <a:pt x="317" y="14"/>
                    <a:pt x="317" y="14"/>
                  </a:cubicBezTo>
                  <a:close/>
                  <a:moveTo>
                    <a:pt x="323" y="136"/>
                  </a:moveTo>
                  <a:cubicBezTo>
                    <a:pt x="323" y="136"/>
                    <a:pt x="323" y="136"/>
                    <a:pt x="323" y="136"/>
                  </a:cubicBezTo>
                  <a:cubicBezTo>
                    <a:pt x="323" y="136"/>
                    <a:pt x="323" y="136"/>
                    <a:pt x="323" y="136"/>
                  </a:cubicBezTo>
                  <a:cubicBezTo>
                    <a:pt x="323" y="136"/>
                    <a:pt x="323" y="136"/>
                    <a:pt x="323" y="136"/>
                  </a:cubicBezTo>
                  <a:close/>
                  <a:moveTo>
                    <a:pt x="118" y="191"/>
                  </a:moveTo>
                  <a:cubicBezTo>
                    <a:pt x="118" y="191"/>
                    <a:pt x="118" y="191"/>
                    <a:pt x="118" y="191"/>
                  </a:cubicBezTo>
                  <a:cubicBezTo>
                    <a:pt x="118" y="191"/>
                    <a:pt x="118" y="191"/>
                    <a:pt x="118" y="191"/>
                  </a:cubicBezTo>
                  <a:cubicBezTo>
                    <a:pt x="118" y="191"/>
                    <a:pt x="118" y="191"/>
                    <a:pt x="118" y="191"/>
                  </a:cubicBezTo>
                  <a:cubicBezTo>
                    <a:pt x="118" y="191"/>
                    <a:pt x="118" y="191"/>
                    <a:pt x="118" y="191"/>
                  </a:cubicBezTo>
                  <a:close/>
                  <a:moveTo>
                    <a:pt x="17" y="116"/>
                  </a:moveTo>
                  <a:cubicBezTo>
                    <a:pt x="17" y="116"/>
                    <a:pt x="17" y="116"/>
                    <a:pt x="17" y="116"/>
                  </a:cubicBezTo>
                  <a:cubicBezTo>
                    <a:pt x="17" y="116"/>
                    <a:pt x="17" y="116"/>
                    <a:pt x="17" y="116"/>
                  </a:cubicBezTo>
                  <a:cubicBezTo>
                    <a:pt x="17" y="116"/>
                    <a:pt x="17" y="116"/>
                    <a:pt x="17" y="116"/>
                  </a:cubicBezTo>
                  <a:close/>
                  <a:moveTo>
                    <a:pt x="125" y="189"/>
                  </a:moveTo>
                  <a:cubicBezTo>
                    <a:pt x="125" y="189"/>
                    <a:pt x="125" y="189"/>
                    <a:pt x="125" y="189"/>
                  </a:cubicBezTo>
                  <a:cubicBezTo>
                    <a:pt x="125" y="189"/>
                    <a:pt x="125" y="189"/>
                    <a:pt x="125" y="189"/>
                  </a:cubicBezTo>
                  <a:cubicBezTo>
                    <a:pt x="125" y="189"/>
                    <a:pt x="125" y="189"/>
                    <a:pt x="125" y="190"/>
                  </a:cubicBezTo>
                  <a:cubicBezTo>
                    <a:pt x="125" y="189"/>
                    <a:pt x="125" y="189"/>
                    <a:pt x="125" y="189"/>
                  </a:cubicBezTo>
                  <a:close/>
                  <a:moveTo>
                    <a:pt x="133" y="188"/>
                  </a:moveTo>
                  <a:cubicBezTo>
                    <a:pt x="133" y="188"/>
                    <a:pt x="133" y="188"/>
                    <a:pt x="133" y="188"/>
                  </a:cubicBezTo>
                  <a:cubicBezTo>
                    <a:pt x="133" y="188"/>
                    <a:pt x="133" y="188"/>
                    <a:pt x="133" y="188"/>
                  </a:cubicBezTo>
                  <a:close/>
                  <a:moveTo>
                    <a:pt x="296" y="142"/>
                  </a:moveTo>
                  <a:cubicBezTo>
                    <a:pt x="296" y="142"/>
                    <a:pt x="296" y="142"/>
                    <a:pt x="296" y="142"/>
                  </a:cubicBezTo>
                  <a:cubicBezTo>
                    <a:pt x="296" y="142"/>
                    <a:pt x="296" y="142"/>
                    <a:pt x="296" y="142"/>
                  </a:cubicBezTo>
                  <a:cubicBezTo>
                    <a:pt x="296" y="142"/>
                    <a:pt x="296" y="142"/>
                    <a:pt x="296" y="142"/>
                  </a:cubicBezTo>
                  <a:cubicBezTo>
                    <a:pt x="296" y="142"/>
                    <a:pt x="296" y="142"/>
                    <a:pt x="296" y="142"/>
                  </a:cubicBezTo>
                  <a:close/>
                  <a:moveTo>
                    <a:pt x="321" y="175"/>
                  </a:moveTo>
                  <a:cubicBezTo>
                    <a:pt x="321" y="175"/>
                    <a:pt x="321" y="175"/>
                    <a:pt x="321" y="175"/>
                  </a:cubicBezTo>
                  <a:cubicBezTo>
                    <a:pt x="321" y="175"/>
                    <a:pt x="321" y="175"/>
                    <a:pt x="321" y="175"/>
                  </a:cubicBezTo>
                  <a:close/>
                  <a:moveTo>
                    <a:pt x="182" y="197"/>
                  </a:moveTo>
                  <a:cubicBezTo>
                    <a:pt x="182" y="197"/>
                    <a:pt x="182" y="197"/>
                    <a:pt x="182" y="197"/>
                  </a:cubicBezTo>
                  <a:cubicBezTo>
                    <a:pt x="182" y="197"/>
                    <a:pt x="182" y="197"/>
                    <a:pt x="182" y="197"/>
                  </a:cubicBezTo>
                  <a:cubicBezTo>
                    <a:pt x="182" y="197"/>
                    <a:pt x="182" y="197"/>
                    <a:pt x="182" y="197"/>
                  </a:cubicBezTo>
                  <a:cubicBezTo>
                    <a:pt x="182" y="197"/>
                    <a:pt x="182" y="197"/>
                    <a:pt x="182" y="197"/>
                  </a:cubicBezTo>
                  <a:close/>
                  <a:moveTo>
                    <a:pt x="291" y="157"/>
                  </a:moveTo>
                  <a:cubicBezTo>
                    <a:pt x="291" y="157"/>
                    <a:pt x="291" y="157"/>
                    <a:pt x="291" y="157"/>
                  </a:cubicBezTo>
                  <a:cubicBezTo>
                    <a:pt x="291" y="157"/>
                    <a:pt x="291" y="157"/>
                    <a:pt x="291" y="157"/>
                  </a:cubicBezTo>
                  <a:close/>
                  <a:moveTo>
                    <a:pt x="188" y="140"/>
                  </a:moveTo>
                  <a:cubicBezTo>
                    <a:pt x="188" y="140"/>
                    <a:pt x="188" y="140"/>
                    <a:pt x="188" y="140"/>
                  </a:cubicBezTo>
                  <a:cubicBezTo>
                    <a:pt x="188" y="140"/>
                    <a:pt x="188" y="140"/>
                    <a:pt x="188" y="140"/>
                  </a:cubicBezTo>
                  <a:close/>
                  <a:moveTo>
                    <a:pt x="201" y="95"/>
                  </a:moveTo>
                  <a:cubicBezTo>
                    <a:pt x="201" y="95"/>
                    <a:pt x="201" y="95"/>
                    <a:pt x="201" y="95"/>
                  </a:cubicBezTo>
                  <a:cubicBezTo>
                    <a:pt x="201" y="95"/>
                    <a:pt x="201" y="95"/>
                    <a:pt x="201" y="95"/>
                  </a:cubicBezTo>
                  <a:close/>
                  <a:moveTo>
                    <a:pt x="179" y="185"/>
                  </a:moveTo>
                  <a:cubicBezTo>
                    <a:pt x="179" y="185"/>
                    <a:pt x="179" y="185"/>
                    <a:pt x="179" y="185"/>
                  </a:cubicBezTo>
                  <a:cubicBezTo>
                    <a:pt x="179" y="185"/>
                    <a:pt x="179" y="185"/>
                    <a:pt x="179"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 name="Freeform 6"/>
            <p:cNvSpPr>
              <a:spLocks noEditPoints="1"/>
            </p:cNvSpPr>
            <p:nvPr/>
          </p:nvSpPr>
          <p:spPr bwMode="auto">
            <a:xfrm>
              <a:off x="1920" y="2665"/>
              <a:ext cx="879" cy="125"/>
            </a:xfrm>
            <a:custGeom>
              <a:avLst/>
              <a:gdLst>
                <a:gd name="T0" fmla="*/ 76 w 128"/>
                <a:gd name="T1" fmla="*/ 9 h 18"/>
                <a:gd name="T2" fmla="*/ 67 w 128"/>
                <a:gd name="T3" fmla="*/ 9 h 18"/>
                <a:gd name="T4" fmla="*/ 60 w 128"/>
                <a:gd name="T5" fmla="*/ 11 h 18"/>
                <a:gd name="T6" fmla="*/ 64 w 128"/>
                <a:gd name="T7" fmla="*/ 9 h 18"/>
                <a:gd name="T8" fmla="*/ 63 w 128"/>
                <a:gd name="T9" fmla="*/ 10 h 18"/>
                <a:gd name="T10" fmla="*/ 47 w 128"/>
                <a:gd name="T11" fmla="*/ 10 h 18"/>
                <a:gd name="T12" fmla="*/ 19 w 128"/>
                <a:gd name="T13" fmla="*/ 15 h 18"/>
                <a:gd name="T14" fmla="*/ 0 w 128"/>
                <a:gd name="T15" fmla="*/ 18 h 18"/>
                <a:gd name="T16" fmla="*/ 13 w 128"/>
                <a:gd name="T17" fmla="*/ 14 h 18"/>
                <a:gd name="T18" fmla="*/ 1 w 128"/>
                <a:gd name="T19" fmla="*/ 14 h 18"/>
                <a:gd name="T20" fmla="*/ 12 w 128"/>
                <a:gd name="T21" fmla="*/ 11 h 18"/>
                <a:gd name="T22" fmla="*/ 38 w 128"/>
                <a:gd name="T23" fmla="*/ 6 h 18"/>
                <a:gd name="T24" fmla="*/ 72 w 128"/>
                <a:gd name="T25" fmla="*/ 2 h 18"/>
                <a:gd name="T26" fmla="*/ 104 w 128"/>
                <a:gd name="T27" fmla="*/ 1 h 18"/>
                <a:gd name="T28" fmla="*/ 103 w 128"/>
                <a:gd name="T29" fmla="*/ 2 h 18"/>
                <a:gd name="T30" fmla="*/ 119 w 128"/>
                <a:gd name="T31" fmla="*/ 1 h 18"/>
                <a:gd name="T32" fmla="*/ 128 w 128"/>
                <a:gd name="T33" fmla="*/ 5 h 18"/>
                <a:gd name="T34" fmla="*/ 108 w 128"/>
                <a:gd name="T35" fmla="*/ 6 h 18"/>
                <a:gd name="T36" fmla="*/ 122 w 128"/>
                <a:gd name="T37" fmla="*/ 8 h 18"/>
                <a:gd name="T38" fmla="*/ 119 w 128"/>
                <a:gd name="T39" fmla="*/ 10 h 18"/>
                <a:gd name="T40" fmla="*/ 126 w 128"/>
                <a:gd name="T41" fmla="*/ 11 h 18"/>
                <a:gd name="T42" fmla="*/ 114 w 128"/>
                <a:gd name="T43" fmla="*/ 12 h 18"/>
                <a:gd name="T44" fmla="*/ 112 w 128"/>
                <a:gd name="T45" fmla="*/ 13 h 18"/>
                <a:gd name="T46" fmla="*/ 110 w 128"/>
                <a:gd name="T47" fmla="*/ 14 h 18"/>
                <a:gd name="T48" fmla="*/ 108 w 128"/>
                <a:gd name="T49" fmla="*/ 11 h 18"/>
                <a:gd name="T50" fmla="*/ 108 w 128"/>
                <a:gd name="T51" fmla="*/ 12 h 18"/>
                <a:gd name="T52" fmla="*/ 104 w 128"/>
                <a:gd name="T53" fmla="*/ 11 h 18"/>
                <a:gd name="T54" fmla="*/ 96 w 128"/>
                <a:gd name="T55" fmla="*/ 10 h 18"/>
                <a:gd name="T56" fmla="*/ 76 w 128"/>
                <a:gd name="T57" fmla="*/ 12 h 18"/>
                <a:gd name="T58" fmla="*/ 83 w 128"/>
                <a:gd name="T59" fmla="*/ 11 h 18"/>
                <a:gd name="T60" fmla="*/ 102 w 128"/>
                <a:gd name="T61" fmla="*/ 9 h 18"/>
                <a:gd name="T62" fmla="*/ 86 w 128"/>
                <a:gd name="T63" fmla="*/ 8 h 18"/>
                <a:gd name="T64" fmla="*/ 97 w 128"/>
                <a:gd name="T65" fmla="*/ 9 h 18"/>
                <a:gd name="T66" fmla="*/ 20 w 128"/>
                <a:gd name="T67" fmla="*/ 12 h 18"/>
                <a:gd name="T68" fmla="*/ 16 w 128"/>
                <a:gd name="T69" fmla="*/ 14 h 18"/>
                <a:gd name="T70" fmla="*/ 99 w 128"/>
                <a:gd name="T71" fmla="*/ 6 h 18"/>
                <a:gd name="T72" fmla="*/ 77 w 128"/>
                <a:gd name="T73" fmla="*/ 7 h 18"/>
                <a:gd name="T74" fmla="*/ 111 w 128"/>
                <a:gd name="T75" fmla="*/ 8 h 18"/>
                <a:gd name="T76" fmla="*/ 111 w 128"/>
                <a:gd name="T77" fmla="*/ 8 h 18"/>
                <a:gd name="T78" fmla="*/ 105 w 128"/>
                <a:gd name="T79" fmla="*/ 8 h 18"/>
                <a:gd name="T80" fmla="*/ 106 w 128"/>
                <a:gd name="T81" fmla="*/ 8 h 18"/>
                <a:gd name="T82" fmla="*/ 109 w 128"/>
                <a:gd name="T83" fmla="*/ 8 h 18"/>
                <a:gd name="T84" fmla="*/ 116 w 128"/>
                <a:gd name="T85" fmla="*/ 10 h 18"/>
                <a:gd name="T86" fmla="*/ 116 w 128"/>
                <a:gd name="T87" fmla="*/ 10 h 18"/>
                <a:gd name="T88" fmla="*/ 101 w 128"/>
                <a:gd name="T89" fmla="*/ 6 h 18"/>
                <a:gd name="T90" fmla="*/ 80 w 128"/>
                <a:gd name="T91" fmla="*/ 8 h 18"/>
                <a:gd name="T92" fmla="*/ 83 w 128"/>
                <a:gd name="T93" fmla="*/ 8 h 18"/>
                <a:gd name="T94" fmla="*/ 111 w 128"/>
                <a:gd name="T9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8">
                  <a:moveTo>
                    <a:pt x="79" y="11"/>
                  </a:moveTo>
                  <a:cubicBezTo>
                    <a:pt x="78" y="10"/>
                    <a:pt x="80" y="9"/>
                    <a:pt x="79" y="9"/>
                  </a:cubicBezTo>
                  <a:cubicBezTo>
                    <a:pt x="78" y="8"/>
                    <a:pt x="77" y="8"/>
                    <a:pt x="76" y="9"/>
                  </a:cubicBezTo>
                  <a:cubicBezTo>
                    <a:pt x="76" y="9"/>
                    <a:pt x="76" y="9"/>
                    <a:pt x="76" y="9"/>
                  </a:cubicBezTo>
                  <a:cubicBezTo>
                    <a:pt x="74" y="8"/>
                    <a:pt x="73" y="8"/>
                    <a:pt x="72" y="8"/>
                  </a:cubicBezTo>
                  <a:cubicBezTo>
                    <a:pt x="70" y="9"/>
                    <a:pt x="68" y="9"/>
                    <a:pt x="67" y="9"/>
                  </a:cubicBezTo>
                  <a:cubicBezTo>
                    <a:pt x="66" y="8"/>
                    <a:pt x="66" y="8"/>
                    <a:pt x="66" y="9"/>
                  </a:cubicBezTo>
                  <a:cubicBezTo>
                    <a:pt x="66" y="9"/>
                    <a:pt x="66" y="9"/>
                    <a:pt x="67" y="9"/>
                  </a:cubicBezTo>
                  <a:cubicBezTo>
                    <a:pt x="67" y="10"/>
                    <a:pt x="67" y="9"/>
                    <a:pt x="67" y="9"/>
                  </a:cubicBezTo>
                  <a:cubicBezTo>
                    <a:pt x="68" y="9"/>
                    <a:pt x="68" y="9"/>
                    <a:pt x="68" y="10"/>
                  </a:cubicBezTo>
                  <a:cubicBezTo>
                    <a:pt x="68" y="10"/>
                    <a:pt x="68" y="11"/>
                    <a:pt x="67" y="11"/>
                  </a:cubicBezTo>
                  <a:cubicBezTo>
                    <a:pt x="65" y="10"/>
                    <a:pt x="63" y="11"/>
                    <a:pt x="60" y="11"/>
                  </a:cubicBezTo>
                  <a:cubicBezTo>
                    <a:pt x="60" y="11"/>
                    <a:pt x="60" y="11"/>
                    <a:pt x="60" y="11"/>
                  </a:cubicBezTo>
                  <a:cubicBezTo>
                    <a:pt x="61" y="12"/>
                    <a:pt x="61" y="10"/>
                    <a:pt x="62" y="10"/>
                  </a:cubicBezTo>
                  <a:cubicBezTo>
                    <a:pt x="62" y="10"/>
                    <a:pt x="62" y="10"/>
                    <a:pt x="63" y="10"/>
                  </a:cubicBezTo>
                  <a:cubicBezTo>
                    <a:pt x="63" y="9"/>
                    <a:pt x="63" y="9"/>
                    <a:pt x="64" y="9"/>
                  </a:cubicBezTo>
                  <a:cubicBezTo>
                    <a:pt x="64" y="9"/>
                    <a:pt x="64" y="9"/>
                    <a:pt x="64" y="9"/>
                  </a:cubicBezTo>
                  <a:cubicBezTo>
                    <a:pt x="65" y="9"/>
                    <a:pt x="64" y="9"/>
                    <a:pt x="64" y="9"/>
                  </a:cubicBezTo>
                  <a:cubicBezTo>
                    <a:pt x="64" y="9"/>
                    <a:pt x="64" y="9"/>
                    <a:pt x="64" y="9"/>
                  </a:cubicBezTo>
                  <a:cubicBezTo>
                    <a:pt x="63" y="9"/>
                    <a:pt x="63" y="9"/>
                    <a:pt x="63" y="10"/>
                  </a:cubicBezTo>
                  <a:cubicBezTo>
                    <a:pt x="62" y="10"/>
                    <a:pt x="62" y="10"/>
                    <a:pt x="62" y="10"/>
                  </a:cubicBezTo>
                  <a:cubicBezTo>
                    <a:pt x="62" y="9"/>
                    <a:pt x="62" y="9"/>
                    <a:pt x="61" y="9"/>
                  </a:cubicBezTo>
                  <a:cubicBezTo>
                    <a:pt x="57" y="10"/>
                    <a:pt x="54" y="9"/>
                    <a:pt x="50" y="10"/>
                  </a:cubicBezTo>
                  <a:cubicBezTo>
                    <a:pt x="49" y="10"/>
                    <a:pt x="48" y="10"/>
                    <a:pt x="47" y="10"/>
                  </a:cubicBezTo>
                  <a:cubicBezTo>
                    <a:pt x="46" y="9"/>
                    <a:pt x="44" y="11"/>
                    <a:pt x="43" y="11"/>
                  </a:cubicBezTo>
                  <a:cubicBezTo>
                    <a:pt x="42" y="11"/>
                    <a:pt x="42" y="12"/>
                    <a:pt x="41" y="12"/>
                  </a:cubicBezTo>
                  <a:cubicBezTo>
                    <a:pt x="36" y="12"/>
                    <a:pt x="31" y="13"/>
                    <a:pt x="26" y="14"/>
                  </a:cubicBezTo>
                  <a:cubicBezTo>
                    <a:pt x="24" y="14"/>
                    <a:pt x="21" y="15"/>
                    <a:pt x="19" y="15"/>
                  </a:cubicBezTo>
                  <a:cubicBezTo>
                    <a:pt x="16" y="15"/>
                    <a:pt x="14" y="16"/>
                    <a:pt x="11" y="16"/>
                  </a:cubicBezTo>
                  <a:cubicBezTo>
                    <a:pt x="9" y="17"/>
                    <a:pt x="6" y="17"/>
                    <a:pt x="4" y="17"/>
                  </a:cubicBezTo>
                  <a:cubicBezTo>
                    <a:pt x="3" y="17"/>
                    <a:pt x="2" y="18"/>
                    <a:pt x="1" y="18"/>
                  </a:cubicBezTo>
                  <a:cubicBezTo>
                    <a:pt x="1" y="18"/>
                    <a:pt x="0" y="18"/>
                    <a:pt x="0" y="18"/>
                  </a:cubicBezTo>
                  <a:cubicBezTo>
                    <a:pt x="0" y="18"/>
                    <a:pt x="0" y="17"/>
                    <a:pt x="1" y="17"/>
                  </a:cubicBezTo>
                  <a:cubicBezTo>
                    <a:pt x="3" y="17"/>
                    <a:pt x="5" y="16"/>
                    <a:pt x="7" y="16"/>
                  </a:cubicBezTo>
                  <a:cubicBezTo>
                    <a:pt x="9" y="15"/>
                    <a:pt x="10" y="15"/>
                    <a:pt x="12" y="14"/>
                  </a:cubicBezTo>
                  <a:cubicBezTo>
                    <a:pt x="12" y="14"/>
                    <a:pt x="13" y="14"/>
                    <a:pt x="13" y="14"/>
                  </a:cubicBezTo>
                  <a:cubicBezTo>
                    <a:pt x="12" y="14"/>
                    <a:pt x="12" y="14"/>
                    <a:pt x="12" y="14"/>
                  </a:cubicBezTo>
                  <a:cubicBezTo>
                    <a:pt x="8" y="13"/>
                    <a:pt x="5" y="14"/>
                    <a:pt x="1" y="15"/>
                  </a:cubicBezTo>
                  <a:cubicBezTo>
                    <a:pt x="1" y="15"/>
                    <a:pt x="0" y="15"/>
                    <a:pt x="0" y="15"/>
                  </a:cubicBezTo>
                  <a:cubicBezTo>
                    <a:pt x="0" y="14"/>
                    <a:pt x="1" y="14"/>
                    <a:pt x="1" y="14"/>
                  </a:cubicBezTo>
                  <a:cubicBezTo>
                    <a:pt x="2" y="13"/>
                    <a:pt x="2" y="13"/>
                    <a:pt x="3" y="13"/>
                  </a:cubicBezTo>
                  <a:cubicBezTo>
                    <a:pt x="5" y="13"/>
                    <a:pt x="6" y="13"/>
                    <a:pt x="7" y="12"/>
                  </a:cubicBezTo>
                  <a:cubicBezTo>
                    <a:pt x="8" y="12"/>
                    <a:pt x="8" y="12"/>
                    <a:pt x="9" y="12"/>
                  </a:cubicBezTo>
                  <a:cubicBezTo>
                    <a:pt x="10" y="12"/>
                    <a:pt x="11" y="12"/>
                    <a:pt x="12" y="11"/>
                  </a:cubicBezTo>
                  <a:cubicBezTo>
                    <a:pt x="13" y="10"/>
                    <a:pt x="14" y="10"/>
                    <a:pt x="15" y="10"/>
                  </a:cubicBezTo>
                  <a:cubicBezTo>
                    <a:pt x="16" y="11"/>
                    <a:pt x="17" y="11"/>
                    <a:pt x="18" y="10"/>
                  </a:cubicBezTo>
                  <a:cubicBezTo>
                    <a:pt x="22" y="9"/>
                    <a:pt x="26" y="9"/>
                    <a:pt x="31" y="8"/>
                  </a:cubicBezTo>
                  <a:cubicBezTo>
                    <a:pt x="33" y="7"/>
                    <a:pt x="36" y="7"/>
                    <a:pt x="38" y="6"/>
                  </a:cubicBezTo>
                  <a:cubicBezTo>
                    <a:pt x="40" y="6"/>
                    <a:pt x="41" y="6"/>
                    <a:pt x="43" y="6"/>
                  </a:cubicBezTo>
                  <a:cubicBezTo>
                    <a:pt x="47" y="5"/>
                    <a:pt x="51" y="4"/>
                    <a:pt x="55" y="4"/>
                  </a:cubicBezTo>
                  <a:cubicBezTo>
                    <a:pt x="57" y="3"/>
                    <a:pt x="60" y="3"/>
                    <a:pt x="62" y="3"/>
                  </a:cubicBezTo>
                  <a:cubicBezTo>
                    <a:pt x="65" y="3"/>
                    <a:pt x="69" y="2"/>
                    <a:pt x="72" y="2"/>
                  </a:cubicBezTo>
                  <a:cubicBezTo>
                    <a:pt x="78" y="2"/>
                    <a:pt x="83" y="2"/>
                    <a:pt x="88" y="1"/>
                  </a:cubicBezTo>
                  <a:cubicBezTo>
                    <a:pt x="91" y="1"/>
                    <a:pt x="95" y="2"/>
                    <a:pt x="98" y="2"/>
                  </a:cubicBezTo>
                  <a:cubicBezTo>
                    <a:pt x="99" y="2"/>
                    <a:pt x="100" y="2"/>
                    <a:pt x="101" y="1"/>
                  </a:cubicBezTo>
                  <a:cubicBezTo>
                    <a:pt x="102" y="0"/>
                    <a:pt x="103" y="1"/>
                    <a:pt x="104" y="1"/>
                  </a:cubicBezTo>
                  <a:cubicBezTo>
                    <a:pt x="103" y="1"/>
                    <a:pt x="103" y="1"/>
                    <a:pt x="102" y="1"/>
                  </a:cubicBezTo>
                  <a:cubicBezTo>
                    <a:pt x="102" y="1"/>
                    <a:pt x="101" y="1"/>
                    <a:pt x="101" y="2"/>
                  </a:cubicBezTo>
                  <a:cubicBezTo>
                    <a:pt x="101" y="2"/>
                    <a:pt x="102" y="2"/>
                    <a:pt x="102" y="2"/>
                  </a:cubicBezTo>
                  <a:cubicBezTo>
                    <a:pt x="102" y="2"/>
                    <a:pt x="103" y="2"/>
                    <a:pt x="103" y="2"/>
                  </a:cubicBezTo>
                  <a:cubicBezTo>
                    <a:pt x="103" y="2"/>
                    <a:pt x="104" y="2"/>
                    <a:pt x="104" y="2"/>
                  </a:cubicBezTo>
                  <a:cubicBezTo>
                    <a:pt x="105" y="1"/>
                    <a:pt x="104" y="1"/>
                    <a:pt x="104" y="1"/>
                  </a:cubicBezTo>
                  <a:cubicBezTo>
                    <a:pt x="104" y="1"/>
                    <a:pt x="104" y="0"/>
                    <a:pt x="104" y="0"/>
                  </a:cubicBezTo>
                  <a:cubicBezTo>
                    <a:pt x="109" y="1"/>
                    <a:pt x="114" y="0"/>
                    <a:pt x="119" y="1"/>
                  </a:cubicBezTo>
                  <a:cubicBezTo>
                    <a:pt x="120" y="1"/>
                    <a:pt x="121" y="2"/>
                    <a:pt x="123" y="1"/>
                  </a:cubicBezTo>
                  <a:cubicBezTo>
                    <a:pt x="123" y="1"/>
                    <a:pt x="124" y="1"/>
                    <a:pt x="124" y="2"/>
                  </a:cubicBezTo>
                  <a:cubicBezTo>
                    <a:pt x="125" y="3"/>
                    <a:pt x="125" y="3"/>
                    <a:pt x="126" y="3"/>
                  </a:cubicBezTo>
                  <a:cubicBezTo>
                    <a:pt x="127" y="3"/>
                    <a:pt x="128" y="3"/>
                    <a:pt x="128" y="5"/>
                  </a:cubicBezTo>
                  <a:cubicBezTo>
                    <a:pt x="128" y="5"/>
                    <a:pt x="128" y="7"/>
                    <a:pt x="126" y="7"/>
                  </a:cubicBezTo>
                  <a:cubicBezTo>
                    <a:pt x="123" y="6"/>
                    <a:pt x="121" y="6"/>
                    <a:pt x="119" y="6"/>
                  </a:cubicBezTo>
                  <a:cubicBezTo>
                    <a:pt x="116" y="7"/>
                    <a:pt x="114" y="6"/>
                    <a:pt x="112" y="6"/>
                  </a:cubicBezTo>
                  <a:cubicBezTo>
                    <a:pt x="111" y="6"/>
                    <a:pt x="110" y="6"/>
                    <a:pt x="108" y="6"/>
                  </a:cubicBezTo>
                  <a:cubicBezTo>
                    <a:pt x="108" y="6"/>
                    <a:pt x="108" y="6"/>
                    <a:pt x="108" y="7"/>
                  </a:cubicBezTo>
                  <a:cubicBezTo>
                    <a:pt x="108" y="7"/>
                    <a:pt x="108" y="7"/>
                    <a:pt x="108" y="7"/>
                  </a:cubicBezTo>
                  <a:cubicBezTo>
                    <a:pt x="111" y="7"/>
                    <a:pt x="114" y="8"/>
                    <a:pt x="116" y="8"/>
                  </a:cubicBezTo>
                  <a:cubicBezTo>
                    <a:pt x="118" y="8"/>
                    <a:pt x="120" y="9"/>
                    <a:pt x="122" y="8"/>
                  </a:cubicBezTo>
                  <a:cubicBezTo>
                    <a:pt x="123" y="8"/>
                    <a:pt x="123" y="8"/>
                    <a:pt x="124" y="8"/>
                  </a:cubicBezTo>
                  <a:cubicBezTo>
                    <a:pt x="124" y="9"/>
                    <a:pt x="125" y="8"/>
                    <a:pt x="125" y="9"/>
                  </a:cubicBezTo>
                  <a:cubicBezTo>
                    <a:pt x="125" y="9"/>
                    <a:pt x="124" y="10"/>
                    <a:pt x="124" y="10"/>
                  </a:cubicBezTo>
                  <a:cubicBezTo>
                    <a:pt x="122" y="10"/>
                    <a:pt x="121" y="10"/>
                    <a:pt x="119" y="10"/>
                  </a:cubicBezTo>
                  <a:cubicBezTo>
                    <a:pt x="119" y="10"/>
                    <a:pt x="119" y="10"/>
                    <a:pt x="119" y="11"/>
                  </a:cubicBezTo>
                  <a:cubicBezTo>
                    <a:pt x="119" y="11"/>
                    <a:pt x="119" y="11"/>
                    <a:pt x="120" y="11"/>
                  </a:cubicBezTo>
                  <a:cubicBezTo>
                    <a:pt x="122" y="11"/>
                    <a:pt x="124" y="12"/>
                    <a:pt x="126" y="11"/>
                  </a:cubicBezTo>
                  <a:cubicBezTo>
                    <a:pt x="126" y="11"/>
                    <a:pt x="126" y="11"/>
                    <a:pt x="126" y="11"/>
                  </a:cubicBezTo>
                  <a:cubicBezTo>
                    <a:pt x="126" y="11"/>
                    <a:pt x="126" y="12"/>
                    <a:pt x="126" y="12"/>
                  </a:cubicBezTo>
                  <a:cubicBezTo>
                    <a:pt x="125" y="12"/>
                    <a:pt x="124" y="13"/>
                    <a:pt x="123" y="12"/>
                  </a:cubicBezTo>
                  <a:cubicBezTo>
                    <a:pt x="123" y="12"/>
                    <a:pt x="123" y="12"/>
                    <a:pt x="123" y="12"/>
                  </a:cubicBezTo>
                  <a:cubicBezTo>
                    <a:pt x="120" y="13"/>
                    <a:pt x="117" y="11"/>
                    <a:pt x="114" y="12"/>
                  </a:cubicBezTo>
                  <a:cubicBezTo>
                    <a:pt x="113" y="12"/>
                    <a:pt x="113" y="12"/>
                    <a:pt x="112" y="12"/>
                  </a:cubicBezTo>
                  <a:cubicBezTo>
                    <a:pt x="111" y="11"/>
                    <a:pt x="111" y="12"/>
                    <a:pt x="110" y="13"/>
                  </a:cubicBezTo>
                  <a:cubicBezTo>
                    <a:pt x="110" y="13"/>
                    <a:pt x="111" y="13"/>
                    <a:pt x="111" y="13"/>
                  </a:cubicBezTo>
                  <a:cubicBezTo>
                    <a:pt x="111" y="13"/>
                    <a:pt x="112" y="13"/>
                    <a:pt x="112" y="13"/>
                  </a:cubicBezTo>
                  <a:cubicBezTo>
                    <a:pt x="111" y="14"/>
                    <a:pt x="111" y="15"/>
                    <a:pt x="111" y="16"/>
                  </a:cubicBezTo>
                  <a:cubicBezTo>
                    <a:pt x="110" y="16"/>
                    <a:pt x="110" y="16"/>
                    <a:pt x="109" y="16"/>
                  </a:cubicBezTo>
                  <a:cubicBezTo>
                    <a:pt x="109" y="16"/>
                    <a:pt x="109" y="15"/>
                    <a:pt x="109" y="15"/>
                  </a:cubicBezTo>
                  <a:cubicBezTo>
                    <a:pt x="110" y="15"/>
                    <a:pt x="110" y="14"/>
                    <a:pt x="110" y="14"/>
                  </a:cubicBezTo>
                  <a:cubicBezTo>
                    <a:pt x="110" y="14"/>
                    <a:pt x="109" y="14"/>
                    <a:pt x="109" y="14"/>
                  </a:cubicBezTo>
                  <a:cubicBezTo>
                    <a:pt x="108" y="13"/>
                    <a:pt x="107" y="14"/>
                    <a:pt x="107" y="13"/>
                  </a:cubicBezTo>
                  <a:cubicBezTo>
                    <a:pt x="107" y="13"/>
                    <a:pt x="107" y="13"/>
                    <a:pt x="107" y="13"/>
                  </a:cubicBezTo>
                  <a:cubicBezTo>
                    <a:pt x="109" y="13"/>
                    <a:pt x="109" y="12"/>
                    <a:pt x="108" y="11"/>
                  </a:cubicBezTo>
                  <a:cubicBezTo>
                    <a:pt x="108" y="11"/>
                    <a:pt x="108" y="10"/>
                    <a:pt x="108" y="10"/>
                  </a:cubicBezTo>
                  <a:cubicBezTo>
                    <a:pt x="108" y="10"/>
                    <a:pt x="107" y="11"/>
                    <a:pt x="107" y="11"/>
                  </a:cubicBezTo>
                  <a:cubicBezTo>
                    <a:pt x="107" y="11"/>
                    <a:pt x="107" y="11"/>
                    <a:pt x="107" y="11"/>
                  </a:cubicBezTo>
                  <a:cubicBezTo>
                    <a:pt x="107" y="12"/>
                    <a:pt x="108" y="12"/>
                    <a:pt x="108" y="12"/>
                  </a:cubicBezTo>
                  <a:cubicBezTo>
                    <a:pt x="108" y="12"/>
                    <a:pt x="107" y="12"/>
                    <a:pt x="107" y="12"/>
                  </a:cubicBezTo>
                  <a:cubicBezTo>
                    <a:pt x="106" y="12"/>
                    <a:pt x="105" y="12"/>
                    <a:pt x="104" y="12"/>
                  </a:cubicBezTo>
                  <a:cubicBezTo>
                    <a:pt x="104" y="12"/>
                    <a:pt x="104" y="12"/>
                    <a:pt x="104" y="11"/>
                  </a:cubicBezTo>
                  <a:cubicBezTo>
                    <a:pt x="103" y="11"/>
                    <a:pt x="105" y="11"/>
                    <a:pt x="104" y="11"/>
                  </a:cubicBezTo>
                  <a:cubicBezTo>
                    <a:pt x="103" y="11"/>
                    <a:pt x="103" y="11"/>
                    <a:pt x="102" y="11"/>
                  </a:cubicBezTo>
                  <a:cubicBezTo>
                    <a:pt x="102" y="13"/>
                    <a:pt x="101" y="12"/>
                    <a:pt x="100" y="12"/>
                  </a:cubicBezTo>
                  <a:cubicBezTo>
                    <a:pt x="99" y="11"/>
                    <a:pt x="98" y="11"/>
                    <a:pt x="96" y="10"/>
                  </a:cubicBezTo>
                  <a:cubicBezTo>
                    <a:pt x="96" y="10"/>
                    <a:pt x="96" y="10"/>
                    <a:pt x="96" y="10"/>
                  </a:cubicBezTo>
                  <a:cubicBezTo>
                    <a:pt x="96" y="13"/>
                    <a:pt x="94" y="12"/>
                    <a:pt x="94" y="11"/>
                  </a:cubicBezTo>
                  <a:cubicBezTo>
                    <a:pt x="91" y="11"/>
                    <a:pt x="88" y="11"/>
                    <a:pt x="85" y="12"/>
                  </a:cubicBezTo>
                  <a:cubicBezTo>
                    <a:pt x="83" y="12"/>
                    <a:pt x="80" y="12"/>
                    <a:pt x="78" y="12"/>
                  </a:cubicBezTo>
                  <a:cubicBezTo>
                    <a:pt x="77" y="12"/>
                    <a:pt x="77" y="12"/>
                    <a:pt x="76" y="12"/>
                  </a:cubicBezTo>
                  <a:cubicBezTo>
                    <a:pt x="75" y="12"/>
                    <a:pt x="75" y="12"/>
                    <a:pt x="75" y="11"/>
                  </a:cubicBezTo>
                  <a:cubicBezTo>
                    <a:pt x="75" y="11"/>
                    <a:pt x="75" y="11"/>
                    <a:pt x="76" y="11"/>
                  </a:cubicBezTo>
                  <a:cubicBezTo>
                    <a:pt x="77" y="11"/>
                    <a:pt x="78" y="10"/>
                    <a:pt x="79" y="11"/>
                  </a:cubicBezTo>
                  <a:cubicBezTo>
                    <a:pt x="80" y="10"/>
                    <a:pt x="82" y="11"/>
                    <a:pt x="83" y="11"/>
                  </a:cubicBezTo>
                  <a:cubicBezTo>
                    <a:pt x="84" y="10"/>
                    <a:pt x="84" y="10"/>
                    <a:pt x="84" y="10"/>
                  </a:cubicBezTo>
                  <a:cubicBezTo>
                    <a:pt x="83" y="10"/>
                    <a:pt x="83" y="9"/>
                    <a:pt x="82" y="9"/>
                  </a:cubicBezTo>
                  <a:cubicBezTo>
                    <a:pt x="81" y="10"/>
                    <a:pt x="79" y="9"/>
                    <a:pt x="79" y="11"/>
                  </a:cubicBezTo>
                  <a:close/>
                  <a:moveTo>
                    <a:pt x="102" y="9"/>
                  </a:moveTo>
                  <a:cubicBezTo>
                    <a:pt x="102" y="8"/>
                    <a:pt x="103" y="9"/>
                    <a:pt x="103" y="8"/>
                  </a:cubicBezTo>
                  <a:cubicBezTo>
                    <a:pt x="103" y="8"/>
                    <a:pt x="102" y="8"/>
                    <a:pt x="102" y="8"/>
                  </a:cubicBezTo>
                  <a:cubicBezTo>
                    <a:pt x="99" y="8"/>
                    <a:pt x="97" y="8"/>
                    <a:pt x="94" y="8"/>
                  </a:cubicBezTo>
                  <a:cubicBezTo>
                    <a:pt x="92" y="8"/>
                    <a:pt x="89" y="7"/>
                    <a:pt x="86" y="8"/>
                  </a:cubicBezTo>
                  <a:cubicBezTo>
                    <a:pt x="86" y="8"/>
                    <a:pt x="86" y="8"/>
                    <a:pt x="85" y="9"/>
                  </a:cubicBezTo>
                  <a:cubicBezTo>
                    <a:pt x="85" y="9"/>
                    <a:pt x="85" y="9"/>
                    <a:pt x="86" y="9"/>
                  </a:cubicBezTo>
                  <a:cubicBezTo>
                    <a:pt x="87" y="9"/>
                    <a:pt x="89" y="9"/>
                    <a:pt x="90" y="9"/>
                  </a:cubicBezTo>
                  <a:cubicBezTo>
                    <a:pt x="93" y="9"/>
                    <a:pt x="95" y="9"/>
                    <a:pt x="97" y="9"/>
                  </a:cubicBezTo>
                  <a:cubicBezTo>
                    <a:pt x="98" y="9"/>
                    <a:pt x="100" y="9"/>
                    <a:pt x="102" y="9"/>
                  </a:cubicBezTo>
                  <a:close/>
                  <a:moveTo>
                    <a:pt x="20" y="13"/>
                  </a:moveTo>
                  <a:cubicBezTo>
                    <a:pt x="20" y="13"/>
                    <a:pt x="20" y="12"/>
                    <a:pt x="21" y="12"/>
                  </a:cubicBezTo>
                  <a:cubicBezTo>
                    <a:pt x="20" y="12"/>
                    <a:pt x="20" y="12"/>
                    <a:pt x="20" y="12"/>
                  </a:cubicBezTo>
                  <a:cubicBezTo>
                    <a:pt x="20" y="11"/>
                    <a:pt x="19" y="11"/>
                    <a:pt x="19" y="12"/>
                  </a:cubicBezTo>
                  <a:cubicBezTo>
                    <a:pt x="18" y="13"/>
                    <a:pt x="17" y="13"/>
                    <a:pt x="15" y="13"/>
                  </a:cubicBezTo>
                  <a:cubicBezTo>
                    <a:pt x="15" y="12"/>
                    <a:pt x="15" y="13"/>
                    <a:pt x="14" y="14"/>
                  </a:cubicBezTo>
                  <a:cubicBezTo>
                    <a:pt x="15" y="14"/>
                    <a:pt x="15" y="14"/>
                    <a:pt x="16" y="14"/>
                  </a:cubicBezTo>
                  <a:cubicBezTo>
                    <a:pt x="17" y="13"/>
                    <a:pt x="18" y="13"/>
                    <a:pt x="20" y="13"/>
                  </a:cubicBezTo>
                  <a:close/>
                  <a:moveTo>
                    <a:pt x="100" y="6"/>
                  </a:moveTo>
                  <a:cubicBezTo>
                    <a:pt x="99" y="6"/>
                    <a:pt x="99" y="6"/>
                    <a:pt x="99" y="6"/>
                  </a:cubicBezTo>
                  <a:cubicBezTo>
                    <a:pt x="99" y="6"/>
                    <a:pt x="99" y="6"/>
                    <a:pt x="99" y="6"/>
                  </a:cubicBezTo>
                  <a:cubicBezTo>
                    <a:pt x="99" y="7"/>
                    <a:pt x="99" y="6"/>
                    <a:pt x="99" y="7"/>
                  </a:cubicBezTo>
                  <a:cubicBezTo>
                    <a:pt x="99" y="7"/>
                    <a:pt x="100" y="6"/>
                    <a:pt x="100" y="6"/>
                  </a:cubicBezTo>
                  <a:close/>
                  <a:moveTo>
                    <a:pt x="78" y="7"/>
                  </a:moveTo>
                  <a:cubicBezTo>
                    <a:pt x="78" y="7"/>
                    <a:pt x="77" y="7"/>
                    <a:pt x="77" y="7"/>
                  </a:cubicBezTo>
                  <a:cubicBezTo>
                    <a:pt x="77" y="7"/>
                    <a:pt x="77" y="7"/>
                    <a:pt x="77" y="7"/>
                  </a:cubicBezTo>
                  <a:cubicBezTo>
                    <a:pt x="77" y="7"/>
                    <a:pt x="77" y="7"/>
                    <a:pt x="77" y="7"/>
                  </a:cubicBezTo>
                  <a:cubicBezTo>
                    <a:pt x="78" y="7"/>
                    <a:pt x="78" y="7"/>
                    <a:pt x="78" y="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105" y="8"/>
                  </a:moveTo>
                  <a:cubicBezTo>
                    <a:pt x="105" y="8"/>
                    <a:pt x="104" y="8"/>
                    <a:pt x="104" y="8"/>
                  </a:cubicBezTo>
                  <a:cubicBezTo>
                    <a:pt x="104" y="8"/>
                    <a:pt x="104" y="8"/>
                    <a:pt x="105" y="8"/>
                  </a:cubicBezTo>
                  <a:cubicBezTo>
                    <a:pt x="105" y="8"/>
                    <a:pt x="105" y="8"/>
                    <a:pt x="105" y="8"/>
                  </a:cubicBezTo>
                  <a:cubicBezTo>
                    <a:pt x="105" y="8"/>
                    <a:pt x="105" y="8"/>
                    <a:pt x="105" y="8"/>
                  </a:cubicBezTo>
                  <a:close/>
                  <a:moveTo>
                    <a:pt x="106" y="8"/>
                  </a:moveTo>
                  <a:cubicBezTo>
                    <a:pt x="106" y="8"/>
                    <a:pt x="106" y="8"/>
                    <a:pt x="106" y="8"/>
                  </a:cubicBezTo>
                  <a:cubicBezTo>
                    <a:pt x="106" y="8"/>
                    <a:pt x="106" y="8"/>
                    <a:pt x="106" y="8"/>
                  </a:cubicBezTo>
                  <a:cubicBezTo>
                    <a:pt x="106" y="8"/>
                    <a:pt x="106" y="9"/>
                    <a:pt x="106" y="9"/>
                  </a:cubicBezTo>
                  <a:cubicBezTo>
                    <a:pt x="106" y="9"/>
                    <a:pt x="106" y="8"/>
                    <a:pt x="106" y="8"/>
                  </a:cubicBezTo>
                  <a:close/>
                  <a:moveTo>
                    <a:pt x="110" y="8"/>
                  </a:moveTo>
                  <a:cubicBezTo>
                    <a:pt x="110" y="8"/>
                    <a:pt x="109" y="8"/>
                    <a:pt x="109" y="8"/>
                  </a:cubicBezTo>
                  <a:cubicBezTo>
                    <a:pt x="109" y="8"/>
                    <a:pt x="110" y="8"/>
                    <a:pt x="110" y="8"/>
                  </a:cubicBezTo>
                  <a:cubicBezTo>
                    <a:pt x="110" y="8"/>
                    <a:pt x="110" y="8"/>
                    <a:pt x="110" y="8"/>
                  </a:cubicBezTo>
                  <a:cubicBezTo>
                    <a:pt x="110" y="8"/>
                    <a:pt x="110" y="8"/>
                    <a:pt x="110" y="8"/>
                  </a:cubicBezTo>
                  <a:close/>
                  <a:moveTo>
                    <a:pt x="116" y="10"/>
                  </a:moveTo>
                  <a:cubicBezTo>
                    <a:pt x="116" y="10"/>
                    <a:pt x="116" y="10"/>
                    <a:pt x="116" y="10"/>
                  </a:cubicBezTo>
                  <a:cubicBezTo>
                    <a:pt x="116" y="10"/>
                    <a:pt x="116" y="10"/>
                    <a:pt x="116" y="10"/>
                  </a:cubicBezTo>
                  <a:cubicBezTo>
                    <a:pt x="116" y="10"/>
                    <a:pt x="116" y="10"/>
                    <a:pt x="116" y="10"/>
                  </a:cubicBezTo>
                  <a:cubicBezTo>
                    <a:pt x="116" y="10"/>
                    <a:pt x="116" y="10"/>
                    <a:pt x="116" y="10"/>
                  </a:cubicBezTo>
                  <a:close/>
                  <a:moveTo>
                    <a:pt x="101" y="6"/>
                  </a:moveTo>
                  <a:cubicBezTo>
                    <a:pt x="101" y="6"/>
                    <a:pt x="101" y="6"/>
                    <a:pt x="100" y="6"/>
                  </a:cubicBezTo>
                  <a:cubicBezTo>
                    <a:pt x="101" y="6"/>
                    <a:pt x="101" y="6"/>
                    <a:pt x="101" y="6"/>
                  </a:cubicBezTo>
                  <a:cubicBezTo>
                    <a:pt x="101" y="6"/>
                    <a:pt x="101" y="6"/>
                    <a:pt x="101" y="6"/>
                  </a:cubicBezTo>
                  <a:cubicBezTo>
                    <a:pt x="101" y="6"/>
                    <a:pt x="101" y="6"/>
                    <a:pt x="101" y="6"/>
                  </a:cubicBezTo>
                  <a:close/>
                  <a:moveTo>
                    <a:pt x="81" y="8"/>
                  </a:moveTo>
                  <a:cubicBezTo>
                    <a:pt x="81" y="8"/>
                    <a:pt x="81" y="8"/>
                    <a:pt x="80" y="8"/>
                  </a:cubicBezTo>
                  <a:cubicBezTo>
                    <a:pt x="80" y="8"/>
                    <a:pt x="80" y="8"/>
                    <a:pt x="80" y="8"/>
                  </a:cubicBezTo>
                  <a:cubicBezTo>
                    <a:pt x="80" y="8"/>
                    <a:pt x="81" y="8"/>
                    <a:pt x="81" y="8"/>
                  </a:cubicBezTo>
                  <a:cubicBezTo>
                    <a:pt x="81" y="8"/>
                    <a:pt x="81" y="8"/>
                    <a:pt x="81" y="8"/>
                  </a:cubicBezTo>
                  <a:close/>
                  <a:moveTo>
                    <a:pt x="83" y="8"/>
                  </a:moveTo>
                  <a:cubicBezTo>
                    <a:pt x="83" y="8"/>
                    <a:pt x="83" y="8"/>
                    <a:pt x="83" y="8"/>
                  </a:cubicBezTo>
                  <a:cubicBezTo>
                    <a:pt x="83" y="8"/>
                    <a:pt x="83" y="8"/>
                    <a:pt x="83" y="8"/>
                  </a:cubicBezTo>
                  <a:close/>
                  <a:moveTo>
                    <a:pt x="111" y="11"/>
                  </a:moveTo>
                  <a:cubicBezTo>
                    <a:pt x="111" y="11"/>
                    <a:pt x="111" y="11"/>
                    <a:pt x="111" y="11"/>
                  </a:cubicBezTo>
                  <a:cubicBezTo>
                    <a:pt x="111" y="11"/>
                    <a:pt x="111" y="11"/>
                    <a:pt x="111" y="11"/>
                  </a:cubicBezTo>
                  <a:cubicBezTo>
                    <a:pt x="111" y="11"/>
                    <a:pt x="111" y="11"/>
                    <a:pt x="111" y="11"/>
                  </a:cubicBezTo>
                  <a:cubicBezTo>
                    <a:pt x="111" y="11"/>
                    <a:pt x="111" y="11"/>
                    <a:pt x="11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 name="Freeform 7"/>
            <p:cNvSpPr/>
            <p:nvPr/>
          </p:nvSpPr>
          <p:spPr bwMode="auto">
            <a:xfrm>
              <a:off x="2140" y="2741"/>
              <a:ext cx="288" cy="49"/>
            </a:xfrm>
            <a:custGeom>
              <a:avLst/>
              <a:gdLst>
                <a:gd name="T0" fmla="*/ 42 w 42"/>
                <a:gd name="T1" fmla="*/ 1 h 7"/>
                <a:gd name="T2" fmla="*/ 41 w 42"/>
                <a:gd name="T3" fmla="*/ 2 h 7"/>
                <a:gd name="T4" fmla="*/ 37 w 42"/>
                <a:gd name="T5" fmla="*/ 2 h 7"/>
                <a:gd name="T6" fmla="*/ 28 w 42"/>
                <a:gd name="T7" fmla="*/ 3 h 7"/>
                <a:gd name="T8" fmla="*/ 26 w 42"/>
                <a:gd name="T9" fmla="*/ 3 h 7"/>
                <a:gd name="T10" fmla="*/ 9 w 42"/>
                <a:gd name="T11" fmla="*/ 6 h 7"/>
                <a:gd name="T12" fmla="*/ 1 w 42"/>
                <a:gd name="T13" fmla="*/ 7 h 7"/>
                <a:gd name="T14" fmla="*/ 0 w 42"/>
                <a:gd name="T15" fmla="*/ 6 h 7"/>
                <a:gd name="T16" fmla="*/ 1 w 42"/>
                <a:gd name="T17" fmla="*/ 5 h 7"/>
                <a:gd name="T18" fmla="*/ 12 w 42"/>
                <a:gd name="T19" fmla="*/ 4 h 7"/>
                <a:gd name="T20" fmla="*/ 22 w 42"/>
                <a:gd name="T21" fmla="*/ 2 h 7"/>
                <a:gd name="T22" fmla="*/ 26 w 42"/>
                <a:gd name="T23" fmla="*/ 1 h 7"/>
                <a:gd name="T24" fmla="*/ 28 w 42"/>
                <a:gd name="T25" fmla="*/ 1 h 7"/>
                <a:gd name="T26" fmla="*/ 35 w 42"/>
                <a:gd name="T27" fmla="*/ 1 h 7"/>
                <a:gd name="T28" fmla="*/ 40 w 42"/>
                <a:gd name="T29" fmla="*/ 0 h 7"/>
                <a:gd name="T30" fmla="*/ 42 w 42"/>
                <a:gd name="T3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42" y="1"/>
                  </a:moveTo>
                  <a:cubicBezTo>
                    <a:pt x="42" y="1"/>
                    <a:pt x="42" y="2"/>
                    <a:pt x="41" y="2"/>
                  </a:cubicBezTo>
                  <a:cubicBezTo>
                    <a:pt x="39" y="2"/>
                    <a:pt x="38" y="2"/>
                    <a:pt x="37" y="2"/>
                  </a:cubicBezTo>
                  <a:cubicBezTo>
                    <a:pt x="34" y="1"/>
                    <a:pt x="31" y="3"/>
                    <a:pt x="28" y="3"/>
                  </a:cubicBezTo>
                  <a:cubicBezTo>
                    <a:pt x="27" y="3"/>
                    <a:pt x="27" y="3"/>
                    <a:pt x="26" y="3"/>
                  </a:cubicBezTo>
                  <a:cubicBezTo>
                    <a:pt x="20" y="3"/>
                    <a:pt x="14" y="4"/>
                    <a:pt x="9" y="6"/>
                  </a:cubicBezTo>
                  <a:cubicBezTo>
                    <a:pt x="6" y="6"/>
                    <a:pt x="3" y="6"/>
                    <a:pt x="1" y="7"/>
                  </a:cubicBezTo>
                  <a:cubicBezTo>
                    <a:pt x="0" y="7"/>
                    <a:pt x="0" y="7"/>
                    <a:pt x="0" y="6"/>
                  </a:cubicBezTo>
                  <a:cubicBezTo>
                    <a:pt x="0" y="6"/>
                    <a:pt x="0" y="5"/>
                    <a:pt x="1" y="5"/>
                  </a:cubicBezTo>
                  <a:cubicBezTo>
                    <a:pt x="4" y="5"/>
                    <a:pt x="8" y="4"/>
                    <a:pt x="12" y="4"/>
                  </a:cubicBezTo>
                  <a:cubicBezTo>
                    <a:pt x="15" y="3"/>
                    <a:pt x="18" y="2"/>
                    <a:pt x="22" y="2"/>
                  </a:cubicBezTo>
                  <a:cubicBezTo>
                    <a:pt x="23" y="3"/>
                    <a:pt x="25" y="2"/>
                    <a:pt x="26" y="1"/>
                  </a:cubicBezTo>
                  <a:cubicBezTo>
                    <a:pt x="27" y="1"/>
                    <a:pt x="27" y="1"/>
                    <a:pt x="28" y="1"/>
                  </a:cubicBezTo>
                  <a:cubicBezTo>
                    <a:pt x="30" y="2"/>
                    <a:pt x="33" y="1"/>
                    <a:pt x="35" y="1"/>
                  </a:cubicBezTo>
                  <a:cubicBezTo>
                    <a:pt x="37" y="1"/>
                    <a:pt x="39" y="0"/>
                    <a:pt x="40" y="0"/>
                  </a:cubicBezTo>
                  <a:cubicBezTo>
                    <a:pt x="41" y="0"/>
                    <a:pt x="41" y="0"/>
                    <a:pt x="4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 name="Freeform 8"/>
            <p:cNvSpPr/>
            <p:nvPr/>
          </p:nvSpPr>
          <p:spPr bwMode="auto">
            <a:xfrm>
              <a:off x="2531" y="2576"/>
              <a:ext cx="192" cy="27"/>
            </a:xfrm>
            <a:custGeom>
              <a:avLst/>
              <a:gdLst>
                <a:gd name="T0" fmla="*/ 1 w 28"/>
                <a:gd name="T1" fmla="*/ 3 h 4"/>
                <a:gd name="T2" fmla="*/ 6 w 28"/>
                <a:gd name="T3" fmla="*/ 2 h 4"/>
                <a:gd name="T4" fmla="*/ 20 w 28"/>
                <a:gd name="T5" fmla="*/ 1 h 4"/>
                <a:gd name="T6" fmla="*/ 27 w 28"/>
                <a:gd name="T7" fmla="*/ 0 h 4"/>
                <a:gd name="T8" fmla="*/ 28 w 28"/>
                <a:gd name="T9" fmla="*/ 0 h 4"/>
                <a:gd name="T10" fmla="*/ 27 w 28"/>
                <a:gd name="T11" fmla="*/ 1 h 4"/>
                <a:gd name="T12" fmla="*/ 26 w 28"/>
                <a:gd name="T13" fmla="*/ 2 h 4"/>
                <a:gd name="T14" fmla="*/ 18 w 28"/>
                <a:gd name="T15" fmla="*/ 2 h 4"/>
                <a:gd name="T16" fmla="*/ 9 w 28"/>
                <a:gd name="T17" fmla="*/ 3 h 4"/>
                <a:gd name="T18" fmla="*/ 2 w 28"/>
                <a:gd name="T19" fmla="*/ 4 h 4"/>
                <a:gd name="T20" fmla="*/ 0 w 28"/>
                <a:gd name="T21" fmla="*/ 4 h 4"/>
                <a:gd name="T22" fmla="*/ 1 w 28"/>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4">
                  <a:moveTo>
                    <a:pt x="1" y="3"/>
                  </a:moveTo>
                  <a:cubicBezTo>
                    <a:pt x="3" y="2"/>
                    <a:pt x="5" y="2"/>
                    <a:pt x="6" y="2"/>
                  </a:cubicBezTo>
                  <a:cubicBezTo>
                    <a:pt x="11" y="2"/>
                    <a:pt x="16" y="1"/>
                    <a:pt x="20" y="1"/>
                  </a:cubicBezTo>
                  <a:cubicBezTo>
                    <a:pt x="22" y="0"/>
                    <a:pt x="25" y="0"/>
                    <a:pt x="27" y="0"/>
                  </a:cubicBezTo>
                  <a:cubicBezTo>
                    <a:pt x="27" y="0"/>
                    <a:pt x="28" y="0"/>
                    <a:pt x="28" y="0"/>
                  </a:cubicBezTo>
                  <a:cubicBezTo>
                    <a:pt x="28" y="1"/>
                    <a:pt x="27" y="1"/>
                    <a:pt x="27" y="1"/>
                  </a:cubicBezTo>
                  <a:cubicBezTo>
                    <a:pt x="27" y="1"/>
                    <a:pt x="26" y="2"/>
                    <a:pt x="26" y="2"/>
                  </a:cubicBezTo>
                  <a:cubicBezTo>
                    <a:pt x="23" y="2"/>
                    <a:pt x="21" y="2"/>
                    <a:pt x="18" y="2"/>
                  </a:cubicBezTo>
                  <a:cubicBezTo>
                    <a:pt x="15" y="3"/>
                    <a:pt x="12" y="3"/>
                    <a:pt x="9" y="3"/>
                  </a:cubicBezTo>
                  <a:cubicBezTo>
                    <a:pt x="7" y="4"/>
                    <a:pt x="4" y="4"/>
                    <a:pt x="2" y="4"/>
                  </a:cubicBezTo>
                  <a:cubicBezTo>
                    <a:pt x="1" y="4"/>
                    <a:pt x="1" y="4"/>
                    <a:pt x="0" y="4"/>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 name="Freeform 9"/>
            <p:cNvSpPr/>
            <p:nvPr/>
          </p:nvSpPr>
          <p:spPr bwMode="auto">
            <a:xfrm>
              <a:off x="2723" y="2286"/>
              <a:ext cx="89" cy="20"/>
            </a:xfrm>
            <a:custGeom>
              <a:avLst/>
              <a:gdLst>
                <a:gd name="T0" fmla="*/ 7 w 13"/>
                <a:gd name="T1" fmla="*/ 2 h 3"/>
                <a:gd name="T2" fmla="*/ 0 w 13"/>
                <a:gd name="T3" fmla="*/ 1 h 3"/>
                <a:gd name="T4" fmla="*/ 0 w 13"/>
                <a:gd name="T5" fmla="*/ 0 h 3"/>
                <a:gd name="T6" fmla="*/ 1 w 13"/>
                <a:gd name="T7" fmla="*/ 0 h 3"/>
                <a:gd name="T8" fmla="*/ 4 w 13"/>
                <a:gd name="T9" fmla="*/ 0 h 3"/>
                <a:gd name="T10" fmla="*/ 13 w 13"/>
                <a:gd name="T11" fmla="*/ 1 h 3"/>
                <a:gd name="T12" fmla="*/ 13 w 13"/>
                <a:gd name="T13" fmla="*/ 2 h 3"/>
                <a:gd name="T14" fmla="*/ 12 w 13"/>
                <a:gd name="T15" fmla="*/ 2 h 3"/>
                <a:gd name="T16" fmla="*/ 7 w 13"/>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
                  <a:moveTo>
                    <a:pt x="7" y="2"/>
                  </a:moveTo>
                  <a:cubicBezTo>
                    <a:pt x="4" y="3"/>
                    <a:pt x="2" y="2"/>
                    <a:pt x="0" y="1"/>
                  </a:cubicBezTo>
                  <a:cubicBezTo>
                    <a:pt x="0" y="1"/>
                    <a:pt x="0" y="1"/>
                    <a:pt x="0" y="0"/>
                  </a:cubicBezTo>
                  <a:cubicBezTo>
                    <a:pt x="0" y="0"/>
                    <a:pt x="1" y="0"/>
                    <a:pt x="1" y="0"/>
                  </a:cubicBezTo>
                  <a:cubicBezTo>
                    <a:pt x="2" y="0"/>
                    <a:pt x="3" y="0"/>
                    <a:pt x="4" y="0"/>
                  </a:cubicBezTo>
                  <a:cubicBezTo>
                    <a:pt x="7" y="0"/>
                    <a:pt x="10" y="1"/>
                    <a:pt x="13" y="1"/>
                  </a:cubicBezTo>
                  <a:cubicBezTo>
                    <a:pt x="13" y="1"/>
                    <a:pt x="13" y="1"/>
                    <a:pt x="13" y="2"/>
                  </a:cubicBezTo>
                  <a:cubicBezTo>
                    <a:pt x="13" y="3"/>
                    <a:pt x="13" y="3"/>
                    <a:pt x="12" y="2"/>
                  </a:cubicBezTo>
                  <a:cubicBezTo>
                    <a:pt x="10" y="2"/>
                    <a:pt x="9" y="2"/>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 name="Freeform 10"/>
            <p:cNvSpPr/>
            <p:nvPr/>
          </p:nvSpPr>
          <p:spPr bwMode="auto">
            <a:xfrm>
              <a:off x="651" y="1933"/>
              <a:ext cx="89" cy="42"/>
            </a:xfrm>
            <a:custGeom>
              <a:avLst/>
              <a:gdLst>
                <a:gd name="T0" fmla="*/ 0 w 13"/>
                <a:gd name="T1" fmla="*/ 5 h 6"/>
                <a:gd name="T2" fmla="*/ 9 w 13"/>
                <a:gd name="T3" fmla="*/ 1 h 6"/>
                <a:gd name="T4" fmla="*/ 12 w 13"/>
                <a:gd name="T5" fmla="*/ 0 h 6"/>
                <a:gd name="T6" fmla="*/ 13 w 13"/>
                <a:gd name="T7" fmla="*/ 0 h 6"/>
                <a:gd name="T8" fmla="*/ 12 w 13"/>
                <a:gd name="T9" fmla="*/ 1 h 6"/>
                <a:gd name="T10" fmla="*/ 7 w 13"/>
                <a:gd name="T11" fmla="*/ 4 h 6"/>
                <a:gd name="T12" fmla="*/ 2 w 13"/>
                <a:gd name="T13" fmla="*/ 5 h 6"/>
                <a:gd name="T14" fmla="*/ 0 w 13"/>
                <a:gd name="T15" fmla="*/ 6 h 6"/>
                <a:gd name="T16" fmla="*/ 0 w 13"/>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
                  <a:moveTo>
                    <a:pt x="0" y="5"/>
                  </a:moveTo>
                  <a:cubicBezTo>
                    <a:pt x="3" y="3"/>
                    <a:pt x="6" y="2"/>
                    <a:pt x="9" y="1"/>
                  </a:cubicBezTo>
                  <a:cubicBezTo>
                    <a:pt x="10" y="1"/>
                    <a:pt x="11" y="0"/>
                    <a:pt x="12" y="0"/>
                  </a:cubicBezTo>
                  <a:cubicBezTo>
                    <a:pt x="12" y="0"/>
                    <a:pt x="13" y="0"/>
                    <a:pt x="13" y="0"/>
                  </a:cubicBezTo>
                  <a:cubicBezTo>
                    <a:pt x="13" y="0"/>
                    <a:pt x="12" y="1"/>
                    <a:pt x="12" y="1"/>
                  </a:cubicBezTo>
                  <a:cubicBezTo>
                    <a:pt x="10" y="2"/>
                    <a:pt x="9" y="3"/>
                    <a:pt x="7" y="4"/>
                  </a:cubicBezTo>
                  <a:cubicBezTo>
                    <a:pt x="5" y="2"/>
                    <a:pt x="4" y="4"/>
                    <a:pt x="2" y="5"/>
                  </a:cubicBezTo>
                  <a:cubicBezTo>
                    <a:pt x="2" y="5"/>
                    <a:pt x="1" y="6"/>
                    <a:pt x="0" y="6"/>
                  </a:cubicBezTo>
                  <a:cubicBezTo>
                    <a:pt x="0" y="6"/>
                    <a:pt x="0" y="6"/>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 name="Freeform 11"/>
            <p:cNvSpPr>
              <a:spLocks noEditPoints="1"/>
            </p:cNvSpPr>
            <p:nvPr/>
          </p:nvSpPr>
          <p:spPr bwMode="auto">
            <a:xfrm>
              <a:off x="1015" y="1685"/>
              <a:ext cx="54" cy="34"/>
            </a:xfrm>
            <a:custGeom>
              <a:avLst/>
              <a:gdLst>
                <a:gd name="T0" fmla="*/ 4 w 8"/>
                <a:gd name="T1" fmla="*/ 2 h 5"/>
                <a:gd name="T2" fmla="*/ 5 w 8"/>
                <a:gd name="T3" fmla="*/ 1 h 5"/>
                <a:gd name="T4" fmla="*/ 7 w 8"/>
                <a:gd name="T5" fmla="*/ 1 h 5"/>
                <a:gd name="T6" fmla="*/ 6 w 8"/>
                <a:gd name="T7" fmla="*/ 2 h 5"/>
                <a:gd name="T8" fmla="*/ 7 w 8"/>
                <a:gd name="T9" fmla="*/ 2 h 5"/>
                <a:gd name="T10" fmla="*/ 8 w 8"/>
                <a:gd name="T11" fmla="*/ 2 h 5"/>
                <a:gd name="T12" fmla="*/ 7 w 8"/>
                <a:gd name="T13" fmla="*/ 3 h 5"/>
                <a:gd name="T14" fmla="*/ 3 w 8"/>
                <a:gd name="T15" fmla="*/ 5 h 5"/>
                <a:gd name="T16" fmla="*/ 0 w 8"/>
                <a:gd name="T17" fmla="*/ 4 h 5"/>
                <a:gd name="T18" fmla="*/ 1 w 8"/>
                <a:gd name="T19" fmla="*/ 3 h 5"/>
                <a:gd name="T20" fmla="*/ 4 w 8"/>
                <a:gd name="T21" fmla="*/ 2 h 5"/>
                <a:gd name="T22" fmla="*/ 4 w 8"/>
                <a:gd name="T23" fmla="*/ 2 h 5"/>
                <a:gd name="T24" fmla="*/ 5 w 8"/>
                <a:gd name="T25" fmla="*/ 3 h 5"/>
                <a:gd name="T26" fmla="*/ 3 w 8"/>
                <a:gd name="T27" fmla="*/ 3 h 5"/>
                <a:gd name="T28" fmla="*/ 3 w 8"/>
                <a:gd name="T29" fmla="*/ 3 h 5"/>
                <a:gd name="T30" fmla="*/ 4 w 8"/>
                <a:gd name="T31" fmla="*/ 4 h 5"/>
                <a:gd name="T32" fmla="*/ 5 w 8"/>
                <a:gd name="T3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5">
                  <a:moveTo>
                    <a:pt x="4" y="2"/>
                  </a:moveTo>
                  <a:cubicBezTo>
                    <a:pt x="4" y="1"/>
                    <a:pt x="5" y="1"/>
                    <a:pt x="5" y="1"/>
                  </a:cubicBezTo>
                  <a:cubicBezTo>
                    <a:pt x="6" y="1"/>
                    <a:pt x="6" y="0"/>
                    <a:pt x="7" y="1"/>
                  </a:cubicBezTo>
                  <a:cubicBezTo>
                    <a:pt x="7" y="1"/>
                    <a:pt x="6" y="1"/>
                    <a:pt x="6" y="2"/>
                  </a:cubicBezTo>
                  <a:cubicBezTo>
                    <a:pt x="6" y="3"/>
                    <a:pt x="6" y="2"/>
                    <a:pt x="7" y="2"/>
                  </a:cubicBezTo>
                  <a:cubicBezTo>
                    <a:pt x="7" y="2"/>
                    <a:pt x="8" y="2"/>
                    <a:pt x="8" y="2"/>
                  </a:cubicBezTo>
                  <a:cubicBezTo>
                    <a:pt x="8" y="3"/>
                    <a:pt x="7" y="3"/>
                    <a:pt x="7" y="3"/>
                  </a:cubicBezTo>
                  <a:cubicBezTo>
                    <a:pt x="6" y="4"/>
                    <a:pt x="5" y="4"/>
                    <a:pt x="3" y="5"/>
                  </a:cubicBezTo>
                  <a:cubicBezTo>
                    <a:pt x="2" y="5"/>
                    <a:pt x="1" y="4"/>
                    <a:pt x="0" y="4"/>
                  </a:cubicBezTo>
                  <a:cubicBezTo>
                    <a:pt x="0" y="3"/>
                    <a:pt x="0" y="3"/>
                    <a:pt x="1" y="3"/>
                  </a:cubicBezTo>
                  <a:cubicBezTo>
                    <a:pt x="2" y="2"/>
                    <a:pt x="3" y="2"/>
                    <a:pt x="4" y="2"/>
                  </a:cubicBezTo>
                  <a:cubicBezTo>
                    <a:pt x="4" y="2"/>
                    <a:pt x="4" y="2"/>
                    <a:pt x="4" y="2"/>
                  </a:cubicBezTo>
                  <a:close/>
                  <a:moveTo>
                    <a:pt x="5" y="3"/>
                  </a:moveTo>
                  <a:cubicBezTo>
                    <a:pt x="4" y="2"/>
                    <a:pt x="4" y="3"/>
                    <a:pt x="3" y="3"/>
                  </a:cubicBezTo>
                  <a:cubicBezTo>
                    <a:pt x="3" y="3"/>
                    <a:pt x="3" y="3"/>
                    <a:pt x="3" y="3"/>
                  </a:cubicBezTo>
                  <a:cubicBezTo>
                    <a:pt x="3" y="4"/>
                    <a:pt x="4" y="4"/>
                    <a:pt x="4" y="4"/>
                  </a:cubicBezTo>
                  <a:cubicBezTo>
                    <a:pt x="5" y="4"/>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 name="Freeform 12"/>
            <p:cNvSpPr/>
            <p:nvPr/>
          </p:nvSpPr>
          <p:spPr bwMode="auto">
            <a:xfrm>
              <a:off x="1653" y="2728"/>
              <a:ext cx="144" cy="55"/>
            </a:xfrm>
            <a:custGeom>
              <a:avLst/>
              <a:gdLst>
                <a:gd name="T0" fmla="*/ 19 w 21"/>
                <a:gd name="T1" fmla="*/ 1 h 8"/>
                <a:gd name="T2" fmla="*/ 1 w 21"/>
                <a:gd name="T3" fmla="*/ 7 h 8"/>
                <a:gd name="T4" fmla="*/ 0 w 21"/>
                <a:gd name="T5" fmla="*/ 7 h 8"/>
                <a:gd name="T6" fmla="*/ 0 w 21"/>
                <a:gd name="T7" fmla="*/ 7 h 8"/>
                <a:gd name="T8" fmla="*/ 11 w 21"/>
                <a:gd name="T9" fmla="*/ 3 h 8"/>
                <a:gd name="T10" fmla="*/ 19 w 21"/>
                <a:gd name="T11" fmla="*/ 1 h 8"/>
                <a:gd name="T12" fmla="*/ 20 w 21"/>
                <a:gd name="T13" fmla="*/ 0 h 8"/>
                <a:gd name="T14" fmla="*/ 21 w 21"/>
                <a:gd name="T15" fmla="*/ 0 h 8"/>
                <a:gd name="T16" fmla="*/ 20 w 21"/>
                <a:gd name="T17" fmla="*/ 1 h 8"/>
                <a:gd name="T18" fmla="*/ 19 w 21"/>
                <a:gd name="T1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8">
                  <a:moveTo>
                    <a:pt x="19" y="1"/>
                  </a:moveTo>
                  <a:cubicBezTo>
                    <a:pt x="13" y="4"/>
                    <a:pt x="7" y="5"/>
                    <a:pt x="1" y="7"/>
                  </a:cubicBezTo>
                  <a:cubicBezTo>
                    <a:pt x="0" y="7"/>
                    <a:pt x="0" y="8"/>
                    <a:pt x="0" y="7"/>
                  </a:cubicBezTo>
                  <a:cubicBezTo>
                    <a:pt x="0" y="7"/>
                    <a:pt x="0" y="7"/>
                    <a:pt x="0" y="7"/>
                  </a:cubicBezTo>
                  <a:cubicBezTo>
                    <a:pt x="4" y="5"/>
                    <a:pt x="8" y="4"/>
                    <a:pt x="11" y="3"/>
                  </a:cubicBezTo>
                  <a:cubicBezTo>
                    <a:pt x="14" y="3"/>
                    <a:pt x="16" y="2"/>
                    <a:pt x="19" y="1"/>
                  </a:cubicBezTo>
                  <a:cubicBezTo>
                    <a:pt x="19" y="1"/>
                    <a:pt x="19" y="0"/>
                    <a:pt x="20" y="0"/>
                  </a:cubicBezTo>
                  <a:cubicBezTo>
                    <a:pt x="20" y="0"/>
                    <a:pt x="21" y="0"/>
                    <a:pt x="21" y="0"/>
                  </a:cubicBezTo>
                  <a:cubicBezTo>
                    <a:pt x="21" y="1"/>
                    <a:pt x="20" y="1"/>
                    <a:pt x="20" y="1"/>
                  </a:cubicBezTo>
                  <a:cubicBezTo>
                    <a:pt x="20" y="1"/>
                    <a:pt x="19" y="1"/>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 name="Freeform 13"/>
            <p:cNvSpPr/>
            <p:nvPr/>
          </p:nvSpPr>
          <p:spPr bwMode="auto">
            <a:xfrm>
              <a:off x="720" y="1975"/>
              <a:ext cx="61" cy="34"/>
            </a:xfrm>
            <a:custGeom>
              <a:avLst/>
              <a:gdLst>
                <a:gd name="T0" fmla="*/ 5 w 9"/>
                <a:gd name="T1" fmla="*/ 3 h 5"/>
                <a:gd name="T2" fmla="*/ 0 w 9"/>
                <a:gd name="T3" fmla="*/ 5 h 5"/>
                <a:gd name="T4" fmla="*/ 0 w 9"/>
                <a:gd name="T5" fmla="*/ 5 h 5"/>
                <a:gd name="T6" fmla="*/ 0 w 9"/>
                <a:gd name="T7" fmla="*/ 4 h 5"/>
                <a:gd name="T8" fmla="*/ 8 w 9"/>
                <a:gd name="T9" fmla="*/ 0 h 5"/>
                <a:gd name="T10" fmla="*/ 9 w 9"/>
                <a:gd name="T11" fmla="*/ 1 h 5"/>
                <a:gd name="T12" fmla="*/ 9 w 9"/>
                <a:gd name="T13" fmla="*/ 1 h 5"/>
                <a:gd name="T14" fmla="*/ 5 w 9"/>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5" y="3"/>
                  </a:moveTo>
                  <a:cubicBezTo>
                    <a:pt x="3" y="4"/>
                    <a:pt x="2" y="4"/>
                    <a:pt x="0" y="5"/>
                  </a:cubicBezTo>
                  <a:cubicBezTo>
                    <a:pt x="0" y="5"/>
                    <a:pt x="0" y="5"/>
                    <a:pt x="0" y="5"/>
                  </a:cubicBezTo>
                  <a:cubicBezTo>
                    <a:pt x="0" y="5"/>
                    <a:pt x="0" y="4"/>
                    <a:pt x="0" y="4"/>
                  </a:cubicBezTo>
                  <a:cubicBezTo>
                    <a:pt x="3" y="3"/>
                    <a:pt x="5" y="1"/>
                    <a:pt x="8" y="0"/>
                  </a:cubicBezTo>
                  <a:cubicBezTo>
                    <a:pt x="8" y="0"/>
                    <a:pt x="9" y="0"/>
                    <a:pt x="9" y="1"/>
                  </a:cubicBezTo>
                  <a:cubicBezTo>
                    <a:pt x="9" y="1"/>
                    <a:pt x="9" y="1"/>
                    <a:pt x="9" y="1"/>
                  </a:cubicBezTo>
                  <a:cubicBezTo>
                    <a:pt x="7" y="2"/>
                    <a:pt x="7"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 name="Freeform 14"/>
            <p:cNvSpPr/>
            <p:nvPr/>
          </p:nvSpPr>
          <p:spPr bwMode="auto">
            <a:xfrm>
              <a:off x="939" y="1733"/>
              <a:ext cx="41" cy="21"/>
            </a:xfrm>
            <a:custGeom>
              <a:avLst/>
              <a:gdLst>
                <a:gd name="T0" fmla="*/ 5 w 6"/>
                <a:gd name="T1" fmla="*/ 3 h 3"/>
                <a:gd name="T2" fmla="*/ 2 w 6"/>
                <a:gd name="T3" fmla="*/ 2 h 3"/>
                <a:gd name="T4" fmla="*/ 2 w 6"/>
                <a:gd name="T5" fmla="*/ 2 h 3"/>
                <a:gd name="T6" fmla="*/ 0 w 6"/>
                <a:gd name="T7" fmla="*/ 2 h 3"/>
                <a:gd name="T8" fmla="*/ 2 w 6"/>
                <a:gd name="T9" fmla="*/ 1 h 3"/>
                <a:gd name="T10" fmla="*/ 3 w 6"/>
                <a:gd name="T11" fmla="*/ 0 h 3"/>
                <a:gd name="T12" fmla="*/ 5 w 6"/>
                <a:gd name="T13" fmla="*/ 0 h 3"/>
                <a:gd name="T14" fmla="*/ 6 w 6"/>
                <a:gd name="T15" fmla="*/ 2 h 3"/>
                <a:gd name="T16" fmla="*/ 5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5" y="3"/>
                  </a:moveTo>
                  <a:cubicBezTo>
                    <a:pt x="4" y="3"/>
                    <a:pt x="3" y="3"/>
                    <a:pt x="2" y="2"/>
                  </a:cubicBezTo>
                  <a:cubicBezTo>
                    <a:pt x="2" y="2"/>
                    <a:pt x="2" y="2"/>
                    <a:pt x="2" y="2"/>
                  </a:cubicBezTo>
                  <a:cubicBezTo>
                    <a:pt x="1" y="2"/>
                    <a:pt x="0" y="2"/>
                    <a:pt x="0" y="2"/>
                  </a:cubicBezTo>
                  <a:cubicBezTo>
                    <a:pt x="0" y="1"/>
                    <a:pt x="1" y="1"/>
                    <a:pt x="2" y="1"/>
                  </a:cubicBezTo>
                  <a:cubicBezTo>
                    <a:pt x="2" y="1"/>
                    <a:pt x="3" y="1"/>
                    <a:pt x="3" y="0"/>
                  </a:cubicBezTo>
                  <a:cubicBezTo>
                    <a:pt x="4" y="0"/>
                    <a:pt x="5" y="0"/>
                    <a:pt x="5" y="0"/>
                  </a:cubicBezTo>
                  <a:cubicBezTo>
                    <a:pt x="5" y="2"/>
                    <a:pt x="6" y="1"/>
                    <a:pt x="6" y="2"/>
                  </a:cubicBezTo>
                  <a:cubicBezTo>
                    <a:pt x="6"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1" name="Freeform 15"/>
            <p:cNvSpPr/>
            <p:nvPr/>
          </p:nvSpPr>
          <p:spPr bwMode="auto">
            <a:xfrm>
              <a:off x="1083" y="1692"/>
              <a:ext cx="41" cy="27"/>
            </a:xfrm>
            <a:custGeom>
              <a:avLst/>
              <a:gdLst>
                <a:gd name="T0" fmla="*/ 4 w 6"/>
                <a:gd name="T1" fmla="*/ 2 h 4"/>
                <a:gd name="T2" fmla="*/ 3 w 6"/>
                <a:gd name="T3" fmla="*/ 3 h 4"/>
                <a:gd name="T4" fmla="*/ 0 w 6"/>
                <a:gd name="T5" fmla="*/ 2 h 4"/>
                <a:gd name="T6" fmla="*/ 1 w 6"/>
                <a:gd name="T7" fmla="*/ 1 h 4"/>
                <a:gd name="T8" fmla="*/ 5 w 6"/>
                <a:gd name="T9" fmla="*/ 1 h 4"/>
                <a:gd name="T10" fmla="*/ 6 w 6"/>
                <a:gd name="T11" fmla="*/ 1 h 4"/>
                <a:gd name="T12" fmla="*/ 5 w 6"/>
                <a:gd name="T13" fmla="*/ 2 h 4"/>
                <a:gd name="T14" fmla="*/ 4 w 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4" y="2"/>
                  </a:moveTo>
                  <a:cubicBezTo>
                    <a:pt x="4" y="2"/>
                    <a:pt x="3" y="3"/>
                    <a:pt x="3" y="3"/>
                  </a:cubicBezTo>
                  <a:cubicBezTo>
                    <a:pt x="1" y="4"/>
                    <a:pt x="1" y="4"/>
                    <a:pt x="0" y="2"/>
                  </a:cubicBezTo>
                  <a:cubicBezTo>
                    <a:pt x="0" y="1"/>
                    <a:pt x="1" y="1"/>
                    <a:pt x="1" y="1"/>
                  </a:cubicBezTo>
                  <a:cubicBezTo>
                    <a:pt x="2" y="1"/>
                    <a:pt x="3" y="1"/>
                    <a:pt x="5" y="1"/>
                  </a:cubicBezTo>
                  <a:cubicBezTo>
                    <a:pt x="5" y="0"/>
                    <a:pt x="6" y="1"/>
                    <a:pt x="6" y="1"/>
                  </a:cubicBezTo>
                  <a:cubicBezTo>
                    <a:pt x="6" y="2"/>
                    <a:pt x="5" y="2"/>
                    <a:pt x="5" y="2"/>
                  </a:cubicBezTo>
                  <a:cubicBezTo>
                    <a:pt x="5" y="2"/>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2" name="Freeform 16"/>
            <p:cNvSpPr/>
            <p:nvPr/>
          </p:nvSpPr>
          <p:spPr bwMode="auto">
            <a:xfrm>
              <a:off x="1042" y="1754"/>
              <a:ext cx="48" cy="21"/>
            </a:xfrm>
            <a:custGeom>
              <a:avLst/>
              <a:gdLst>
                <a:gd name="T0" fmla="*/ 3 w 7"/>
                <a:gd name="T1" fmla="*/ 3 h 3"/>
                <a:gd name="T2" fmla="*/ 1 w 7"/>
                <a:gd name="T3" fmla="*/ 3 h 3"/>
                <a:gd name="T4" fmla="*/ 1 w 7"/>
                <a:gd name="T5" fmla="*/ 3 h 3"/>
                <a:gd name="T6" fmla="*/ 1 w 7"/>
                <a:gd name="T7" fmla="*/ 2 h 3"/>
                <a:gd name="T8" fmla="*/ 6 w 7"/>
                <a:gd name="T9" fmla="*/ 0 h 3"/>
                <a:gd name="T10" fmla="*/ 6 w 7"/>
                <a:gd name="T11" fmla="*/ 1 h 3"/>
                <a:gd name="T12" fmla="*/ 3 w 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3" y="3"/>
                  </a:moveTo>
                  <a:cubicBezTo>
                    <a:pt x="2" y="3"/>
                    <a:pt x="2" y="3"/>
                    <a:pt x="1" y="3"/>
                  </a:cubicBezTo>
                  <a:cubicBezTo>
                    <a:pt x="1" y="3"/>
                    <a:pt x="1" y="3"/>
                    <a:pt x="1" y="3"/>
                  </a:cubicBezTo>
                  <a:cubicBezTo>
                    <a:pt x="0" y="2"/>
                    <a:pt x="1" y="2"/>
                    <a:pt x="1" y="2"/>
                  </a:cubicBezTo>
                  <a:cubicBezTo>
                    <a:pt x="2" y="0"/>
                    <a:pt x="4" y="1"/>
                    <a:pt x="6" y="0"/>
                  </a:cubicBezTo>
                  <a:cubicBezTo>
                    <a:pt x="7" y="0"/>
                    <a:pt x="6" y="0"/>
                    <a:pt x="6" y="1"/>
                  </a:cubicBezTo>
                  <a:cubicBezTo>
                    <a:pt x="5" y="2"/>
                    <a:pt x="4"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3" name="Freeform 17"/>
            <p:cNvSpPr/>
            <p:nvPr/>
          </p:nvSpPr>
          <p:spPr bwMode="auto">
            <a:xfrm>
              <a:off x="1612" y="2721"/>
              <a:ext cx="41" cy="27"/>
            </a:xfrm>
            <a:custGeom>
              <a:avLst/>
              <a:gdLst>
                <a:gd name="T0" fmla="*/ 1 w 6"/>
                <a:gd name="T1" fmla="*/ 2 h 4"/>
                <a:gd name="T2" fmla="*/ 2 w 6"/>
                <a:gd name="T3" fmla="*/ 2 h 4"/>
                <a:gd name="T4" fmla="*/ 1 w 6"/>
                <a:gd name="T5" fmla="*/ 2 h 4"/>
                <a:gd name="T6" fmla="*/ 2 w 6"/>
                <a:gd name="T7" fmla="*/ 0 h 4"/>
                <a:gd name="T8" fmla="*/ 3 w 6"/>
                <a:gd name="T9" fmla="*/ 0 h 4"/>
                <a:gd name="T10" fmla="*/ 5 w 6"/>
                <a:gd name="T11" fmla="*/ 0 h 4"/>
                <a:gd name="T12" fmla="*/ 4 w 6"/>
                <a:gd name="T13" fmla="*/ 1 h 4"/>
                <a:gd name="T14" fmla="*/ 3 w 6"/>
                <a:gd name="T15" fmla="*/ 2 h 4"/>
                <a:gd name="T16" fmla="*/ 4 w 6"/>
                <a:gd name="T17" fmla="*/ 2 h 4"/>
                <a:gd name="T18" fmla="*/ 6 w 6"/>
                <a:gd name="T19" fmla="*/ 2 h 4"/>
                <a:gd name="T20" fmla="*/ 6 w 6"/>
                <a:gd name="T21" fmla="*/ 2 h 4"/>
                <a:gd name="T22" fmla="*/ 4 w 6"/>
                <a:gd name="T23" fmla="*/ 3 h 4"/>
                <a:gd name="T24" fmla="*/ 2 w 6"/>
                <a:gd name="T25" fmla="*/ 3 h 4"/>
                <a:gd name="T26" fmla="*/ 1 w 6"/>
                <a:gd name="T27" fmla="*/ 3 h 4"/>
                <a:gd name="T28" fmla="*/ 1 w 6"/>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4">
                  <a:moveTo>
                    <a:pt x="1" y="2"/>
                  </a:moveTo>
                  <a:cubicBezTo>
                    <a:pt x="2" y="2"/>
                    <a:pt x="2" y="2"/>
                    <a:pt x="2" y="2"/>
                  </a:cubicBezTo>
                  <a:cubicBezTo>
                    <a:pt x="2" y="2"/>
                    <a:pt x="2" y="2"/>
                    <a:pt x="1" y="2"/>
                  </a:cubicBezTo>
                  <a:cubicBezTo>
                    <a:pt x="1" y="1"/>
                    <a:pt x="2" y="1"/>
                    <a:pt x="2" y="0"/>
                  </a:cubicBezTo>
                  <a:cubicBezTo>
                    <a:pt x="2" y="0"/>
                    <a:pt x="3" y="0"/>
                    <a:pt x="3" y="0"/>
                  </a:cubicBezTo>
                  <a:cubicBezTo>
                    <a:pt x="4" y="0"/>
                    <a:pt x="4" y="0"/>
                    <a:pt x="5" y="0"/>
                  </a:cubicBezTo>
                  <a:cubicBezTo>
                    <a:pt x="4" y="0"/>
                    <a:pt x="4" y="1"/>
                    <a:pt x="4" y="1"/>
                  </a:cubicBezTo>
                  <a:cubicBezTo>
                    <a:pt x="4" y="1"/>
                    <a:pt x="3" y="1"/>
                    <a:pt x="3" y="2"/>
                  </a:cubicBezTo>
                  <a:cubicBezTo>
                    <a:pt x="4" y="2"/>
                    <a:pt x="4" y="2"/>
                    <a:pt x="4" y="2"/>
                  </a:cubicBezTo>
                  <a:cubicBezTo>
                    <a:pt x="5" y="2"/>
                    <a:pt x="5" y="1"/>
                    <a:pt x="6" y="2"/>
                  </a:cubicBezTo>
                  <a:cubicBezTo>
                    <a:pt x="6" y="2"/>
                    <a:pt x="6" y="2"/>
                    <a:pt x="6" y="2"/>
                  </a:cubicBezTo>
                  <a:cubicBezTo>
                    <a:pt x="5" y="3"/>
                    <a:pt x="5" y="3"/>
                    <a:pt x="4" y="3"/>
                  </a:cubicBezTo>
                  <a:cubicBezTo>
                    <a:pt x="3" y="2"/>
                    <a:pt x="2" y="3"/>
                    <a:pt x="2" y="3"/>
                  </a:cubicBezTo>
                  <a:cubicBezTo>
                    <a:pt x="1" y="3"/>
                    <a:pt x="1" y="4"/>
                    <a:pt x="1" y="3"/>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4" name="Freeform 18"/>
            <p:cNvSpPr/>
            <p:nvPr/>
          </p:nvSpPr>
          <p:spPr bwMode="auto">
            <a:xfrm>
              <a:off x="2064" y="2783"/>
              <a:ext cx="62" cy="21"/>
            </a:xfrm>
            <a:custGeom>
              <a:avLst/>
              <a:gdLst>
                <a:gd name="T0" fmla="*/ 7 w 9"/>
                <a:gd name="T1" fmla="*/ 2 h 3"/>
                <a:gd name="T2" fmla="*/ 1 w 9"/>
                <a:gd name="T3" fmla="*/ 3 h 3"/>
                <a:gd name="T4" fmla="*/ 0 w 9"/>
                <a:gd name="T5" fmla="*/ 2 h 3"/>
                <a:gd name="T6" fmla="*/ 1 w 9"/>
                <a:gd name="T7" fmla="*/ 2 h 3"/>
                <a:gd name="T8" fmla="*/ 6 w 9"/>
                <a:gd name="T9" fmla="*/ 1 h 3"/>
                <a:gd name="T10" fmla="*/ 7 w 9"/>
                <a:gd name="T11" fmla="*/ 1 h 3"/>
                <a:gd name="T12" fmla="*/ 9 w 9"/>
                <a:gd name="T13" fmla="*/ 0 h 3"/>
                <a:gd name="T14" fmla="*/ 7 w 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
                  <a:moveTo>
                    <a:pt x="7" y="2"/>
                  </a:moveTo>
                  <a:cubicBezTo>
                    <a:pt x="5" y="2"/>
                    <a:pt x="3" y="3"/>
                    <a:pt x="1" y="3"/>
                  </a:cubicBezTo>
                  <a:cubicBezTo>
                    <a:pt x="0" y="3"/>
                    <a:pt x="0" y="3"/>
                    <a:pt x="0" y="2"/>
                  </a:cubicBezTo>
                  <a:cubicBezTo>
                    <a:pt x="0" y="2"/>
                    <a:pt x="1" y="1"/>
                    <a:pt x="1" y="2"/>
                  </a:cubicBezTo>
                  <a:cubicBezTo>
                    <a:pt x="3" y="3"/>
                    <a:pt x="4" y="2"/>
                    <a:pt x="6" y="1"/>
                  </a:cubicBezTo>
                  <a:cubicBezTo>
                    <a:pt x="6" y="1"/>
                    <a:pt x="7" y="1"/>
                    <a:pt x="7" y="1"/>
                  </a:cubicBezTo>
                  <a:cubicBezTo>
                    <a:pt x="8" y="1"/>
                    <a:pt x="8" y="0"/>
                    <a:pt x="9" y="0"/>
                  </a:cubicBezTo>
                  <a:cubicBezTo>
                    <a:pt x="9" y="1"/>
                    <a:pt x="8" y="1"/>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5" name="Freeform 19"/>
            <p:cNvSpPr/>
            <p:nvPr/>
          </p:nvSpPr>
          <p:spPr bwMode="auto">
            <a:xfrm>
              <a:off x="2339" y="2783"/>
              <a:ext cx="41" cy="14"/>
            </a:xfrm>
            <a:custGeom>
              <a:avLst/>
              <a:gdLst>
                <a:gd name="T0" fmla="*/ 5 w 6"/>
                <a:gd name="T1" fmla="*/ 2 h 2"/>
                <a:gd name="T2" fmla="*/ 0 w 6"/>
                <a:gd name="T3" fmla="*/ 2 h 2"/>
                <a:gd name="T4" fmla="*/ 0 w 6"/>
                <a:gd name="T5" fmla="*/ 1 h 2"/>
                <a:gd name="T6" fmla="*/ 1 w 6"/>
                <a:gd name="T7" fmla="*/ 1 h 2"/>
                <a:gd name="T8" fmla="*/ 5 w 6"/>
                <a:gd name="T9" fmla="*/ 0 h 2"/>
                <a:gd name="T10" fmla="*/ 6 w 6"/>
                <a:gd name="T11" fmla="*/ 1 h 2"/>
                <a:gd name="T12" fmla="*/ 5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5" y="2"/>
                  </a:moveTo>
                  <a:cubicBezTo>
                    <a:pt x="4" y="2"/>
                    <a:pt x="2" y="1"/>
                    <a:pt x="0" y="2"/>
                  </a:cubicBezTo>
                  <a:cubicBezTo>
                    <a:pt x="0" y="2"/>
                    <a:pt x="0" y="2"/>
                    <a:pt x="0" y="1"/>
                  </a:cubicBezTo>
                  <a:cubicBezTo>
                    <a:pt x="0" y="1"/>
                    <a:pt x="0" y="1"/>
                    <a:pt x="1" y="1"/>
                  </a:cubicBezTo>
                  <a:cubicBezTo>
                    <a:pt x="2" y="0"/>
                    <a:pt x="4" y="0"/>
                    <a:pt x="5" y="0"/>
                  </a:cubicBezTo>
                  <a:cubicBezTo>
                    <a:pt x="6" y="0"/>
                    <a:pt x="6" y="1"/>
                    <a:pt x="6" y="1"/>
                  </a:cubicBezTo>
                  <a:cubicBezTo>
                    <a:pt x="6" y="2"/>
                    <a:pt x="5"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6" name="Freeform 20"/>
            <p:cNvSpPr/>
            <p:nvPr/>
          </p:nvSpPr>
          <p:spPr bwMode="auto">
            <a:xfrm>
              <a:off x="1200" y="1692"/>
              <a:ext cx="41" cy="20"/>
            </a:xfrm>
            <a:custGeom>
              <a:avLst/>
              <a:gdLst>
                <a:gd name="T0" fmla="*/ 1 w 6"/>
                <a:gd name="T1" fmla="*/ 1 h 3"/>
                <a:gd name="T2" fmla="*/ 5 w 6"/>
                <a:gd name="T3" fmla="*/ 0 h 3"/>
                <a:gd name="T4" fmla="*/ 6 w 6"/>
                <a:gd name="T5" fmla="*/ 0 h 3"/>
                <a:gd name="T6" fmla="*/ 5 w 6"/>
                <a:gd name="T7" fmla="*/ 1 h 3"/>
                <a:gd name="T8" fmla="*/ 1 w 6"/>
                <a:gd name="T9" fmla="*/ 2 h 3"/>
                <a:gd name="T10" fmla="*/ 0 w 6"/>
                <a:gd name="T11" fmla="*/ 2 h 3"/>
                <a:gd name="T12" fmla="*/ 1 w 6"/>
                <a:gd name="T13" fmla="*/ 1 h 3"/>
                <a:gd name="T14" fmla="*/ 1 w 6"/>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3">
                  <a:moveTo>
                    <a:pt x="1" y="1"/>
                  </a:moveTo>
                  <a:cubicBezTo>
                    <a:pt x="3" y="1"/>
                    <a:pt x="4" y="1"/>
                    <a:pt x="5" y="0"/>
                  </a:cubicBezTo>
                  <a:cubicBezTo>
                    <a:pt x="5" y="0"/>
                    <a:pt x="5" y="0"/>
                    <a:pt x="6" y="0"/>
                  </a:cubicBezTo>
                  <a:cubicBezTo>
                    <a:pt x="5" y="1"/>
                    <a:pt x="5" y="1"/>
                    <a:pt x="5" y="1"/>
                  </a:cubicBezTo>
                  <a:cubicBezTo>
                    <a:pt x="4" y="2"/>
                    <a:pt x="2" y="3"/>
                    <a:pt x="1" y="2"/>
                  </a:cubicBezTo>
                  <a:cubicBezTo>
                    <a:pt x="0" y="2"/>
                    <a:pt x="0" y="3"/>
                    <a:pt x="0" y="2"/>
                  </a:cubicBezTo>
                  <a:cubicBezTo>
                    <a:pt x="0" y="2"/>
                    <a:pt x="0" y="2"/>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7" name="Freeform 21"/>
            <p:cNvSpPr/>
            <p:nvPr/>
          </p:nvSpPr>
          <p:spPr bwMode="auto">
            <a:xfrm>
              <a:off x="2600" y="2755"/>
              <a:ext cx="54" cy="7"/>
            </a:xfrm>
            <a:custGeom>
              <a:avLst/>
              <a:gdLst>
                <a:gd name="T0" fmla="*/ 8 w 8"/>
                <a:gd name="T1" fmla="*/ 0 h 1"/>
                <a:gd name="T2" fmla="*/ 1 w 8"/>
                <a:gd name="T3" fmla="*/ 1 h 1"/>
                <a:gd name="T4" fmla="*/ 0 w 8"/>
                <a:gd name="T5" fmla="*/ 0 h 1"/>
                <a:gd name="T6" fmla="*/ 0 w 8"/>
                <a:gd name="T7" fmla="*/ 0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6" y="1"/>
                    <a:pt x="3" y="0"/>
                    <a:pt x="1" y="1"/>
                  </a:cubicBezTo>
                  <a:cubicBezTo>
                    <a:pt x="0" y="1"/>
                    <a:pt x="0" y="0"/>
                    <a:pt x="0" y="0"/>
                  </a:cubicBezTo>
                  <a:cubicBezTo>
                    <a:pt x="0" y="0"/>
                    <a:pt x="0" y="0"/>
                    <a:pt x="0" y="0"/>
                  </a:cubicBezTo>
                  <a:cubicBezTo>
                    <a:pt x="3" y="0"/>
                    <a:pt x="6"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8" name="Freeform 22"/>
            <p:cNvSpPr/>
            <p:nvPr/>
          </p:nvSpPr>
          <p:spPr bwMode="auto">
            <a:xfrm>
              <a:off x="987" y="1719"/>
              <a:ext cx="34" cy="28"/>
            </a:xfrm>
            <a:custGeom>
              <a:avLst/>
              <a:gdLst>
                <a:gd name="T0" fmla="*/ 3 w 5"/>
                <a:gd name="T1" fmla="*/ 2 h 4"/>
                <a:gd name="T2" fmla="*/ 2 w 5"/>
                <a:gd name="T3" fmla="*/ 3 h 4"/>
                <a:gd name="T4" fmla="*/ 0 w 5"/>
                <a:gd name="T5" fmla="*/ 3 h 4"/>
                <a:gd name="T6" fmla="*/ 1 w 5"/>
                <a:gd name="T7" fmla="*/ 2 h 4"/>
                <a:gd name="T8" fmla="*/ 4 w 5"/>
                <a:gd name="T9" fmla="*/ 1 h 4"/>
                <a:gd name="T10" fmla="*/ 5 w 5"/>
                <a:gd name="T11" fmla="*/ 1 h 4"/>
                <a:gd name="T12" fmla="*/ 4 w 5"/>
                <a:gd name="T13" fmla="*/ 2 h 4"/>
                <a:gd name="T14" fmla="*/ 3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3" y="2"/>
                  </a:moveTo>
                  <a:cubicBezTo>
                    <a:pt x="2" y="3"/>
                    <a:pt x="2" y="3"/>
                    <a:pt x="2" y="3"/>
                  </a:cubicBezTo>
                  <a:cubicBezTo>
                    <a:pt x="1" y="3"/>
                    <a:pt x="0" y="4"/>
                    <a:pt x="0" y="3"/>
                  </a:cubicBezTo>
                  <a:cubicBezTo>
                    <a:pt x="0" y="2"/>
                    <a:pt x="1" y="2"/>
                    <a:pt x="1" y="2"/>
                  </a:cubicBezTo>
                  <a:cubicBezTo>
                    <a:pt x="2" y="1"/>
                    <a:pt x="3" y="1"/>
                    <a:pt x="4" y="1"/>
                  </a:cubicBezTo>
                  <a:cubicBezTo>
                    <a:pt x="5" y="1"/>
                    <a:pt x="5" y="0"/>
                    <a:pt x="5" y="1"/>
                  </a:cubicBezTo>
                  <a:cubicBezTo>
                    <a:pt x="5" y="1"/>
                    <a:pt x="5" y="2"/>
                    <a:pt x="4" y="2"/>
                  </a:cubicBezTo>
                  <a:cubicBezTo>
                    <a:pt x="4"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9" name="Freeform 23"/>
            <p:cNvSpPr/>
            <p:nvPr/>
          </p:nvSpPr>
          <p:spPr bwMode="auto">
            <a:xfrm>
              <a:off x="3025" y="1830"/>
              <a:ext cx="34" cy="34"/>
            </a:xfrm>
            <a:custGeom>
              <a:avLst/>
              <a:gdLst>
                <a:gd name="T0" fmla="*/ 0 w 5"/>
                <a:gd name="T1" fmla="*/ 0 h 5"/>
                <a:gd name="T2" fmla="*/ 1 w 5"/>
                <a:gd name="T3" fmla="*/ 0 h 5"/>
                <a:gd name="T4" fmla="*/ 4 w 5"/>
                <a:gd name="T5" fmla="*/ 3 h 5"/>
                <a:gd name="T6" fmla="*/ 4 w 5"/>
                <a:gd name="T7" fmla="*/ 4 h 5"/>
                <a:gd name="T8" fmla="*/ 4 w 5"/>
                <a:gd name="T9" fmla="*/ 3 h 5"/>
                <a:gd name="T10" fmla="*/ 0 w 5"/>
                <a:gd name="T11" fmla="*/ 1 h 5"/>
                <a:gd name="T12" fmla="*/ 0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0" y="0"/>
                  </a:moveTo>
                  <a:cubicBezTo>
                    <a:pt x="0" y="0"/>
                    <a:pt x="0" y="0"/>
                    <a:pt x="1" y="0"/>
                  </a:cubicBezTo>
                  <a:cubicBezTo>
                    <a:pt x="2" y="1"/>
                    <a:pt x="3" y="1"/>
                    <a:pt x="4" y="3"/>
                  </a:cubicBezTo>
                  <a:cubicBezTo>
                    <a:pt x="4" y="3"/>
                    <a:pt x="5" y="4"/>
                    <a:pt x="4" y="4"/>
                  </a:cubicBezTo>
                  <a:cubicBezTo>
                    <a:pt x="4" y="5"/>
                    <a:pt x="4" y="4"/>
                    <a:pt x="4" y="3"/>
                  </a:cubicBezTo>
                  <a:cubicBezTo>
                    <a:pt x="3" y="2"/>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0" name="Freeform 24"/>
            <p:cNvSpPr/>
            <p:nvPr/>
          </p:nvSpPr>
          <p:spPr bwMode="auto">
            <a:xfrm>
              <a:off x="2256" y="2741"/>
              <a:ext cx="35" cy="14"/>
            </a:xfrm>
            <a:custGeom>
              <a:avLst/>
              <a:gdLst>
                <a:gd name="T0" fmla="*/ 5 w 5"/>
                <a:gd name="T1" fmla="*/ 1 h 2"/>
                <a:gd name="T2" fmla="*/ 4 w 5"/>
                <a:gd name="T3" fmla="*/ 1 h 2"/>
                <a:gd name="T4" fmla="*/ 1 w 5"/>
                <a:gd name="T5" fmla="*/ 2 h 2"/>
                <a:gd name="T6" fmla="*/ 0 w 5"/>
                <a:gd name="T7" fmla="*/ 1 h 2"/>
                <a:gd name="T8" fmla="*/ 1 w 5"/>
                <a:gd name="T9" fmla="*/ 1 h 2"/>
                <a:gd name="T10" fmla="*/ 4 w 5"/>
                <a:gd name="T11" fmla="*/ 1 h 2"/>
                <a:gd name="T12" fmla="*/ 5 w 5"/>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1"/>
                  </a:moveTo>
                  <a:cubicBezTo>
                    <a:pt x="5" y="2"/>
                    <a:pt x="4" y="2"/>
                    <a:pt x="4" y="1"/>
                  </a:cubicBezTo>
                  <a:cubicBezTo>
                    <a:pt x="3" y="1"/>
                    <a:pt x="2" y="1"/>
                    <a:pt x="1" y="2"/>
                  </a:cubicBezTo>
                  <a:cubicBezTo>
                    <a:pt x="1" y="2"/>
                    <a:pt x="0" y="2"/>
                    <a:pt x="0" y="1"/>
                  </a:cubicBezTo>
                  <a:cubicBezTo>
                    <a:pt x="0" y="1"/>
                    <a:pt x="0" y="1"/>
                    <a:pt x="1" y="1"/>
                  </a:cubicBezTo>
                  <a:cubicBezTo>
                    <a:pt x="2" y="0"/>
                    <a:pt x="3" y="0"/>
                    <a:pt x="4" y="1"/>
                  </a:cubicBezTo>
                  <a:cubicBezTo>
                    <a:pt x="4"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1" name="Freeform 25"/>
            <p:cNvSpPr/>
            <p:nvPr/>
          </p:nvSpPr>
          <p:spPr bwMode="auto">
            <a:xfrm>
              <a:off x="2984" y="2217"/>
              <a:ext cx="34" cy="6"/>
            </a:xfrm>
            <a:custGeom>
              <a:avLst/>
              <a:gdLst>
                <a:gd name="T0" fmla="*/ 0 w 5"/>
                <a:gd name="T1" fmla="*/ 0 h 1"/>
                <a:gd name="T2" fmla="*/ 1 w 5"/>
                <a:gd name="T3" fmla="*/ 0 h 1"/>
                <a:gd name="T4" fmla="*/ 4 w 5"/>
                <a:gd name="T5" fmla="*/ 0 h 1"/>
                <a:gd name="T6" fmla="*/ 5 w 5"/>
                <a:gd name="T7" fmla="*/ 1 h 1"/>
                <a:gd name="T8" fmla="*/ 4 w 5"/>
                <a:gd name="T9" fmla="*/ 1 h 1"/>
                <a:gd name="T10" fmla="*/ 0 w 5"/>
                <a:gd name="T11" fmla="*/ 0 h 1"/>
              </a:gdLst>
              <a:ahLst/>
              <a:cxnLst>
                <a:cxn ang="0">
                  <a:pos x="T0" y="T1"/>
                </a:cxn>
                <a:cxn ang="0">
                  <a:pos x="T2" y="T3"/>
                </a:cxn>
                <a:cxn ang="0">
                  <a:pos x="T4" y="T5"/>
                </a:cxn>
                <a:cxn ang="0">
                  <a:pos x="T6" y="T7"/>
                </a:cxn>
                <a:cxn ang="0">
                  <a:pos x="T8" y="T9"/>
                </a:cxn>
                <a:cxn ang="0">
                  <a:pos x="T10" y="T11"/>
                </a:cxn>
              </a:cxnLst>
              <a:rect l="0" t="0" r="r" b="b"/>
              <a:pathLst>
                <a:path w="5" h="1">
                  <a:moveTo>
                    <a:pt x="0" y="0"/>
                  </a:moveTo>
                  <a:cubicBezTo>
                    <a:pt x="0" y="0"/>
                    <a:pt x="1" y="0"/>
                    <a:pt x="1" y="0"/>
                  </a:cubicBezTo>
                  <a:cubicBezTo>
                    <a:pt x="2" y="0"/>
                    <a:pt x="3" y="0"/>
                    <a:pt x="4" y="0"/>
                  </a:cubicBezTo>
                  <a:cubicBezTo>
                    <a:pt x="4" y="0"/>
                    <a:pt x="5" y="0"/>
                    <a:pt x="5" y="1"/>
                  </a:cubicBezTo>
                  <a:cubicBezTo>
                    <a:pt x="5" y="1"/>
                    <a:pt x="4" y="1"/>
                    <a:pt x="4" y="1"/>
                  </a:cubicBezTo>
                  <a:cubicBezTo>
                    <a:pt x="3"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2" name="Freeform 26"/>
            <p:cNvSpPr/>
            <p:nvPr/>
          </p:nvSpPr>
          <p:spPr bwMode="auto">
            <a:xfrm>
              <a:off x="2270" y="2631"/>
              <a:ext cx="28" cy="14"/>
            </a:xfrm>
            <a:custGeom>
              <a:avLst/>
              <a:gdLst>
                <a:gd name="T0" fmla="*/ 3 w 4"/>
                <a:gd name="T1" fmla="*/ 2 h 2"/>
                <a:gd name="T2" fmla="*/ 0 w 4"/>
                <a:gd name="T3" fmla="*/ 1 h 2"/>
                <a:gd name="T4" fmla="*/ 0 w 4"/>
                <a:gd name="T5" fmla="*/ 1 h 2"/>
                <a:gd name="T6" fmla="*/ 3 w 4"/>
                <a:gd name="T7" fmla="*/ 0 h 2"/>
                <a:gd name="T8" fmla="*/ 3 w 4"/>
                <a:gd name="T9" fmla="*/ 0 h 2"/>
                <a:gd name="T10" fmla="*/ 4 w 4"/>
                <a:gd name="T11" fmla="*/ 1 h 2"/>
                <a:gd name="T12" fmla="*/ 3 w 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3" y="2"/>
                  </a:moveTo>
                  <a:cubicBezTo>
                    <a:pt x="2" y="2"/>
                    <a:pt x="1" y="2"/>
                    <a:pt x="0" y="1"/>
                  </a:cubicBezTo>
                  <a:cubicBezTo>
                    <a:pt x="0" y="1"/>
                    <a:pt x="0" y="1"/>
                    <a:pt x="0" y="1"/>
                  </a:cubicBezTo>
                  <a:cubicBezTo>
                    <a:pt x="1" y="0"/>
                    <a:pt x="2" y="0"/>
                    <a:pt x="3" y="0"/>
                  </a:cubicBezTo>
                  <a:cubicBezTo>
                    <a:pt x="3" y="0"/>
                    <a:pt x="3" y="0"/>
                    <a:pt x="3" y="0"/>
                  </a:cubicBezTo>
                  <a:cubicBezTo>
                    <a:pt x="3" y="1"/>
                    <a:pt x="4" y="0"/>
                    <a:pt x="4" y="1"/>
                  </a:cubicBezTo>
                  <a:cubicBezTo>
                    <a:pt x="4" y="1"/>
                    <a:pt x="4" y="1"/>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3" name="Freeform 27"/>
            <p:cNvSpPr/>
            <p:nvPr/>
          </p:nvSpPr>
          <p:spPr bwMode="auto">
            <a:xfrm>
              <a:off x="1797" y="2783"/>
              <a:ext cx="48" cy="14"/>
            </a:xfrm>
            <a:custGeom>
              <a:avLst/>
              <a:gdLst>
                <a:gd name="T0" fmla="*/ 6 w 7"/>
                <a:gd name="T1" fmla="*/ 1 h 2"/>
                <a:gd name="T2" fmla="*/ 1 w 7"/>
                <a:gd name="T3" fmla="*/ 2 h 2"/>
                <a:gd name="T4" fmla="*/ 0 w 7"/>
                <a:gd name="T5" fmla="*/ 2 h 2"/>
                <a:gd name="T6" fmla="*/ 0 w 7"/>
                <a:gd name="T7" fmla="*/ 1 h 2"/>
                <a:gd name="T8" fmla="*/ 6 w 7"/>
                <a:gd name="T9" fmla="*/ 0 h 2"/>
                <a:gd name="T10" fmla="*/ 7 w 7"/>
                <a:gd name="T11" fmla="*/ 0 h 2"/>
                <a:gd name="T12" fmla="*/ 6 w 7"/>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1"/>
                  </a:moveTo>
                  <a:cubicBezTo>
                    <a:pt x="4" y="1"/>
                    <a:pt x="2" y="2"/>
                    <a:pt x="1" y="2"/>
                  </a:cubicBezTo>
                  <a:cubicBezTo>
                    <a:pt x="0" y="2"/>
                    <a:pt x="0" y="2"/>
                    <a:pt x="0" y="2"/>
                  </a:cubicBezTo>
                  <a:cubicBezTo>
                    <a:pt x="0" y="2"/>
                    <a:pt x="0" y="1"/>
                    <a:pt x="0" y="1"/>
                  </a:cubicBezTo>
                  <a:cubicBezTo>
                    <a:pt x="2" y="1"/>
                    <a:pt x="4" y="1"/>
                    <a:pt x="6" y="0"/>
                  </a:cubicBezTo>
                  <a:cubicBezTo>
                    <a:pt x="7" y="0"/>
                    <a:pt x="7" y="0"/>
                    <a:pt x="7" y="0"/>
                  </a:cubicBezTo>
                  <a:cubicBezTo>
                    <a:pt x="7" y="1"/>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4" name="Freeform 28"/>
            <p:cNvSpPr/>
            <p:nvPr/>
          </p:nvSpPr>
          <p:spPr bwMode="auto">
            <a:xfrm>
              <a:off x="829" y="1802"/>
              <a:ext cx="21" cy="21"/>
            </a:xfrm>
            <a:custGeom>
              <a:avLst/>
              <a:gdLst>
                <a:gd name="T0" fmla="*/ 2 w 3"/>
                <a:gd name="T1" fmla="*/ 2 h 3"/>
                <a:gd name="T2" fmla="*/ 2 w 3"/>
                <a:gd name="T3" fmla="*/ 2 h 3"/>
                <a:gd name="T4" fmla="*/ 0 w 3"/>
                <a:gd name="T5" fmla="*/ 2 h 3"/>
                <a:gd name="T6" fmla="*/ 0 w 3"/>
                <a:gd name="T7" fmla="*/ 2 h 3"/>
                <a:gd name="T8" fmla="*/ 2 w 3"/>
                <a:gd name="T9" fmla="*/ 1 h 3"/>
                <a:gd name="T10" fmla="*/ 2 w 3"/>
                <a:gd name="T11" fmla="*/ 1 h 3"/>
                <a:gd name="T12" fmla="*/ 3 w 3"/>
                <a:gd name="T13" fmla="*/ 1 h 3"/>
                <a:gd name="T14" fmla="*/ 2 w 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2"/>
                  </a:moveTo>
                  <a:cubicBezTo>
                    <a:pt x="2" y="2"/>
                    <a:pt x="2" y="2"/>
                    <a:pt x="2" y="2"/>
                  </a:cubicBezTo>
                  <a:cubicBezTo>
                    <a:pt x="1" y="2"/>
                    <a:pt x="0" y="3"/>
                    <a:pt x="0" y="2"/>
                  </a:cubicBezTo>
                  <a:cubicBezTo>
                    <a:pt x="0" y="2"/>
                    <a:pt x="0" y="2"/>
                    <a:pt x="0" y="2"/>
                  </a:cubicBezTo>
                  <a:cubicBezTo>
                    <a:pt x="0" y="1"/>
                    <a:pt x="1" y="1"/>
                    <a:pt x="2" y="1"/>
                  </a:cubicBezTo>
                  <a:cubicBezTo>
                    <a:pt x="2" y="1"/>
                    <a:pt x="2" y="1"/>
                    <a:pt x="2" y="1"/>
                  </a:cubicBezTo>
                  <a:cubicBezTo>
                    <a:pt x="2" y="1"/>
                    <a:pt x="3" y="0"/>
                    <a:pt x="3" y="1"/>
                  </a:cubicBezTo>
                  <a:cubicBezTo>
                    <a:pt x="3" y="2"/>
                    <a:pt x="2"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5" name="Freeform 29"/>
            <p:cNvSpPr/>
            <p:nvPr/>
          </p:nvSpPr>
          <p:spPr bwMode="auto">
            <a:xfrm>
              <a:off x="1632" y="1526"/>
              <a:ext cx="28" cy="21"/>
            </a:xfrm>
            <a:custGeom>
              <a:avLst/>
              <a:gdLst>
                <a:gd name="T0" fmla="*/ 3 w 4"/>
                <a:gd name="T1" fmla="*/ 2 h 3"/>
                <a:gd name="T2" fmla="*/ 0 w 4"/>
                <a:gd name="T3" fmla="*/ 2 h 3"/>
                <a:gd name="T4" fmla="*/ 2 w 4"/>
                <a:gd name="T5" fmla="*/ 1 h 3"/>
                <a:gd name="T6" fmla="*/ 4 w 4"/>
                <a:gd name="T7" fmla="*/ 1 h 3"/>
                <a:gd name="T8" fmla="*/ 3 w 4"/>
                <a:gd name="T9" fmla="*/ 2 h 3"/>
              </a:gdLst>
              <a:ahLst/>
              <a:cxnLst>
                <a:cxn ang="0">
                  <a:pos x="T0" y="T1"/>
                </a:cxn>
                <a:cxn ang="0">
                  <a:pos x="T2" y="T3"/>
                </a:cxn>
                <a:cxn ang="0">
                  <a:pos x="T4" y="T5"/>
                </a:cxn>
                <a:cxn ang="0">
                  <a:pos x="T6" y="T7"/>
                </a:cxn>
                <a:cxn ang="0">
                  <a:pos x="T8" y="T9"/>
                </a:cxn>
              </a:cxnLst>
              <a:rect l="0" t="0" r="r" b="b"/>
              <a:pathLst>
                <a:path w="4" h="3">
                  <a:moveTo>
                    <a:pt x="3" y="2"/>
                  </a:moveTo>
                  <a:cubicBezTo>
                    <a:pt x="2" y="2"/>
                    <a:pt x="1" y="3"/>
                    <a:pt x="0" y="2"/>
                  </a:cubicBezTo>
                  <a:cubicBezTo>
                    <a:pt x="0" y="1"/>
                    <a:pt x="1" y="1"/>
                    <a:pt x="2" y="1"/>
                  </a:cubicBezTo>
                  <a:cubicBezTo>
                    <a:pt x="3" y="1"/>
                    <a:pt x="4" y="0"/>
                    <a:pt x="4" y="1"/>
                  </a:cubicBezTo>
                  <a:cubicBezTo>
                    <a:pt x="4" y="2"/>
                    <a:pt x="3" y="1"/>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6" name="Freeform 30"/>
            <p:cNvSpPr/>
            <p:nvPr/>
          </p:nvSpPr>
          <p:spPr bwMode="auto">
            <a:xfrm>
              <a:off x="699" y="1954"/>
              <a:ext cx="34" cy="21"/>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0 h 3"/>
                <a:gd name="T12" fmla="*/ 1 w 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1" y="3"/>
                  </a:moveTo>
                  <a:cubicBezTo>
                    <a:pt x="0" y="3"/>
                    <a:pt x="0" y="3"/>
                    <a:pt x="0" y="3"/>
                  </a:cubicBezTo>
                  <a:cubicBezTo>
                    <a:pt x="0" y="2"/>
                    <a:pt x="0" y="2"/>
                    <a:pt x="1" y="2"/>
                  </a:cubicBezTo>
                  <a:cubicBezTo>
                    <a:pt x="2" y="1"/>
                    <a:pt x="3" y="0"/>
                    <a:pt x="4" y="0"/>
                  </a:cubicBezTo>
                  <a:cubicBezTo>
                    <a:pt x="5" y="0"/>
                    <a:pt x="5" y="0"/>
                    <a:pt x="5" y="0"/>
                  </a:cubicBezTo>
                  <a:cubicBezTo>
                    <a:pt x="5" y="0"/>
                    <a:pt x="5" y="0"/>
                    <a:pt x="5" y="0"/>
                  </a:cubicBezTo>
                  <a:cubicBezTo>
                    <a:pt x="3"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7" name="Freeform 31"/>
            <p:cNvSpPr/>
            <p:nvPr/>
          </p:nvSpPr>
          <p:spPr bwMode="auto">
            <a:xfrm>
              <a:off x="1550" y="2783"/>
              <a:ext cx="20" cy="21"/>
            </a:xfrm>
            <a:custGeom>
              <a:avLst/>
              <a:gdLst>
                <a:gd name="T0" fmla="*/ 2 w 3"/>
                <a:gd name="T1" fmla="*/ 2 h 3"/>
                <a:gd name="T2" fmla="*/ 0 w 3"/>
                <a:gd name="T3" fmla="*/ 1 h 3"/>
                <a:gd name="T4" fmla="*/ 1 w 3"/>
                <a:gd name="T5" fmla="*/ 0 h 3"/>
                <a:gd name="T6" fmla="*/ 3 w 3"/>
                <a:gd name="T7" fmla="*/ 1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1" y="3"/>
                    <a:pt x="1" y="1"/>
                    <a:pt x="0" y="1"/>
                  </a:cubicBezTo>
                  <a:cubicBezTo>
                    <a:pt x="0" y="0"/>
                    <a:pt x="1" y="0"/>
                    <a:pt x="1" y="0"/>
                  </a:cubicBezTo>
                  <a:cubicBezTo>
                    <a:pt x="2" y="0"/>
                    <a:pt x="3" y="0"/>
                    <a:pt x="3" y="1"/>
                  </a:cubicBezTo>
                  <a:cubicBezTo>
                    <a:pt x="3" y="2"/>
                    <a:pt x="3"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8" name="Freeform 32"/>
            <p:cNvSpPr/>
            <p:nvPr/>
          </p:nvSpPr>
          <p:spPr bwMode="auto">
            <a:xfrm>
              <a:off x="699" y="2368"/>
              <a:ext cx="41" cy="21"/>
            </a:xfrm>
            <a:custGeom>
              <a:avLst/>
              <a:gdLst>
                <a:gd name="T0" fmla="*/ 2 w 6"/>
                <a:gd name="T1" fmla="*/ 2 h 3"/>
                <a:gd name="T2" fmla="*/ 1 w 6"/>
                <a:gd name="T3" fmla="*/ 3 h 3"/>
                <a:gd name="T4" fmla="*/ 0 w 6"/>
                <a:gd name="T5" fmla="*/ 3 h 3"/>
                <a:gd name="T6" fmla="*/ 0 w 6"/>
                <a:gd name="T7" fmla="*/ 2 h 3"/>
                <a:gd name="T8" fmla="*/ 1 w 6"/>
                <a:gd name="T9" fmla="*/ 2 h 3"/>
                <a:gd name="T10" fmla="*/ 4 w 6"/>
                <a:gd name="T11" fmla="*/ 1 h 3"/>
                <a:gd name="T12" fmla="*/ 6 w 6"/>
                <a:gd name="T13" fmla="*/ 1 h 3"/>
                <a:gd name="T14" fmla="*/ 6 w 6"/>
                <a:gd name="T15" fmla="*/ 1 h 3"/>
                <a:gd name="T16" fmla="*/ 4 w 6"/>
                <a:gd name="T17" fmla="*/ 2 h 3"/>
                <a:gd name="T18" fmla="*/ 2 w 6"/>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2" y="2"/>
                  </a:moveTo>
                  <a:cubicBezTo>
                    <a:pt x="2" y="2"/>
                    <a:pt x="2" y="2"/>
                    <a:pt x="1" y="3"/>
                  </a:cubicBezTo>
                  <a:cubicBezTo>
                    <a:pt x="1" y="3"/>
                    <a:pt x="0" y="3"/>
                    <a:pt x="0" y="3"/>
                  </a:cubicBezTo>
                  <a:cubicBezTo>
                    <a:pt x="0" y="3"/>
                    <a:pt x="0" y="2"/>
                    <a:pt x="0" y="2"/>
                  </a:cubicBezTo>
                  <a:cubicBezTo>
                    <a:pt x="0" y="2"/>
                    <a:pt x="0" y="2"/>
                    <a:pt x="1" y="2"/>
                  </a:cubicBezTo>
                  <a:cubicBezTo>
                    <a:pt x="2" y="2"/>
                    <a:pt x="3" y="1"/>
                    <a:pt x="4" y="1"/>
                  </a:cubicBezTo>
                  <a:cubicBezTo>
                    <a:pt x="5" y="1"/>
                    <a:pt x="5" y="0"/>
                    <a:pt x="6" y="1"/>
                  </a:cubicBezTo>
                  <a:cubicBezTo>
                    <a:pt x="6" y="1"/>
                    <a:pt x="6" y="1"/>
                    <a:pt x="6" y="1"/>
                  </a:cubicBezTo>
                  <a:cubicBezTo>
                    <a:pt x="5" y="2"/>
                    <a:pt x="5" y="2"/>
                    <a:pt x="4" y="2"/>
                  </a:cubicBezTo>
                  <a:cubicBezTo>
                    <a:pt x="4" y="1"/>
                    <a:pt x="3"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9" name="Freeform 33"/>
            <p:cNvSpPr/>
            <p:nvPr/>
          </p:nvSpPr>
          <p:spPr bwMode="auto">
            <a:xfrm>
              <a:off x="2298" y="2734"/>
              <a:ext cx="34" cy="14"/>
            </a:xfrm>
            <a:custGeom>
              <a:avLst/>
              <a:gdLst>
                <a:gd name="T0" fmla="*/ 5 w 5"/>
                <a:gd name="T1" fmla="*/ 1 h 2"/>
                <a:gd name="T2" fmla="*/ 1 w 5"/>
                <a:gd name="T3" fmla="*/ 2 h 2"/>
                <a:gd name="T4" fmla="*/ 0 w 5"/>
                <a:gd name="T5" fmla="*/ 1 h 2"/>
                <a:gd name="T6" fmla="*/ 1 w 5"/>
                <a:gd name="T7" fmla="*/ 1 h 2"/>
                <a:gd name="T8" fmla="*/ 5 w 5"/>
                <a:gd name="T9" fmla="*/ 1 h 2"/>
              </a:gdLst>
              <a:ahLst/>
              <a:cxnLst>
                <a:cxn ang="0">
                  <a:pos x="T0" y="T1"/>
                </a:cxn>
                <a:cxn ang="0">
                  <a:pos x="T2" y="T3"/>
                </a:cxn>
                <a:cxn ang="0">
                  <a:pos x="T4" y="T5"/>
                </a:cxn>
                <a:cxn ang="0">
                  <a:pos x="T6" y="T7"/>
                </a:cxn>
                <a:cxn ang="0">
                  <a:pos x="T8" y="T9"/>
                </a:cxn>
              </a:cxnLst>
              <a:rect l="0" t="0" r="r" b="b"/>
              <a:pathLst>
                <a:path w="5" h="2">
                  <a:moveTo>
                    <a:pt x="5" y="1"/>
                  </a:moveTo>
                  <a:cubicBezTo>
                    <a:pt x="4" y="2"/>
                    <a:pt x="2" y="2"/>
                    <a:pt x="1" y="2"/>
                  </a:cubicBezTo>
                  <a:cubicBezTo>
                    <a:pt x="1" y="1"/>
                    <a:pt x="0" y="1"/>
                    <a:pt x="0" y="1"/>
                  </a:cubicBezTo>
                  <a:cubicBezTo>
                    <a:pt x="0" y="1"/>
                    <a:pt x="1" y="1"/>
                    <a:pt x="1" y="1"/>
                  </a:cubicBezTo>
                  <a:cubicBezTo>
                    <a:pt x="2" y="0"/>
                    <a:pt x="4"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 name="Freeform 34"/>
            <p:cNvSpPr/>
            <p:nvPr/>
          </p:nvSpPr>
          <p:spPr bwMode="auto">
            <a:xfrm>
              <a:off x="672" y="1961"/>
              <a:ext cx="27" cy="14"/>
            </a:xfrm>
            <a:custGeom>
              <a:avLst/>
              <a:gdLst>
                <a:gd name="T0" fmla="*/ 4 w 4"/>
                <a:gd name="T1" fmla="*/ 0 h 2"/>
                <a:gd name="T2" fmla="*/ 1 w 4"/>
                <a:gd name="T3" fmla="*/ 2 h 2"/>
                <a:gd name="T4" fmla="*/ 0 w 4"/>
                <a:gd name="T5" fmla="*/ 2 h 2"/>
                <a:gd name="T6" fmla="*/ 1 w 4"/>
                <a:gd name="T7" fmla="*/ 1 h 2"/>
                <a:gd name="T8" fmla="*/ 4 w 4"/>
                <a:gd name="T9" fmla="*/ 0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1" y="2"/>
                  </a:cubicBezTo>
                  <a:cubicBezTo>
                    <a:pt x="1" y="2"/>
                    <a:pt x="1" y="2"/>
                    <a:pt x="0" y="2"/>
                  </a:cubicBezTo>
                  <a:cubicBezTo>
                    <a:pt x="0" y="1"/>
                    <a:pt x="0" y="1"/>
                    <a:pt x="1" y="1"/>
                  </a:cubicBezTo>
                  <a:cubicBezTo>
                    <a:pt x="2" y="0"/>
                    <a:pt x="3" y="0"/>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1" name="Freeform 35"/>
            <p:cNvSpPr/>
            <p:nvPr/>
          </p:nvSpPr>
          <p:spPr bwMode="auto">
            <a:xfrm>
              <a:off x="2311" y="2624"/>
              <a:ext cx="35" cy="14"/>
            </a:xfrm>
            <a:custGeom>
              <a:avLst/>
              <a:gdLst>
                <a:gd name="T0" fmla="*/ 4 w 5"/>
                <a:gd name="T1" fmla="*/ 0 h 2"/>
                <a:gd name="T2" fmla="*/ 5 w 5"/>
                <a:gd name="T3" fmla="*/ 1 h 2"/>
                <a:gd name="T4" fmla="*/ 4 w 5"/>
                <a:gd name="T5" fmla="*/ 1 h 2"/>
                <a:gd name="T6" fmla="*/ 1 w 5"/>
                <a:gd name="T7" fmla="*/ 1 h 2"/>
                <a:gd name="T8" fmla="*/ 0 w 5"/>
                <a:gd name="T9" fmla="*/ 1 h 2"/>
                <a:gd name="T10" fmla="*/ 1 w 5"/>
                <a:gd name="T11" fmla="*/ 0 h 2"/>
                <a:gd name="T12" fmla="*/ 2 w 5"/>
                <a:gd name="T13" fmla="*/ 0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4" y="0"/>
                    <a:pt x="5" y="1"/>
                    <a:pt x="5" y="1"/>
                  </a:cubicBezTo>
                  <a:cubicBezTo>
                    <a:pt x="5" y="2"/>
                    <a:pt x="4" y="1"/>
                    <a:pt x="4" y="1"/>
                  </a:cubicBezTo>
                  <a:cubicBezTo>
                    <a:pt x="3" y="1"/>
                    <a:pt x="2" y="1"/>
                    <a:pt x="1" y="1"/>
                  </a:cubicBezTo>
                  <a:cubicBezTo>
                    <a:pt x="1" y="1"/>
                    <a:pt x="0" y="1"/>
                    <a:pt x="0" y="1"/>
                  </a:cubicBezTo>
                  <a:cubicBezTo>
                    <a:pt x="0" y="1"/>
                    <a:pt x="1" y="0"/>
                    <a:pt x="1" y="0"/>
                  </a:cubicBezTo>
                  <a:cubicBezTo>
                    <a:pt x="1" y="0"/>
                    <a:pt x="2" y="0"/>
                    <a:pt x="2" y="0"/>
                  </a:cubicBezTo>
                  <a:cubicBezTo>
                    <a:pt x="3" y="1"/>
                    <a:pt x="4"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2" name="Freeform 36"/>
            <p:cNvSpPr/>
            <p:nvPr/>
          </p:nvSpPr>
          <p:spPr bwMode="auto">
            <a:xfrm>
              <a:off x="1557" y="2797"/>
              <a:ext cx="34" cy="20"/>
            </a:xfrm>
            <a:custGeom>
              <a:avLst/>
              <a:gdLst>
                <a:gd name="T0" fmla="*/ 3 w 5"/>
                <a:gd name="T1" fmla="*/ 2 h 3"/>
                <a:gd name="T2" fmla="*/ 0 w 5"/>
                <a:gd name="T3" fmla="*/ 2 h 3"/>
                <a:gd name="T4" fmla="*/ 3 w 5"/>
                <a:gd name="T5" fmla="*/ 1 h 3"/>
                <a:gd name="T6" fmla="*/ 5 w 5"/>
                <a:gd name="T7" fmla="*/ 0 h 3"/>
                <a:gd name="T8" fmla="*/ 5 w 5"/>
                <a:gd name="T9" fmla="*/ 0 h 3"/>
                <a:gd name="T10" fmla="*/ 5 w 5"/>
                <a:gd name="T11" fmla="*/ 1 h 3"/>
                <a:gd name="T12" fmla="*/ 3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2"/>
                  </a:moveTo>
                  <a:cubicBezTo>
                    <a:pt x="2" y="1"/>
                    <a:pt x="1" y="3"/>
                    <a:pt x="0" y="2"/>
                  </a:cubicBezTo>
                  <a:cubicBezTo>
                    <a:pt x="1" y="1"/>
                    <a:pt x="2" y="1"/>
                    <a:pt x="3" y="1"/>
                  </a:cubicBezTo>
                  <a:cubicBezTo>
                    <a:pt x="3" y="1"/>
                    <a:pt x="4" y="0"/>
                    <a:pt x="5" y="0"/>
                  </a:cubicBezTo>
                  <a:cubicBezTo>
                    <a:pt x="5" y="0"/>
                    <a:pt x="5" y="0"/>
                    <a:pt x="5" y="0"/>
                  </a:cubicBezTo>
                  <a:cubicBezTo>
                    <a:pt x="5" y="1"/>
                    <a:pt x="5" y="1"/>
                    <a:pt x="5" y="1"/>
                  </a:cubicBezTo>
                  <a:cubicBezTo>
                    <a:pt x="4" y="1"/>
                    <a:pt x="4" y="1"/>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3" name="Freeform 37"/>
            <p:cNvSpPr/>
            <p:nvPr/>
          </p:nvSpPr>
          <p:spPr bwMode="auto">
            <a:xfrm>
              <a:off x="603" y="1982"/>
              <a:ext cx="20" cy="14"/>
            </a:xfrm>
            <a:custGeom>
              <a:avLst/>
              <a:gdLst>
                <a:gd name="T0" fmla="*/ 2 w 3"/>
                <a:gd name="T1" fmla="*/ 0 h 2"/>
                <a:gd name="T2" fmla="*/ 3 w 3"/>
                <a:gd name="T3" fmla="*/ 0 h 2"/>
                <a:gd name="T4" fmla="*/ 2 w 3"/>
                <a:gd name="T5" fmla="*/ 1 h 2"/>
                <a:gd name="T6" fmla="*/ 1 w 3"/>
                <a:gd name="T7" fmla="*/ 2 h 2"/>
                <a:gd name="T8" fmla="*/ 0 w 3"/>
                <a:gd name="T9" fmla="*/ 2 h 2"/>
                <a:gd name="T10" fmla="*/ 0 w 3"/>
                <a:gd name="T11" fmla="*/ 2 h 2"/>
                <a:gd name="T12" fmla="*/ 1 w 3"/>
                <a:gd name="T13" fmla="*/ 0 h 2"/>
                <a:gd name="T14" fmla="*/ 2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0"/>
                  </a:moveTo>
                  <a:cubicBezTo>
                    <a:pt x="2" y="0"/>
                    <a:pt x="3" y="0"/>
                    <a:pt x="3" y="0"/>
                  </a:cubicBezTo>
                  <a:cubicBezTo>
                    <a:pt x="3" y="1"/>
                    <a:pt x="2" y="1"/>
                    <a:pt x="2" y="1"/>
                  </a:cubicBezTo>
                  <a:cubicBezTo>
                    <a:pt x="2" y="1"/>
                    <a:pt x="2" y="1"/>
                    <a:pt x="1" y="2"/>
                  </a:cubicBezTo>
                  <a:cubicBezTo>
                    <a:pt x="1" y="2"/>
                    <a:pt x="0" y="2"/>
                    <a:pt x="0" y="2"/>
                  </a:cubicBezTo>
                  <a:cubicBezTo>
                    <a:pt x="0" y="2"/>
                    <a:pt x="0" y="2"/>
                    <a:pt x="0" y="2"/>
                  </a:cubicBezTo>
                  <a:cubicBezTo>
                    <a:pt x="0" y="1"/>
                    <a:pt x="0" y="1"/>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4" name="Freeform 38"/>
            <p:cNvSpPr/>
            <p:nvPr/>
          </p:nvSpPr>
          <p:spPr bwMode="auto">
            <a:xfrm>
              <a:off x="2208" y="2804"/>
              <a:ext cx="35" cy="13"/>
            </a:xfrm>
            <a:custGeom>
              <a:avLst/>
              <a:gdLst>
                <a:gd name="T0" fmla="*/ 4 w 5"/>
                <a:gd name="T1" fmla="*/ 1 h 2"/>
                <a:gd name="T2" fmla="*/ 2 w 5"/>
                <a:gd name="T3" fmla="*/ 1 h 2"/>
                <a:gd name="T4" fmla="*/ 0 w 5"/>
                <a:gd name="T5" fmla="*/ 1 h 2"/>
                <a:gd name="T6" fmla="*/ 0 w 5"/>
                <a:gd name="T7" fmla="*/ 1 h 2"/>
                <a:gd name="T8" fmla="*/ 1 w 5"/>
                <a:gd name="T9" fmla="*/ 0 h 2"/>
                <a:gd name="T10" fmla="*/ 4 w 5"/>
                <a:gd name="T11" fmla="*/ 0 h 2"/>
                <a:gd name="T12" fmla="*/ 4 w 5"/>
                <a:gd name="T13" fmla="*/ 0 h 2"/>
                <a:gd name="T14" fmla="*/ 4 w 5"/>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1"/>
                  </a:moveTo>
                  <a:cubicBezTo>
                    <a:pt x="3" y="0"/>
                    <a:pt x="2" y="1"/>
                    <a:pt x="2" y="1"/>
                  </a:cubicBezTo>
                  <a:cubicBezTo>
                    <a:pt x="1" y="2"/>
                    <a:pt x="1" y="2"/>
                    <a:pt x="0" y="1"/>
                  </a:cubicBezTo>
                  <a:cubicBezTo>
                    <a:pt x="0" y="1"/>
                    <a:pt x="0" y="1"/>
                    <a:pt x="0" y="1"/>
                  </a:cubicBezTo>
                  <a:cubicBezTo>
                    <a:pt x="0" y="1"/>
                    <a:pt x="0" y="0"/>
                    <a:pt x="1" y="0"/>
                  </a:cubicBezTo>
                  <a:cubicBezTo>
                    <a:pt x="2" y="1"/>
                    <a:pt x="3" y="0"/>
                    <a:pt x="4" y="0"/>
                  </a:cubicBezTo>
                  <a:cubicBezTo>
                    <a:pt x="4" y="0"/>
                    <a:pt x="4" y="0"/>
                    <a:pt x="4" y="0"/>
                  </a:cubicBezTo>
                  <a:cubicBezTo>
                    <a:pt x="5"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5" name="Freeform 39"/>
            <p:cNvSpPr/>
            <p:nvPr/>
          </p:nvSpPr>
          <p:spPr bwMode="auto">
            <a:xfrm>
              <a:off x="1598" y="2783"/>
              <a:ext cx="27" cy="14"/>
            </a:xfrm>
            <a:custGeom>
              <a:avLst/>
              <a:gdLst>
                <a:gd name="T0" fmla="*/ 2 w 4"/>
                <a:gd name="T1" fmla="*/ 2 h 2"/>
                <a:gd name="T2" fmla="*/ 0 w 4"/>
                <a:gd name="T3" fmla="*/ 2 h 2"/>
                <a:gd name="T4" fmla="*/ 2 w 4"/>
                <a:gd name="T5" fmla="*/ 1 h 2"/>
                <a:gd name="T6" fmla="*/ 2 w 4"/>
                <a:gd name="T7" fmla="*/ 1 h 2"/>
                <a:gd name="T8" fmla="*/ 4 w 4"/>
                <a:gd name="T9" fmla="*/ 0 h 2"/>
                <a:gd name="T10" fmla="*/ 2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2" y="2"/>
                  </a:moveTo>
                  <a:cubicBezTo>
                    <a:pt x="2" y="2"/>
                    <a:pt x="1" y="2"/>
                    <a:pt x="0" y="2"/>
                  </a:cubicBezTo>
                  <a:cubicBezTo>
                    <a:pt x="1" y="1"/>
                    <a:pt x="1" y="1"/>
                    <a:pt x="2" y="1"/>
                  </a:cubicBezTo>
                  <a:cubicBezTo>
                    <a:pt x="2" y="1"/>
                    <a:pt x="2" y="1"/>
                    <a:pt x="2" y="1"/>
                  </a:cubicBezTo>
                  <a:cubicBezTo>
                    <a:pt x="3" y="1"/>
                    <a:pt x="4" y="0"/>
                    <a:pt x="4" y="0"/>
                  </a:cubicBezTo>
                  <a:cubicBezTo>
                    <a:pt x="4" y="1"/>
                    <a:pt x="3"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6" name="Freeform 40"/>
            <p:cNvSpPr/>
            <p:nvPr/>
          </p:nvSpPr>
          <p:spPr bwMode="auto">
            <a:xfrm>
              <a:off x="2215" y="2638"/>
              <a:ext cx="28" cy="14"/>
            </a:xfrm>
            <a:custGeom>
              <a:avLst/>
              <a:gdLst>
                <a:gd name="T0" fmla="*/ 4 w 4"/>
                <a:gd name="T1" fmla="*/ 1 h 2"/>
                <a:gd name="T2" fmla="*/ 3 w 4"/>
                <a:gd name="T3" fmla="*/ 1 h 2"/>
                <a:gd name="T4" fmla="*/ 1 w 4"/>
                <a:gd name="T5" fmla="*/ 1 h 2"/>
                <a:gd name="T6" fmla="*/ 0 w 4"/>
                <a:gd name="T7" fmla="*/ 1 h 2"/>
                <a:gd name="T8" fmla="*/ 1 w 4"/>
                <a:gd name="T9" fmla="*/ 1 h 2"/>
                <a:gd name="T10" fmla="*/ 3 w 4"/>
                <a:gd name="T11" fmla="*/ 0 h 2"/>
                <a:gd name="T12" fmla="*/ 4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4" y="1"/>
                  </a:moveTo>
                  <a:cubicBezTo>
                    <a:pt x="4" y="1"/>
                    <a:pt x="3" y="1"/>
                    <a:pt x="3" y="1"/>
                  </a:cubicBezTo>
                  <a:cubicBezTo>
                    <a:pt x="2" y="1"/>
                    <a:pt x="2" y="1"/>
                    <a:pt x="1" y="1"/>
                  </a:cubicBezTo>
                  <a:cubicBezTo>
                    <a:pt x="1" y="1"/>
                    <a:pt x="0" y="2"/>
                    <a:pt x="0" y="1"/>
                  </a:cubicBezTo>
                  <a:cubicBezTo>
                    <a:pt x="0" y="1"/>
                    <a:pt x="1" y="1"/>
                    <a:pt x="1" y="1"/>
                  </a:cubicBezTo>
                  <a:cubicBezTo>
                    <a:pt x="2" y="1"/>
                    <a:pt x="3" y="0"/>
                    <a:pt x="3" y="0"/>
                  </a:cubicBezTo>
                  <a:cubicBezTo>
                    <a:pt x="4" y="0"/>
                    <a:pt x="4"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7" name="Freeform 41"/>
            <p:cNvSpPr/>
            <p:nvPr/>
          </p:nvSpPr>
          <p:spPr bwMode="auto">
            <a:xfrm>
              <a:off x="2757" y="2755"/>
              <a:ext cx="21" cy="14"/>
            </a:xfrm>
            <a:custGeom>
              <a:avLst/>
              <a:gdLst>
                <a:gd name="T0" fmla="*/ 2 w 3"/>
                <a:gd name="T1" fmla="*/ 2 h 2"/>
                <a:gd name="T2" fmla="*/ 0 w 3"/>
                <a:gd name="T3" fmla="*/ 1 h 2"/>
                <a:gd name="T4" fmla="*/ 1 w 3"/>
                <a:gd name="T5" fmla="*/ 1 h 2"/>
                <a:gd name="T6" fmla="*/ 3 w 3"/>
                <a:gd name="T7" fmla="*/ 1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cubicBezTo>
                    <a:pt x="1" y="2"/>
                    <a:pt x="0" y="2"/>
                    <a:pt x="0" y="1"/>
                  </a:cubicBezTo>
                  <a:cubicBezTo>
                    <a:pt x="0" y="1"/>
                    <a:pt x="0" y="1"/>
                    <a:pt x="1" y="1"/>
                  </a:cubicBezTo>
                  <a:cubicBezTo>
                    <a:pt x="1" y="1"/>
                    <a:pt x="2" y="0"/>
                    <a:pt x="3" y="1"/>
                  </a:cubicBezTo>
                  <a:cubicBezTo>
                    <a:pt x="3" y="2"/>
                    <a:pt x="2"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8" name="Freeform 42"/>
            <p:cNvSpPr/>
            <p:nvPr/>
          </p:nvSpPr>
          <p:spPr bwMode="auto">
            <a:xfrm>
              <a:off x="3052" y="2147"/>
              <a:ext cx="14" cy="21"/>
            </a:xfrm>
            <a:custGeom>
              <a:avLst/>
              <a:gdLst>
                <a:gd name="T0" fmla="*/ 2 w 2"/>
                <a:gd name="T1" fmla="*/ 1 h 3"/>
                <a:gd name="T2" fmla="*/ 2 w 2"/>
                <a:gd name="T3" fmla="*/ 2 h 3"/>
                <a:gd name="T4" fmla="*/ 1 w 2"/>
                <a:gd name="T5" fmla="*/ 1 h 3"/>
                <a:gd name="T6" fmla="*/ 1 w 2"/>
                <a:gd name="T7" fmla="*/ 0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cubicBezTo>
                    <a:pt x="2" y="2"/>
                    <a:pt x="2" y="2"/>
                    <a:pt x="2" y="2"/>
                  </a:cubicBezTo>
                  <a:cubicBezTo>
                    <a:pt x="1" y="3"/>
                    <a:pt x="1" y="2"/>
                    <a:pt x="1" y="1"/>
                  </a:cubicBezTo>
                  <a:cubicBezTo>
                    <a:pt x="1" y="1"/>
                    <a:pt x="0" y="0"/>
                    <a:pt x="1" y="0"/>
                  </a:cubicBezTo>
                  <a:cubicBezTo>
                    <a:pt x="2" y="0"/>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9" name="Freeform 43"/>
            <p:cNvSpPr/>
            <p:nvPr/>
          </p:nvSpPr>
          <p:spPr bwMode="auto">
            <a:xfrm>
              <a:off x="2243" y="2638"/>
              <a:ext cx="20" cy="14"/>
            </a:xfrm>
            <a:custGeom>
              <a:avLst/>
              <a:gdLst>
                <a:gd name="T0" fmla="*/ 1 w 3"/>
                <a:gd name="T1" fmla="*/ 0 h 2"/>
                <a:gd name="T2" fmla="*/ 3 w 3"/>
                <a:gd name="T3" fmla="*/ 1 h 2"/>
                <a:gd name="T4" fmla="*/ 3 w 3"/>
                <a:gd name="T5" fmla="*/ 1 h 2"/>
                <a:gd name="T6" fmla="*/ 1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2" y="0"/>
                    <a:pt x="3" y="0"/>
                    <a:pt x="3" y="1"/>
                  </a:cubicBezTo>
                  <a:cubicBezTo>
                    <a:pt x="3" y="1"/>
                    <a:pt x="3" y="1"/>
                    <a:pt x="3" y="1"/>
                  </a:cubicBezTo>
                  <a:cubicBezTo>
                    <a:pt x="2" y="1"/>
                    <a:pt x="1" y="2"/>
                    <a:pt x="1" y="1"/>
                  </a:cubicBezTo>
                  <a:cubicBezTo>
                    <a:pt x="1"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0" name="Freeform 44"/>
            <p:cNvSpPr/>
            <p:nvPr/>
          </p:nvSpPr>
          <p:spPr bwMode="auto">
            <a:xfrm>
              <a:off x="2154" y="2652"/>
              <a:ext cx="13" cy="13"/>
            </a:xfrm>
            <a:custGeom>
              <a:avLst/>
              <a:gdLst>
                <a:gd name="T0" fmla="*/ 2 w 2"/>
                <a:gd name="T1" fmla="*/ 1 h 2"/>
                <a:gd name="T2" fmla="*/ 1 w 2"/>
                <a:gd name="T3" fmla="*/ 2 h 2"/>
                <a:gd name="T4" fmla="*/ 0 w 2"/>
                <a:gd name="T5" fmla="*/ 1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2" y="2"/>
                    <a:pt x="1" y="2"/>
                  </a:cubicBezTo>
                  <a:cubicBezTo>
                    <a:pt x="0" y="2"/>
                    <a:pt x="1" y="2"/>
                    <a:pt x="0" y="1"/>
                  </a:cubicBezTo>
                  <a:cubicBezTo>
                    <a:pt x="0" y="1"/>
                    <a:pt x="0" y="0"/>
                    <a:pt x="0" y="0"/>
                  </a:cubicBezTo>
                  <a:cubicBezTo>
                    <a:pt x="1" y="0"/>
                    <a:pt x="1"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1" name="Freeform 45"/>
            <p:cNvSpPr/>
            <p:nvPr/>
          </p:nvSpPr>
          <p:spPr bwMode="auto">
            <a:xfrm>
              <a:off x="733" y="1850"/>
              <a:ext cx="21" cy="14"/>
            </a:xfrm>
            <a:custGeom>
              <a:avLst/>
              <a:gdLst>
                <a:gd name="T0" fmla="*/ 3 w 3"/>
                <a:gd name="T1" fmla="*/ 1 h 2"/>
                <a:gd name="T2" fmla="*/ 2 w 3"/>
                <a:gd name="T3" fmla="*/ 1 h 2"/>
                <a:gd name="T4" fmla="*/ 0 w 3"/>
                <a:gd name="T5" fmla="*/ 2 h 2"/>
                <a:gd name="T6" fmla="*/ 2 w 3"/>
                <a:gd name="T7" fmla="*/ 0 h 2"/>
                <a:gd name="T8" fmla="*/ 3 w 3"/>
                <a:gd name="T9" fmla="*/ 1 h 2"/>
                <a:gd name="T10" fmla="*/ 3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3" y="1"/>
                  </a:moveTo>
                  <a:cubicBezTo>
                    <a:pt x="3" y="1"/>
                    <a:pt x="3" y="1"/>
                    <a:pt x="2" y="1"/>
                  </a:cubicBezTo>
                  <a:cubicBezTo>
                    <a:pt x="2" y="1"/>
                    <a:pt x="1" y="2"/>
                    <a:pt x="0" y="2"/>
                  </a:cubicBezTo>
                  <a:cubicBezTo>
                    <a:pt x="0" y="0"/>
                    <a:pt x="2" y="1"/>
                    <a:pt x="2" y="0"/>
                  </a:cubicBezTo>
                  <a:cubicBezTo>
                    <a:pt x="3" y="0"/>
                    <a:pt x="3"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2" name="Freeform 46"/>
            <p:cNvSpPr/>
            <p:nvPr/>
          </p:nvSpPr>
          <p:spPr bwMode="auto">
            <a:xfrm>
              <a:off x="1111" y="1733"/>
              <a:ext cx="20" cy="14"/>
            </a:xfrm>
            <a:custGeom>
              <a:avLst/>
              <a:gdLst>
                <a:gd name="T0" fmla="*/ 1 w 3"/>
                <a:gd name="T1" fmla="*/ 1 h 2"/>
                <a:gd name="T2" fmla="*/ 3 w 3"/>
                <a:gd name="T3" fmla="*/ 1 h 2"/>
                <a:gd name="T4" fmla="*/ 2 w 3"/>
                <a:gd name="T5" fmla="*/ 1 h 2"/>
                <a:gd name="T6" fmla="*/ 0 w 3"/>
                <a:gd name="T7" fmla="*/ 1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2" y="1"/>
                    <a:pt x="2" y="0"/>
                    <a:pt x="3" y="1"/>
                  </a:cubicBezTo>
                  <a:cubicBezTo>
                    <a:pt x="3" y="1"/>
                    <a:pt x="2" y="1"/>
                    <a:pt x="2" y="1"/>
                  </a:cubicBezTo>
                  <a:cubicBezTo>
                    <a:pt x="1" y="1"/>
                    <a:pt x="1" y="2"/>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3" name="Freeform 47"/>
            <p:cNvSpPr/>
            <p:nvPr/>
          </p:nvSpPr>
          <p:spPr bwMode="auto">
            <a:xfrm>
              <a:off x="1598" y="2769"/>
              <a:ext cx="14" cy="14"/>
            </a:xfrm>
            <a:custGeom>
              <a:avLst/>
              <a:gdLst>
                <a:gd name="T0" fmla="*/ 0 w 2"/>
                <a:gd name="T1" fmla="*/ 2 h 2"/>
                <a:gd name="T2" fmla="*/ 2 w 2"/>
                <a:gd name="T3" fmla="*/ 1 h 2"/>
                <a:gd name="T4" fmla="*/ 2 w 2"/>
                <a:gd name="T5" fmla="*/ 1 h 2"/>
                <a:gd name="T6" fmla="*/ 2 w 2"/>
                <a:gd name="T7" fmla="*/ 2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1"/>
                    <a:pt x="1" y="0"/>
                    <a:pt x="2" y="1"/>
                  </a:cubicBezTo>
                  <a:cubicBezTo>
                    <a:pt x="2" y="1"/>
                    <a:pt x="2" y="1"/>
                    <a:pt x="2" y="1"/>
                  </a:cubicBezTo>
                  <a:cubicBezTo>
                    <a:pt x="2" y="1"/>
                    <a:pt x="2" y="2"/>
                    <a:pt x="2"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4" name="Freeform 48"/>
            <p:cNvSpPr/>
            <p:nvPr/>
          </p:nvSpPr>
          <p:spPr bwMode="auto">
            <a:xfrm>
              <a:off x="1721" y="1519"/>
              <a:ext cx="21" cy="14"/>
            </a:xfrm>
            <a:custGeom>
              <a:avLst/>
              <a:gdLst>
                <a:gd name="T0" fmla="*/ 1 w 3"/>
                <a:gd name="T1" fmla="*/ 1 h 2"/>
                <a:gd name="T2" fmla="*/ 0 w 3"/>
                <a:gd name="T3" fmla="*/ 2 h 2"/>
                <a:gd name="T4" fmla="*/ 0 w 3"/>
                <a:gd name="T5" fmla="*/ 1 h 2"/>
                <a:gd name="T6" fmla="*/ 2 w 3"/>
                <a:gd name="T7" fmla="*/ 0 h 2"/>
                <a:gd name="T8" fmla="*/ 3 w 3"/>
                <a:gd name="T9" fmla="*/ 0 h 2"/>
                <a:gd name="T10" fmla="*/ 2 w 3"/>
                <a:gd name="T11" fmla="*/ 1 h 2"/>
                <a:gd name="T12" fmla="*/ 1 w 3"/>
                <a:gd name="T13" fmla="*/ 1 h 2"/>
                <a:gd name="T14" fmla="*/ 1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1"/>
                  </a:moveTo>
                  <a:cubicBezTo>
                    <a:pt x="1" y="1"/>
                    <a:pt x="1" y="1"/>
                    <a:pt x="0" y="2"/>
                  </a:cubicBezTo>
                  <a:cubicBezTo>
                    <a:pt x="0" y="2"/>
                    <a:pt x="0" y="1"/>
                    <a:pt x="0" y="1"/>
                  </a:cubicBezTo>
                  <a:cubicBezTo>
                    <a:pt x="0" y="0"/>
                    <a:pt x="1" y="1"/>
                    <a:pt x="2" y="0"/>
                  </a:cubicBezTo>
                  <a:cubicBezTo>
                    <a:pt x="2" y="0"/>
                    <a:pt x="2" y="0"/>
                    <a:pt x="3" y="0"/>
                  </a:cubicBezTo>
                  <a:cubicBezTo>
                    <a:pt x="3" y="0"/>
                    <a:pt x="2" y="1"/>
                    <a:pt x="2" y="1"/>
                  </a:cubicBezTo>
                  <a:cubicBezTo>
                    <a:pt x="2" y="1"/>
                    <a:pt x="2"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5" name="Freeform 49"/>
            <p:cNvSpPr/>
            <p:nvPr/>
          </p:nvSpPr>
          <p:spPr bwMode="auto">
            <a:xfrm>
              <a:off x="1570" y="2748"/>
              <a:ext cx="21" cy="14"/>
            </a:xfrm>
            <a:custGeom>
              <a:avLst/>
              <a:gdLst>
                <a:gd name="T0" fmla="*/ 1 w 3"/>
                <a:gd name="T1" fmla="*/ 0 h 2"/>
                <a:gd name="T2" fmla="*/ 2 w 3"/>
                <a:gd name="T3" fmla="*/ 1 h 2"/>
                <a:gd name="T4" fmla="*/ 2 w 3"/>
                <a:gd name="T5" fmla="*/ 2 h 2"/>
                <a:gd name="T6" fmla="*/ 1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2" y="0"/>
                    <a:pt x="2" y="0"/>
                    <a:pt x="2" y="1"/>
                  </a:cubicBezTo>
                  <a:cubicBezTo>
                    <a:pt x="2" y="1"/>
                    <a:pt x="3" y="2"/>
                    <a:pt x="2" y="2"/>
                  </a:cubicBezTo>
                  <a:cubicBezTo>
                    <a:pt x="2" y="2"/>
                    <a:pt x="1" y="2"/>
                    <a:pt x="1"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 name="Freeform 50"/>
            <p:cNvSpPr/>
            <p:nvPr/>
          </p:nvSpPr>
          <p:spPr bwMode="auto">
            <a:xfrm>
              <a:off x="2428" y="2610"/>
              <a:ext cx="21" cy="14"/>
            </a:xfrm>
            <a:custGeom>
              <a:avLst/>
              <a:gdLst>
                <a:gd name="T0" fmla="*/ 2 w 3"/>
                <a:gd name="T1" fmla="*/ 1 h 2"/>
                <a:gd name="T2" fmla="*/ 0 w 3"/>
                <a:gd name="T3" fmla="*/ 1 h 2"/>
                <a:gd name="T4" fmla="*/ 1 w 3"/>
                <a:gd name="T5" fmla="*/ 0 h 2"/>
                <a:gd name="T6" fmla="*/ 3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1" y="1"/>
                    <a:pt x="1" y="2"/>
                    <a:pt x="0" y="1"/>
                  </a:cubicBezTo>
                  <a:cubicBezTo>
                    <a:pt x="0" y="0"/>
                    <a:pt x="0" y="0"/>
                    <a:pt x="1" y="0"/>
                  </a:cubicBezTo>
                  <a:cubicBezTo>
                    <a:pt x="1" y="0"/>
                    <a:pt x="2" y="0"/>
                    <a:pt x="3" y="1"/>
                  </a:cubicBezTo>
                  <a:cubicBezTo>
                    <a:pt x="3"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1" name="Freeform 51"/>
            <p:cNvSpPr/>
            <p:nvPr/>
          </p:nvSpPr>
          <p:spPr bwMode="auto">
            <a:xfrm>
              <a:off x="1241" y="2603"/>
              <a:ext cx="21" cy="14"/>
            </a:xfrm>
            <a:custGeom>
              <a:avLst/>
              <a:gdLst>
                <a:gd name="T0" fmla="*/ 2 w 3"/>
                <a:gd name="T1" fmla="*/ 0 h 2"/>
                <a:gd name="T2" fmla="*/ 3 w 3"/>
                <a:gd name="T3" fmla="*/ 0 h 2"/>
                <a:gd name="T4" fmla="*/ 1 w 3"/>
                <a:gd name="T5" fmla="*/ 1 h 2"/>
                <a:gd name="T6" fmla="*/ 0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2" y="0"/>
                    <a:pt x="3" y="0"/>
                  </a:cubicBezTo>
                  <a:cubicBezTo>
                    <a:pt x="2" y="1"/>
                    <a:pt x="2" y="1"/>
                    <a:pt x="1" y="1"/>
                  </a:cubicBezTo>
                  <a:cubicBezTo>
                    <a:pt x="1" y="1"/>
                    <a:pt x="0" y="2"/>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2" name="Freeform 52"/>
            <p:cNvSpPr/>
            <p:nvPr/>
          </p:nvSpPr>
          <p:spPr bwMode="auto">
            <a:xfrm>
              <a:off x="2380" y="2783"/>
              <a:ext cx="21" cy="7"/>
            </a:xfrm>
            <a:custGeom>
              <a:avLst/>
              <a:gdLst>
                <a:gd name="T0" fmla="*/ 3 w 3"/>
                <a:gd name="T1" fmla="*/ 1 h 1"/>
                <a:gd name="T2" fmla="*/ 3 w 3"/>
                <a:gd name="T3" fmla="*/ 1 h 1"/>
                <a:gd name="T4" fmla="*/ 2 w 3"/>
                <a:gd name="T5" fmla="*/ 1 h 1"/>
                <a:gd name="T6" fmla="*/ 0 w 3"/>
                <a:gd name="T7" fmla="*/ 0 h 1"/>
                <a:gd name="T8" fmla="*/ 0 w 3"/>
                <a:gd name="T9" fmla="*/ 0 h 1"/>
                <a:gd name="T10" fmla="*/ 2 w 3"/>
                <a:gd name="T11" fmla="*/ 0 h 1"/>
                <a:gd name="T12" fmla="*/ 3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1"/>
                  </a:moveTo>
                  <a:cubicBezTo>
                    <a:pt x="3" y="1"/>
                    <a:pt x="3" y="1"/>
                    <a:pt x="3" y="1"/>
                  </a:cubicBezTo>
                  <a:cubicBezTo>
                    <a:pt x="2" y="1"/>
                    <a:pt x="2" y="1"/>
                    <a:pt x="2" y="1"/>
                  </a:cubicBezTo>
                  <a:cubicBezTo>
                    <a:pt x="1" y="1"/>
                    <a:pt x="1" y="1"/>
                    <a:pt x="0" y="0"/>
                  </a:cubicBezTo>
                  <a:cubicBezTo>
                    <a:pt x="0" y="0"/>
                    <a:pt x="0" y="0"/>
                    <a:pt x="0" y="0"/>
                  </a:cubicBezTo>
                  <a:cubicBezTo>
                    <a:pt x="1" y="0"/>
                    <a:pt x="1" y="0"/>
                    <a:pt x="2" y="0"/>
                  </a:cubicBezTo>
                  <a:cubicBezTo>
                    <a:pt x="2"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3" name="Freeform 53"/>
            <p:cNvSpPr/>
            <p:nvPr/>
          </p:nvSpPr>
          <p:spPr bwMode="auto">
            <a:xfrm>
              <a:off x="1618" y="1526"/>
              <a:ext cx="21" cy="14"/>
            </a:xfrm>
            <a:custGeom>
              <a:avLst/>
              <a:gdLst>
                <a:gd name="T0" fmla="*/ 1 w 3"/>
                <a:gd name="T1" fmla="*/ 0 h 2"/>
                <a:gd name="T2" fmla="*/ 3 w 3"/>
                <a:gd name="T3" fmla="*/ 0 h 2"/>
                <a:gd name="T4" fmla="*/ 2 w 3"/>
                <a:gd name="T5" fmla="*/ 1 h 2"/>
                <a:gd name="T6" fmla="*/ 0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2" y="0"/>
                    <a:pt x="2" y="0"/>
                    <a:pt x="3" y="0"/>
                  </a:cubicBezTo>
                  <a:cubicBezTo>
                    <a:pt x="3" y="1"/>
                    <a:pt x="2" y="1"/>
                    <a:pt x="2" y="1"/>
                  </a:cubicBezTo>
                  <a:cubicBezTo>
                    <a:pt x="1" y="1"/>
                    <a:pt x="1" y="2"/>
                    <a:pt x="0" y="1"/>
                  </a:cubicBezTo>
                  <a:cubicBezTo>
                    <a:pt x="0" y="0"/>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4" name="Freeform 54"/>
            <p:cNvSpPr/>
            <p:nvPr/>
          </p:nvSpPr>
          <p:spPr bwMode="auto">
            <a:xfrm>
              <a:off x="2654" y="2320"/>
              <a:ext cx="14" cy="14"/>
            </a:xfrm>
            <a:custGeom>
              <a:avLst/>
              <a:gdLst>
                <a:gd name="T0" fmla="*/ 1 w 2"/>
                <a:gd name="T1" fmla="*/ 0 h 2"/>
                <a:gd name="T2" fmla="*/ 2 w 2"/>
                <a:gd name="T3" fmla="*/ 1 h 2"/>
                <a:gd name="T4" fmla="*/ 1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2" y="1"/>
                  </a:cubicBezTo>
                  <a:cubicBezTo>
                    <a:pt x="2" y="1"/>
                    <a:pt x="2" y="1"/>
                    <a:pt x="1" y="2"/>
                  </a:cubicBezTo>
                  <a:cubicBezTo>
                    <a:pt x="1" y="2"/>
                    <a:pt x="0" y="2"/>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5" name="Freeform 55"/>
            <p:cNvSpPr/>
            <p:nvPr/>
          </p:nvSpPr>
          <p:spPr bwMode="auto">
            <a:xfrm>
              <a:off x="2174" y="2810"/>
              <a:ext cx="28" cy="7"/>
            </a:xfrm>
            <a:custGeom>
              <a:avLst/>
              <a:gdLst>
                <a:gd name="T0" fmla="*/ 0 w 4"/>
                <a:gd name="T1" fmla="*/ 1 h 1"/>
                <a:gd name="T2" fmla="*/ 3 w 4"/>
                <a:gd name="T3" fmla="*/ 0 h 1"/>
                <a:gd name="T4" fmla="*/ 3 w 4"/>
                <a:gd name="T5" fmla="*/ 0 h 1"/>
                <a:gd name="T6" fmla="*/ 3 w 4"/>
                <a:gd name="T7" fmla="*/ 1 h 1"/>
                <a:gd name="T8" fmla="*/ 0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1" y="0"/>
                    <a:pt x="2" y="0"/>
                    <a:pt x="3" y="0"/>
                  </a:cubicBezTo>
                  <a:cubicBezTo>
                    <a:pt x="3" y="0"/>
                    <a:pt x="3" y="0"/>
                    <a:pt x="3" y="0"/>
                  </a:cubicBezTo>
                  <a:cubicBezTo>
                    <a:pt x="4" y="1"/>
                    <a:pt x="3" y="1"/>
                    <a:pt x="3" y="1"/>
                  </a:cubicBezTo>
                  <a:cubicBezTo>
                    <a:pt x="2" y="0"/>
                    <a:pt x="1"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6" name="Freeform 56"/>
            <p:cNvSpPr/>
            <p:nvPr/>
          </p:nvSpPr>
          <p:spPr bwMode="auto">
            <a:xfrm>
              <a:off x="2572" y="2748"/>
              <a:ext cx="21" cy="14"/>
            </a:xfrm>
            <a:custGeom>
              <a:avLst/>
              <a:gdLst>
                <a:gd name="T0" fmla="*/ 1 w 3"/>
                <a:gd name="T1" fmla="*/ 1 h 2"/>
                <a:gd name="T2" fmla="*/ 3 w 3"/>
                <a:gd name="T3" fmla="*/ 1 h 2"/>
                <a:gd name="T4" fmla="*/ 2 w 3"/>
                <a:gd name="T5" fmla="*/ 2 h 2"/>
                <a:gd name="T6" fmla="*/ 0 w 3"/>
                <a:gd name="T7" fmla="*/ 1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2" y="1"/>
                    <a:pt x="3" y="0"/>
                    <a:pt x="3" y="1"/>
                  </a:cubicBezTo>
                  <a:cubicBezTo>
                    <a:pt x="3" y="1"/>
                    <a:pt x="3" y="2"/>
                    <a:pt x="2" y="2"/>
                  </a:cubicBezTo>
                  <a:cubicBezTo>
                    <a:pt x="2" y="2"/>
                    <a:pt x="1" y="2"/>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7" name="Freeform 57"/>
            <p:cNvSpPr/>
            <p:nvPr/>
          </p:nvSpPr>
          <p:spPr bwMode="auto">
            <a:xfrm>
              <a:off x="1811" y="2721"/>
              <a:ext cx="20" cy="7"/>
            </a:xfrm>
            <a:custGeom>
              <a:avLst/>
              <a:gdLst>
                <a:gd name="T0" fmla="*/ 3 w 3"/>
                <a:gd name="T1" fmla="*/ 0 h 1"/>
                <a:gd name="T2" fmla="*/ 1 w 3"/>
                <a:gd name="T3" fmla="*/ 1 h 1"/>
                <a:gd name="T4" fmla="*/ 0 w 3"/>
                <a:gd name="T5" fmla="*/ 1 h 1"/>
                <a:gd name="T6" fmla="*/ 0 w 3"/>
                <a:gd name="T7" fmla="*/ 0 h 1"/>
                <a:gd name="T8" fmla="*/ 3 w 3"/>
                <a:gd name="T9" fmla="*/ 0 h 1"/>
              </a:gdLst>
              <a:ahLst/>
              <a:cxnLst>
                <a:cxn ang="0">
                  <a:pos x="T0" y="T1"/>
                </a:cxn>
                <a:cxn ang="0">
                  <a:pos x="T2" y="T3"/>
                </a:cxn>
                <a:cxn ang="0">
                  <a:pos x="T4" y="T5"/>
                </a:cxn>
                <a:cxn ang="0">
                  <a:pos x="T6" y="T7"/>
                </a:cxn>
                <a:cxn ang="0">
                  <a:pos x="T8" y="T9"/>
                </a:cxn>
              </a:cxnLst>
              <a:rect l="0" t="0" r="r" b="b"/>
              <a:pathLst>
                <a:path w="3" h="1">
                  <a:moveTo>
                    <a:pt x="3" y="0"/>
                  </a:moveTo>
                  <a:cubicBezTo>
                    <a:pt x="2" y="0"/>
                    <a:pt x="1" y="0"/>
                    <a:pt x="1" y="1"/>
                  </a:cubicBezTo>
                  <a:cubicBezTo>
                    <a:pt x="0" y="1"/>
                    <a:pt x="0" y="1"/>
                    <a:pt x="0" y="1"/>
                  </a:cubicBezTo>
                  <a:cubicBezTo>
                    <a:pt x="0" y="0"/>
                    <a:pt x="0"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8" name="Freeform 58"/>
            <p:cNvSpPr/>
            <p:nvPr/>
          </p:nvSpPr>
          <p:spPr bwMode="auto">
            <a:xfrm>
              <a:off x="2455" y="1402"/>
              <a:ext cx="14" cy="13"/>
            </a:xfrm>
            <a:custGeom>
              <a:avLst/>
              <a:gdLst>
                <a:gd name="T0" fmla="*/ 0 w 2"/>
                <a:gd name="T1" fmla="*/ 1 h 2"/>
                <a:gd name="T2" fmla="*/ 2 w 2"/>
                <a:gd name="T3" fmla="*/ 1 h 2"/>
                <a:gd name="T4" fmla="*/ 1 w 2"/>
                <a:gd name="T5" fmla="*/ 2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2" y="0"/>
                    <a:pt x="2" y="1"/>
                  </a:cubicBezTo>
                  <a:cubicBezTo>
                    <a:pt x="2" y="2"/>
                    <a:pt x="2" y="2"/>
                    <a:pt x="1" y="2"/>
                  </a:cubicBezTo>
                  <a:cubicBezTo>
                    <a:pt x="1" y="2"/>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9" name="Freeform 59"/>
            <p:cNvSpPr/>
            <p:nvPr/>
          </p:nvSpPr>
          <p:spPr bwMode="auto">
            <a:xfrm>
              <a:off x="816" y="1850"/>
              <a:ext cx="13" cy="7"/>
            </a:xfrm>
            <a:custGeom>
              <a:avLst/>
              <a:gdLst>
                <a:gd name="T0" fmla="*/ 2 w 2"/>
                <a:gd name="T1" fmla="*/ 1 h 1"/>
                <a:gd name="T2" fmla="*/ 0 w 2"/>
                <a:gd name="T3" fmla="*/ 1 h 1"/>
                <a:gd name="T4" fmla="*/ 1 w 2"/>
                <a:gd name="T5" fmla="*/ 0 h 1"/>
                <a:gd name="T6" fmla="*/ 2 w 2"/>
                <a:gd name="T7" fmla="*/ 0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1"/>
                    <a:pt x="1" y="1"/>
                    <a:pt x="0" y="1"/>
                  </a:cubicBezTo>
                  <a:cubicBezTo>
                    <a:pt x="0" y="0"/>
                    <a:pt x="1" y="0"/>
                    <a:pt x="1" y="0"/>
                  </a:cubicBezTo>
                  <a:cubicBezTo>
                    <a:pt x="1" y="0"/>
                    <a:pt x="2" y="0"/>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0" name="Freeform 60"/>
            <p:cNvSpPr/>
            <p:nvPr/>
          </p:nvSpPr>
          <p:spPr bwMode="auto">
            <a:xfrm>
              <a:off x="2805" y="2728"/>
              <a:ext cx="14" cy="6"/>
            </a:xfrm>
            <a:custGeom>
              <a:avLst/>
              <a:gdLst>
                <a:gd name="T0" fmla="*/ 1 w 2"/>
                <a:gd name="T1" fmla="*/ 0 h 1"/>
                <a:gd name="T2" fmla="*/ 2 w 2"/>
                <a:gd name="T3" fmla="*/ 0 h 1"/>
                <a:gd name="T4" fmla="*/ 2 w 2"/>
                <a:gd name="T5" fmla="*/ 1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2" y="0"/>
                    <a:pt x="2" y="0"/>
                  </a:cubicBezTo>
                  <a:cubicBezTo>
                    <a:pt x="2" y="1"/>
                    <a:pt x="2" y="1"/>
                    <a:pt x="2" y="1"/>
                  </a:cubicBezTo>
                  <a:cubicBezTo>
                    <a:pt x="1" y="1"/>
                    <a:pt x="1" y="1"/>
                    <a:pt x="1"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1" name="Freeform 61"/>
            <p:cNvSpPr/>
            <p:nvPr/>
          </p:nvSpPr>
          <p:spPr bwMode="auto">
            <a:xfrm>
              <a:off x="2552" y="2748"/>
              <a:ext cx="13" cy="14"/>
            </a:xfrm>
            <a:custGeom>
              <a:avLst/>
              <a:gdLst>
                <a:gd name="T0" fmla="*/ 1 w 2"/>
                <a:gd name="T1" fmla="*/ 1 h 2"/>
                <a:gd name="T2" fmla="*/ 2 w 2"/>
                <a:gd name="T3" fmla="*/ 1 h 2"/>
                <a:gd name="T4" fmla="*/ 2 w 2"/>
                <a:gd name="T5" fmla="*/ 2 h 2"/>
                <a:gd name="T6" fmla="*/ 0 w 2"/>
                <a:gd name="T7" fmla="*/ 1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1"/>
                    <a:pt x="2" y="0"/>
                    <a:pt x="2" y="1"/>
                  </a:cubicBezTo>
                  <a:cubicBezTo>
                    <a:pt x="2" y="1"/>
                    <a:pt x="2" y="2"/>
                    <a:pt x="2" y="2"/>
                  </a:cubicBezTo>
                  <a:cubicBezTo>
                    <a:pt x="1" y="1"/>
                    <a:pt x="1" y="2"/>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2" name="Freeform 62"/>
            <p:cNvSpPr/>
            <p:nvPr/>
          </p:nvSpPr>
          <p:spPr bwMode="auto">
            <a:xfrm>
              <a:off x="2963" y="2230"/>
              <a:ext cx="7" cy="7"/>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0" y="0"/>
                    <a:pt x="1" y="0"/>
                    <a:pt x="1" y="1"/>
                  </a:cubicBezTo>
                  <a:cubicBezTo>
                    <a:pt x="1"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3" name="Freeform 63"/>
            <p:cNvSpPr/>
            <p:nvPr/>
          </p:nvSpPr>
          <p:spPr bwMode="auto">
            <a:xfrm>
              <a:off x="672" y="1878"/>
              <a:ext cx="13" cy="7"/>
            </a:xfrm>
            <a:custGeom>
              <a:avLst/>
              <a:gdLst>
                <a:gd name="T0" fmla="*/ 2 w 2"/>
                <a:gd name="T1" fmla="*/ 0 h 1"/>
                <a:gd name="T2" fmla="*/ 2 w 2"/>
                <a:gd name="T3" fmla="*/ 0 h 1"/>
                <a:gd name="T4" fmla="*/ 0 w 2"/>
                <a:gd name="T5" fmla="*/ 1 h 1"/>
                <a:gd name="T6" fmla="*/ 0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2" y="1"/>
                    <a:pt x="1" y="1"/>
                    <a:pt x="0" y="1"/>
                  </a:cubicBezTo>
                  <a:cubicBezTo>
                    <a:pt x="0" y="1"/>
                    <a:pt x="0" y="1"/>
                    <a:pt x="0" y="1"/>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4" name="Freeform 64"/>
            <p:cNvSpPr/>
            <p:nvPr/>
          </p:nvSpPr>
          <p:spPr bwMode="auto">
            <a:xfrm>
              <a:off x="2497" y="2603"/>
              <a:ext cx="13" cy="7"/>
            </a:xfrm>
            <a:custGeom>
              <a:avLst/>
              <a:gdLst>
                <a:gd name="T0" fmla="*/ 2 w 2"/>
                <a:gd name="T1" fmla="*/ 0 h 1"/>
                <a:gd name="T2" fmla="*/ 1 w 2"/>
                <a:gd name="T3" fmla="*/ 1 h 1"/>
                <a:gd name="T4" fmla="*/ 0 w 2"/>
                <a:gd name="T5" fmla="*/ 0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1"/>
                    <a:pt x="2" y="1"/>
                    <a:pt x="1" y="1"/>
                  </a:cubicBezTo>
                  <a:cubicBezTo>
                    <a:pt x="1" y="1"/>
                    <a:pt x="1" y="1"/>
                    <a:pt x="0" y="0"/>
                  </a:cubicBezTo>
                  <a:cubicBezTo>
                    <a:pt x="0" y="0"/>
                    <a:pt x="0"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5" name="Freeform 65"/>
            <p:cNvSpPr/>
            <p:nvPr/>
          </p:nvSpPr>
          <p:spPr bwMode="auto">
            <a:xfrm>
              <a:off x="774" y="1906"/>
              <a:ext cx="14" cy="7"/>
            </a:xfrm>
            <a:custGeom>
              <a:avLst/>
              <a:gdLst>
                <a:gd name="T0" fmla="*/ 1 w 2"/>
                <a:gd name="T1" fmla="*/ 1 h 1"/>
                <a:gd name="T2" fmla="*/ 0 w 2"/>
                <a:gd name="T3" fmla="*/ 1 h 1"/>
                <a:gd name="T4" fmla="*/ 1 w 2"/>
                <a:gd name="T5" fmla="*/ 0 h 1"/>
                <a:gd name="T6" fmla="*/ 1 w 2"/>
                <a:gd name="T7" fmla="*/ 0 h 1"/>
                <a:gd name="T8" fmla="*/ 2 w 2"/>
                <a:gd name="T9" fmla="*/ 0 h 1"/>
                <a:gd name="T10" fmla="*/ 2 w 2"/>
                <a:gd name="T11" fmla="*/ 0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0" y="1"/>
                    <a:pt x="0" y="1"/>
                  </a:cubicBezTo>
                  <a:cubicBezTo>
                    <a:pt x="0" y="1"/>
                    <a:pt x="0" y="1"/>
                    <a:pt x="1" y="0"/>
                  </a:cubicBezTo>
                  <a:cubicBezTo>
                    <a:pt x="1" y="0"/>
                    <a:pt x="1" y="0"/>
                    <a:pt x="1" y="0"/>
                  </a:cubicBezTo>
                  <a:cubicBezTo>
                    <a:pt x="1" y="0"/>
                    <a:pt x="2" y="0"/>
                    <a:pt x="2" y="0"/>
                  </a:cubicBezTo>
                  <a:cubicBezTo>
                    <a:pt x="2"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6" name="Freeform 66"/>
            <p:cNvSpPr/>
            <p:nvPr/>
          </p:nvSpPr>
          <p:spPr bwMode="auto">
            <a:xfrm>
              <a:off x="1632" y="2776"/>
              <a:ext cx="14" cy="14"/>
            </a:xfrm>
            <a:custGeom>
              <a:avLst/>
              <a:gdLst>
                <a:gd name="T0" fmla="*/ 1 w 2"/>
                <a:gd name="T1" fmla="*/ 1 h 2"/>
                <a:gd name="T2" fmla="*/ 2 w 2"/>
                <a:gd name="T3" fmla="*/ 1 h 2"/>
                <a:gd name="T4" fmla="*/ 1 w 2"/>
                <a:gd name="T5" fmla="*/ 1 h 2"/>
                <a:gd name="T6" fmla="*/ 0 w 2"/>
                <a:gd name="T7" fmla="*/ 1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0"/>
                    <a:pt x="2" y="0"/>
                    <a:pt x="2" y="1"/>
                  </a:cubicBezTo>
                  <a:cubicBezTo>
                    <a:pt x="2" y="1"/>
                    <a:pt x="2" y="1"/>
                    <a:pt x="1" y="1"/>
                  </a:cubicBezTo>
                  <a:cubicBezTo>
                    <a:pt x="1" y="1"/>
                    <a:pt x="0" y="2"/>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7" name="Freeform 67"/>
            <p:cNvSpPr/>
            <p:nvPr/>
          </p:nvSpPr>
          <p:spPr bwMode="auto">
            <a:xfrm>
              <a:off x="1872" y="2776"/>
              <a:ext cx="21" cy="0"/>
            </a:xfrm>
            <a:custGeom>
              <a:avLst/>
              <a:gdLst>
                <a:gd name="T0" fmla="*/ 1 w 3"/>
                <a:gd name="T1" fmla="*/ 3 w 3"/>
                <a:gd name="T2" fmla="*/ 2 w 3"/>
                <a:gd name="T3" fmla="*/ 0 w 3"/>
                <a:gd name="T4" fmla="*/ 1 w 3"/>
              </a:gdLst>
              <a:ahLst/>
              <a:cxnLst>
                <a:cxn ang="0">
                  <a:pos x="T0" y="0"/>
                </a:cxn>
                <a:cxn ang="0">
                  <a:pos x="T1" y="0"/>
                </a:cxn>
                <a:cxn ang="0">
                  <a:pos x="T2" y="0"/>
                </a:cxn>
                <a:cxn ang="0">
                  <a:pos x="T3" y="0"/>
                </a:cxn>
                <a:cxn ang="0">
                  <a:pos x="T4" y="0"/>
                </a:cxn>
              </a:cxnLst>
              <a:rect l="0" t="0" r="r" b="b"/>
              <a:pathLst>
                <a:path w="3">
                  <a:moveTo>
                    <a:pt x="1" y="0"/>
                  </a:moveTo>
                  <a:cubicBezTo>
                    <a:pt x="2" y="0"/>
                    <a:pt x="2" y="0"/>
                    <a:pt x="3" y="0"/>
                  </a:cubicBezTo>
                  <a:cubicBezTo>
                    <a:pt x="2" y="0"/>
                    <a:pt x="2" y="0"/>
                    <a:pt x="2" y="0"/>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8" name="Freeform 68"/>
            <p:cNvSpPr/>
            <p:nvPr/>
          </p:nvSpPr>
          <p:spPr bwMode="auto">
            <a:xfrm>
              <a:off x="1255" y="1685"/>
              <a:ext cx="13" cy="7"/>
            </a:xfrm>
            <a:custGeom>
              <a:avLst/>
              <a:gdLst>
                <a:gd name="T0" fmla="*/ 1 w 2"/>
                <a:gd name="T1" fmla="*/ 0 h 1"/>
                <a:gd name="T2" fmla="*/ 2 w 2"/>
                <a:gd name="T3" fmla="*/ 0 h 1"/>
                <a:gd name="T4" fmla="*/ 1 w 2"/>
                <a:gd name="T5" fmla="*/ 1 h 1"/>
                <a:gd name="T6" fmla="*/ 0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2" y="0"/>
                  </a:cubicBezTo>
                  <a:cubicBezTo>
                    <a:pt x="2" y="0"/>
                    <a:pt x="1" y="1"/>
                    <a:pt x="1" y="1"/>
                  </a:cubicBezTo>
                  <a:cubicBezTo>
                    <a:pt x="1" y="1"/>
                    <a:pt x="0" y="1"/>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0" name="Freeform 69"/>
            <p:cNvSpPr/>
            <p:nvPr/>
          </p:nvSpPr>
          <p:spPr bwMode="auto">
            <a:xfrm>
              <a:off x="2298" y="2790"/>
              <a:ext cx="7" cy="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1" name="Freeform 70"/>
            <p:cNvSpPr/>
            <p:nvPr/>
          </p:nvSpPr>
          <p:spPr bwMode="auto">
            <a:xfrm>
              <a:off x="2847" y="2534"/>
              <a:ext cx="6" cy="14"/>
            </a:xfrm>
            <a:custGeom>
              <a:avLst/>
              <a:gdLst>
                <a:gd name="T0" fmla="*/ 0 w 1"/>
                <a:gd name="T1" fmla="*/ 0 h 2"/>
                <a:gd name="T2" fmla="*/ 1 w 1"/>
                <a:gd name="T3" fmla="*/ 1 h 2"/>
                <a:gd name="T4" fmla="*/ 1 w 1"/>
                <a:gd name="T5" fmla="*/ 1 h 2"/>
                <a:gd name="T6" fmla="*/ 0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0"/>
                    <a:pt x="1" y="0"/>
                    <a:pt x="1" y="1"/>
                  </a:cubicBezTo>
                  <a:cubicBezTo>
                    <a:pt x="1" y="1"/>
                    <a:pt x="1" y="1"/>
                    <a:pt x="1" y="1"/>
                  </a:cubicBezTo>
                  <a:cubicBezTo>
                    <a:pt x="1" y="1"/>
                    <a:pt x="0" y="2"/>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2" name="Freeform 71"/>
            <p:cNvSpPr/>
            <p:nvPr/>
          </p:nvSpPr>
          <p:spPr bwMode="auto">
            <a:xfrm>
              <a:off x="1563" y="2741"/>
              <a:ext cx="14" cy="7"/>
            </a:xfrm>
            <a:custGeom>
              <a:avLst/>
              <a:gdLst>
                <a:gd name="T0" fmla="*/ 2 w 2"/>
                <a:gd name="T1" fmla="*/ 0 h 1"/>
                <a:gd name="T2" fmla="*/ 2 w 2"/>
                <a:gd name="T3" fmla="*/ 1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1"/>
                    <a:pt x="2" y="1"/>
                  </a:cubicBezTo>
                  <a:cubicBezTo>
                    <a:pt x="1" y="1"/>
                    <a:pt x="1" y="1"/>
                    <a:pt x="0" y="1"/>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3" name="Freeform 72"/>
            <p:cNvSpPr/>
            <p:nvPr/>
          </p:nvSpPr>
          <p:spPr bwMode="auto">
            <a:xfrm>
              <a:off x="1543" y="2762"/>
              <a:ext cx="14" cy="7"/>
            </a:xfrm>
            <a:custGeom>
              <a:avLst/>
              <a:gdLst>
                <a:gd name="T0" fmla="*/ 1 w 2"/>
                <a:gd name="T1" fmla="*/ 1 h 1"/>
                <a:gd name="T2" fmla="*/ 0 w 2"/>
                <a:gd name="T3" fmla="*/ 1 h 1"/>
                <a:gd name="T4" fmla="*/ 1 w 2"/>
                <a:gd name="T5" fmla="*/ 0 h 1"/>
                <a:gd name="T6" fmla="*/ 2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0" y="1"/>
                    <a:pt x="0" y="1"/>
                  </a:cubicBezTo>
                  <a:cubicBezTo>
                    <a:pt x="0" y="1"/>
                    <a:pt x="1" y="0"/>
                    <a:pt x="1" y="0"/>
                  </a:cubicBezTo>
                  <a:cubicBezTo>
                    <a:pt x="1"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4" name="Freeform 73"/>
            <p:cNvSpPr/>
            <p:nvPr/>
          </p:nvSpPr>
          <p:spPr bwMode="auto">
            <a:xfrm>
              <a:off x="582" y="2002"/>
              <a:ext cx="7" cy="7"/>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0" y="1"/>
                  </a:cubicBezTo>
                  <a:cubicBezTo>
                    <a:pt x="0" y="1"/>
                    <a:pt x="0" y="1"/>
                    <a:pt x="0" y="1"/>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5" name="Freeform 74"/>
            <p:cNvSpPr/>
            <p:nvPr/>
          </p:nvSpPr>
          <p:spPr bwMode="auto">
            <a:xfrm>
              <a:off x="2174" y="2659"/>
              <a:ext cx="14" cy="0"/>
            </a:xfrm>
            <a:custGeom>
              <a:avLst/>
              <a:gdLst>
                <a:gd name="T0" fmla="*/ 2 w 2"/>
                <a:gd name="T1" fmla="*/ 2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0"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6" name="Freeform 75"/>
            <p:cNvSpPr/>
            <p:nvPr/>
          </p:nvSpPr>
          <p:spPr bwMode="auto">
            <a:xfrm>
              <a:off x="1509" y="2762"/>
              <a:ext cx="6" cy="7"/>
            </a:xfrm>
            <a:custGeom>
              <a:avLst/>
              <a:gdLst>
                <a:gd name="T0" fmla="*/ 1 w 1"/>
                <a:gd name="T1" fmla="*/ 1 h 1"/>
                <a:gd name="T2" fmla="*/ 0 w 1"/>
                <a:gd name="T3" fmla="*/ 1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1"/>
                    <a:pt x="0" y="1"/>
                    <a:pt x="0" y="1"/>
                  </a:cubicBezTo>
                  <a:cubicBezTo>
                    <a:pt x="0" y="1"/>
                    <a:pt x="0" y="0"/>
                    <a:pt x="0" y="0"/>
                  </a:cubicBezTo>
                  <a:cubicBezTo>
                    <a:pt x="0"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7" name="Freeform 76"/>
            <p:cNvSpPr/>
            <p:nvPr/>
          </p:nvSpPr>
          <p:spPr bwMode="auto">
            <a:xfrm>
              <a:off x="2160" y="2755"/>
              <a:ext cx="14" cy="7"/>
            </a:xfrm>
            <a:custGeom>
              <a:avLst/>
              <a:gdLst>
                <a:gd name="T0" fmla="*/ 1 w 2"/>
                <a:gd name="T1" fmla="*/ 1 h 1"/>
                <a:gd name="T2" fmla="*/ 0 w 2"/>
                <a:gd name="T3" fmla="*/ 1 h 1"/>
                <a:gd name="T4" fmla="*/ 1 w 2"/>
                <a:gd name="T5" fmla="*/ 0 h 1"/>
                <a:gd name="T6" fmla="*/ 2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0" y="1"/>
                  </a:cubicBezTo>
                  <a:cubicBezTo>
                    <a:pt x="0" y="0"/>
                    <a:pt x="1" y="0"/>
                    <a:pt x="1" y="0"/>
                  </a:cubicBezTo>
                  <a:cubicBezTo>
                    <a:pt x="1"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8" name="Freeform 77"/>
            <p:cNvSpPr/>
            <p:nvPr/>
          </p:nvSpPr>
          <p:spPr bwMode="auto">
            <a:xfrm>
              <a:off x="1790" y="2714"/>
              <a:ext cx="7"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9" name="Freeform 78"/>
            <p:cNvSpPr/>
            <p:nvPr/>
          </p:nvSpPr>
          <p:spPr bwMode="auto">
            <a:xfrm>
              <a:off x="2929" y="1726"/>
              <a:ext cx="14" cy="7"/>
            </a:xfrm>
            <a:custGeom>
              <a:avLst/>
              <a:gdLst>
                <a:gd name="T0" fmla="*/ 2 w 2"/>
                <a:gd name="T1" fmla="*/ 1 h 1"/>
                <a:gd name="T2" fmla="*/ 2 w 2"/>
                <a:gd name="T3" fmla="*/ 1 h 1"/>
                <a:gd name="T4" fmla="*/ 1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2" y="1"/>
                    <a:pt x="2" y="1"/>
                    <a:pt x="2" y="1"/>
                  </a:cubicBezTo>
                  <a:cubicBezTo>
                    <a:pt x="1" y="1"/>
                    <a:pt x="1" y="1"/>
                    <a:pt x="1" y="1"/>
                  </a:cubicBezTo>
                  <a:cubicBezTo>
                    <a:pt x="0" y="1"/>
                    <a:pt x="1" y="1"/>
                    <a:pt x="1" y="1"/>
                  </a:cubicBezTo>
                  <a:cubicBezTo>
                    <a:pt x="1" y="0"/>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0" name="Freeform 79"/>
            <p:cNvSpPr/>
            <p:nvPr/>
          </p:nvSpPr>
          <p:spPr bwMode="auto">
            <a:xfrm>
              <a:off x="1735" y="2769"/>
              <a:ext cx="7" cy="14"/>
            </a:xfrm>
            <a:custGeom>
              <a:avLst/>
              <a:gdLst>
                <a:gd name="T0" fmla="*/ 1 w 1"/>
                <a:gd name="T1" fmla="*/ 1 h 2"/>
                <a:gd name="T2" fmla="*/ 0 w 1"/>
                <a:gd name="T3" fmla="*/ 1 h 2"/>
                <a:gd name="T4" fmla="*/ 0 w 1"/>
                <a:gd name="T5" fmla="*/ 1 h 2"/>
                <a:gd name="T6" fmla="*/ 1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1"/>
                    <a:pt x="0" y="2"/>
                    <a:pt x="0" y="1"/>
                  </a:cubicBezTo>
                  <a:cubicBezTo>
                    <a:pt x="0" y="1"/>
                    <a:pt x="0" y="1"/>
                    <a:pt x="0" y="1"/>
                  </a:cubicBezTo>
                  <a:cubicBezTo>
                    <a:pt x="1" y="1"/>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1" name="Freeform 80"/>
            <p:cNvSpPr/>
            <p:nvPr/>
          </p:nvSpPr>
          <p:spPr bwMode="auto">
            <a:xfrm>
              <a:off x="1296" y="1671"/>
              <a:ext cx="7" cy="7"/>
            </a:xfrm>
            <a:custGeom>
              <a:avLst/>
              <a:gdLst>
                <a:gd name="T0" fmla="*/ 1 w 1"/>
                <a:gd name="T1" fmla="*/ 1 h 1"/>
                <a:gd name="T2" fmla="*/ 0 w 1"/>
                <a:gd name="T3" fmla="*/ 0 h 1"/>
                <a:gd name="T4" fmla="*/ 0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1"/>
                    <a:pt x="0" y="1"/>
                    <a:pt x="0" y="0"/>
                  </a:cubicBezTo>
                  <a:cubicBezTo>
                    <a:pt x="0" y="0"/>
                    <a:pt x="0" y="0"/>
                    <a:pt x="0" y="0"/>
                  </a:cubicBezTo>
                  <a:cubicBezTo>
                    <a:pt x="1" y="0"/>
                    <a:pt x="1" y="0"/>
                    <a:pt x="1"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2" name="Freeform 81"/>
            <p:cNvSpPr/>
            <p:nvPr/>
          </p:nvSpPr>
          <p:spPr bwMode="auto">
            <a:xfrm>
              <a:off x="685" y="1933"/>
              <a:ext cx="14" cy="7"/>
            </a:xfrm>
            <a:custGeom>
              <a:avLst/>
              <a:gdLst>
                <a:gd name="T0" fmla="*/ 1 w 2"/>
                <a:gd name="T1" fmla="*/ 0 h 1"/>
                <a:gd name="T2" fmla="*/ 2 w 2"/>
                <a:gd name="T3" fmla="*/ 0 h 1"/>
                <a:gd name="T4" fmla="*/ 1 w 2"/>
                <a:gd name="T5" fmla="*/ 1 h 1"/>
                <a:gd name="T6" fmla="*/ 0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2" y="0"/>
                    <a:pt x="2" y="0"/>
                  </a:cubicBezTo>
                  <a:cubicBezTo>
                    <a:pt x="2" y="0"/>
                    <a:pt x="1" y="0"/>
                    <a:pt x="1" y="1"/>
                  </a:cubicBezTo>
                  <a:cubicBezTo>
                    <a:pt x="1"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3" name="Freeform 82"/>
            <p:cNvSpPr/>
            <p:nvPr/>
          </p:nvSpPr>
          <p:spPr bwMode="auto">
            <a:xfrm>
              <a:off x="1831" y="2693"/>
              <a:ext cx="7"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4" name="Freeform 83"/>
            <p:cNvSpPr/>
            <p:nvPr/>
          </p:nvSpPr>
          <p:spPr bwMode="auto">
            <a:xfrm>
              <a:off x="1289" y="2589"/>
              <a:ext cx="7" cy="7"/>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1" y="1"/>
                  </a:cubicBezTo>
                  <a:cubicBezTo>
                    <a:pt x="0" y="1"/>
                    <a:pt x="0" y="1"/>
                    <a:pt x="0" y="1"/>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5" name="Freeform 84"/>
            <p:cNvSpPr/>
            <p:nvPr/>
          </p:nvSpPr>
          <p:spPr bwMode="auto">
            <a:xfrm>
              <a:off x="1927" y="1443"/>
              <a:ext cx="14" cy="0"/>
            </a:xfrm>
            <a:custGeom>
              <a:avLst/>
              <a:gdLst>
                <a:gd name="T0" fmla="*/ 2 w 2"/>
                <a:gd name="T1" fmla="*/ 1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1" y="0"/>
                  </a:cubicBezTo>
                  <a:cubicBezTo>
                    <a:pt x="1" y="0"/>
                    <a:pt x="1" y="0"/>
                    <a:pt x="0" y="0"/>
                  </a:cubicBezTo>
                  <a:cubicBezTo>
                    <a:pt x="0"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6" name="Freeform 85"/>
            <p:cNvSpPr/>
            <p:nvPr/>
          </p:nvSpPr>
          <p:spPr bwMode="auto">
            <a:xfrm>
              <a:off x="1076" y="1678"/>
              <a:ext cx="14" cy="7"/>
            </a:xfrm>
            <a:custGeom>
              <a:avLst/>
              <a:gdLst>
                <a:gd name="T0" fmla="*/ 1 w 2"/>
                <a:gd name="T1" fmla="*/ 1 h 1"/>
                <a:gd name="T2" fmla="*/ 0 w 2"/>
                <a:gd name="T3" fmla="*/ 1 h 1"/>
                <a:gd name="T4" fmla="*/ 1 w 2"/>
                <a:gd name="T5" fmla="*/ 0 h 1"/>
                <a:gd name="T6" fmla="*/ 1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0" y="1"/>
                    <a:pt x="0" y="1"/>
                  </a:cubicBezTo>
                  <a:cubicBezTo>
                    <a:pt x="0" y="1"/>
                    <a:pt x="1" y="1"/>
                    <a:pt x="1" y="0"/>
                  </a:cubicBezTo>
                  <a:cubicBezTo>
                    <a:pt x="1" y="0"/>
                    <a:pt x="1" y="0"/>
                    <a:pt x="1"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7" name="Oval 86"/>
            <p:cNvSpPr>
              <a:spLocks noChangeArrowheads="1"/>
            </p:cNvSpPr>
            <p:nvPr/>
          </p:nvSpPr>
          <p:spPr bwMode="auto">
            <a:xfrm>
              <a:off x="1207" y="1636"/>
              <a:ext cx="7"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8" name="Freeform 87"/>
            <p:cNvSpPr/>
            <p:nvPr/>
          </p:nvSpPr>
          <p:spPr bwMode="auto">
            <a:xfrm>
              <a:off x="1076" y="1692"/>
              <a:ext cx="7" cy="7"/>
            </a:xfrm>
            <a:custGeom>
              <a:avLst/>
              <a:gdLst>
                <a:gd name="T0" fmla="*/ 0 w 1"/>
                <a:gd name="T1" fmla="*/ 0 h 1"/>
                <a:gd name="T2" fmla="*/ 1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9" name="Freeform 88"/>
            <p:cNvSpPr/>
            <p:nvPr/>
          </p:nvSpPr>
          <p:spPr bwMode="auto">
            <a:xfrm>
              <a:off x="1344" y="2548"/>
              <a:ext cx="0" cy="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0" name="Freeform 89"/>
            <p:cNvSpPr/>
            <p:nvPr/>
          </p:nvSpPr>
          <p:spPr bwMode="auto">
            <a:xfrm>
              <a:off x="754" y="1920"/>
              <a:ext cx="7" cy="6"/>
            </a:xfrm>
            <a:custGeom>
              <a:avLst/>
              <a:gdLst>
                <a:gd name="T0" fmla="*/ 1 w 1"/>
                <a:gd name="T1" fmla="*/ 0 h 1"/>
                <a:gd name="T2" fmla="*/ 0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1" name="Freeform 90"/>
            <p:cNvSpPr/>
            <p:nvPr/>
          </p:nvSpPr>
          <p:spPr bwMode="auto">
            <a:xfrm>
              <a:off x="816" y="1892"/>
              <a:ext cx="6" cy="7"/>
            </a:xfrm>
            <a:custGeom>
              <a:avLst/>
              <a:gdLst>
                <a:gd name="T0" fmla="*/ 1 w 1"/>
                <a:gd name="T1" fmla="*/ 0 h 1"/>
                <a:gd name="T2" fmla="*/ 1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1" y="1"/>
                  </a:cubicBezTo>
                  <a:cubicBezTo>
                    <a:pt x="1" y="1"/>
                    <a:pt x="1" y="1"/>
                    <a:pt x="1"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2" name="Freeform 91"/>
            <p:cNvSpPr/>
            <p:nvPr/>
          </p:nvSpPr>
          <p:spPr bwMode="auto">
            <a:xfrm>
              <a:off x="2970" y="2210"/>
              <a:ext cx="7" cy="7"/>
            </a:xfrm>
            <a:custGeom>
              <a:avLst/>
              <a:gdLst>
                <a:gd name="T0" fmla="*/ 1 w 1"/>
                <a:gd name="T1" fmla="*/ 0 h 1"/>
                <a:gd name="T2" fmla="*/ 1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3" name="Oval 92"/>
            <p:cNvSpPr>
              <a:spLocks noChangeArrowheads="1"/>
            </p:cNvSpPr>
            <p:nvPr/>
          </p:nvSpPr>
          <p:spPr bwMode="auto">
            <a:xfrm>
              <a:off x="637" y="1982"/>
              <a:ext cx="7"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4" name="Freeform 93"/>
            <p:cNvSpPr/>
            <p:nvPr/>
          </p:nvSpPr>
          <p:spPr bwMode="auto">
            <a:xfrm>
              <a:off x="2517" y="2596"/>
              <a:ext cx="7" cy="7"/>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0" y="1"/>
                    <a:pt x="0" y="1"/>
                  </a:cubicBezTo>
                  <a:cubicBezTo>
                    <a:pt x="0" y="1"/>
                    <a:pt x="1" y="1"/>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5" name="Freeform 94"/>
            <p:cNvSpPr/>
            <p:nvPr/>
          </p:nvSpPr>
          <p:spPr bwMode="auto">
            <a:xfrm>
              <a:off x="2256" y="2797"/>
              <a:ext cx="14" cy="7"/>
            </a:xfrm>
            <a:custGeom>
              <a:avLst/>
              <a:gdLst>
                <a:gd name="T0" fmla="*/ 1 w 2"/>
                <a:gd name="T1" fmla="*/ 1 h 1"/>
                <a:gd name="T2" fmla="*/ 2 w 2"/>
                <a:gd name="T3" fmla="*/ 1 h 1"/>
                <a:gd name="T4" fmla="*/ 1 w 2"/>
                <a:gd name="T5" fmla="*/ 1 h 1"/>
                <a:gd name="T6" fmla="*/ 1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1"/>
                  </a:cubicBezTo>
                  <a:cubicBezTo>
                    <a:pt x="2" y="1"/>
                    <a:pt x="2" y="1"/>
                    <a:pt x="1" y="1"/>
                  </a:cubicBezTo>
                  <a:cubicBezTo>
                    <a:pt x="1" y="1"/>
                    <a:pt x="1" y="1"/>
                    <a:pt x="1"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6" name="Freeform 95"/>
            <p:cNvSpPr/>
            <p:nvPr/>
          </p:nvSpPr>
          <p:spPr bwMode="auto">
            <a:xfrm>
              <a:off x="1680" y="1526"/>
              <a:ext cx="7" cy="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7" name="Freeform 96"/>
            <p:cNvSpPr/>
            <p:nvPr/>
          </p:nvSpPr>
          <p:spPr bwMode="auto">
            <a:xfrm>
              <a:off x="2490" y="1415"/>
              <a:ext cx="7"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8" name="Freeform 97"/>
            <p:cNvSpPr/>
            <p:nvPr/>
          </p:nvSpPr>
          <p:spPr bwMode="auto">
            <a:xfrm>
              <a:off x="1282" y="1699"/>
              <a:ext cx="7" cy="6"/>
            </a:xfrm>
            <a:custGeom>
              <a:avLst/>
              <a:gdLst>
                <a:gd name="T0" fmla="*/ 1 w 1"/>
                <a:gd name="T1" fmla="*/ 1 h 1"/>
                <a:gd name="T2" fmla="*/ 1 w 1"/>
                <a:gd name="T3" fmla="*/ 1 h 1"/>
                <a:gd name="T4" fmla="*/ 0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0" y="1"/>
                    <a:pt x="0" y="1"/>
                    <a:pt x="0" y="1"/>
                  </a:cubicBezTo>
                  <a:cubicBezTo>
                    <a:pt x="0" y="1"/>
                    <a:pt x="0"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9" name="Freeform 98"/>
            <p:cNvSpPr/>
            <p:nvPr/>
          </p:nvSpPr>
          <p:spPr bwMode="auto">
            <a:xfrm>
              <a:off x="658" y="1982"/>
              <a:ext cx="7" cy="7"/>
            </a:xfrm>
            <a:custGeom>
              <a:avLst/>
              <a:gdLst>
                <a:gd name="T0" fmla="*/ 0 w 1"/>
                <a:gd name="T1" fmla="*/ 0 h 1"/>
                <a:gd name="T2" fmla="*/ 0 w 1"/>
                <a:gd name="T3" fmla="*/ 0 h 1"/>
                <a:gd name="T4" fmla="*/ 1 w 1"/>
                <a:gd name="T5" fmla="*/ 0 h 1"/>
                <a:gd name="T6" fmla="*/ 1 w 1"/>
                <a:gd name="T7" fmla="*/ 0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1" y="0"/>
                    <a:pt x="1" y="0"/>
                  </a:cubicBezTo>
                  <a:cubicBezTo>
                    <a:pt x="1" y="0"/>
                    <a:pt x="1" y="0"/>
                    <a:pt x="1" y="0"/>
                  </a:cubicBezTo>
                  <a:cubicBezTo>
                    <a:pt x="1"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0" name="Freeform 99"/>
            <p:cNvSpPr/>
            <p:nvPr/>
          </p:nvSpPr>
          <p:spPr bwMode="auto">
            <a:xfrm>
              <a:off x="1200" y="1657"/>
              <a:ext cx="7"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2" name="Oval 100"/>
            <p:cNvSpPr>
              <a:spLocks noChangeArrowheads="1"/>
            </p:cNvSpPr>
            <p:nvPr/>
          </p:nvSpPr>
          <p:spPr bwMode="auto">
            <a:xfrm>
              <a:off x="1220" y="262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3" name="Freeform 101"/>
            <p:cNvSpPr/>
            <p:nvPr/>
          </p:nvSpPr>
          <p:spPr bwMode="auto">
            <a:xfrm>
              <a:off x="644" y="1968"/>
              <a:ext cx="7" cy="7"/>
            </a:xfrm>
            <a:custGeom>
              <a:avLst/>
              <a:gdLst>
                <a:gd name="T0" fmla="*/ 1 w 1"/>
                <a:gd name="T1" fmla="*/ 0 h 1"/>
                <a:gd name="T2" fmla="*/ 1 w 1"/>
                <a:gd name="T3" fmla="*/ 0 h 1"/>
                <a:gd name="T4" fmla="*/ 0 w 1"/>
                <a:gd name="T5" fmla="*/ 1 h 1"/>
                <a:gd name="T6" fmla="*/ 0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0" y="0"/>
                    <a:pt x="0" y="0"/>
                    <a:pt x="0" y="1"/>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4" name="Oval 102"/>
            <p:cNvSpPr>
              <a:spLocks noChangeArrowheads="1"/>
            </p:cNvSpPr>
            <p:nvPr/>
          </p:nvSpPr>
          <p:spPr bwMode="auto">
            <a:xfrm>
              <a:off x="932" y="175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5" name="Freeform 103"/>
            <p:cNvSpPr/>
            <p:nvPr/>
          </p:nvSpPr>
          <p:spPr bwMode="auto">
            <a:xfrm>
              <a:off x="2353" y="2624"/>
              <a:ext cx="13" cy="7"/>
            </a:xfrm>
            <a:custGeom>
              <a:avLst/>
              <a:gdLst>
                <a:gd name="T0" fmla="*/ 2 w 2"/>
                <a:gd name="T1" fmla="*/ 0 h 1"/>
                <a:gd name="T2" fmla="*/ 1 w 2"/>
                <a:gd name="T3" fmla="*/ 0 h 1"/>
                <a:gd name="T4" fmla="*/ 0 w 2"/>
                <a:gd name="T5" fmla="*/ 0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1"/>
                    <a:pt x="1" y="1"/>
                    <a:pt x="0" y="0"/>
                  </a:cubicBezTo>
                  <a:cubicBezTo>
                    <a:pt x="0" y="0"/>
                    <a:pt x="0"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6" name="Freeform 104"/>
            <p:cNvSpPr/>
            <p:nvPr/>
          </p:nvSpPr>
          <p:spPr bwMode="auto">
            <a:xfrm>
              <a:off x="2785" y="2728"/>
              <a:ext cx="7" cy="6"/>
            </a:xfrm>
            <a:custGeom>
              <a:avLst/>
              <a:gdLst>
                <a:gd name="T0" fmla="*/ 0 w 1"/>
                <a:gd name="T1" fmla="*/ 0 h 1"/>
                <a:gd name="T2" fmla="*/ 1 w 1"/>
                <a:gd name="T3" fmla="*/ 1 h 1"/>
                <a:gd name="T4" fmla="*/ 0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1"/>
                    <a:pt x="1" y="1"/>
                  </a:cubicBezTo>
                  <a:cubicBezTo>
                    <a:pt x="1" y="1"/>
                    <a:pt x="1"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7" name="Freeform 105"/>
            <p:cNvSpPr/>
            <p:nvPr/>
          </p:nvSpPr>
          <p:spPr bwMode="auto">
            <a:xfrm>
              <a:off x="2853" y="1574"/>
              <a:ext cx="0" cy="7"/>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8" name="Freeform 106"/>
            <p:cNvSpPr/>
            <p:nvPr/>
          </p:nvSpPr>
          <p:spPr bwMode="auto">
            <a:xfrm>
              <a:off x="1907" y="2790"/>
              <a:ext cx="0" cy="7"/>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9" name="Oval 107"/>
            <p:cNvSpPr>
              <a:spLocks noChangeArrowheads="1"/>
            </p:cNvSpPr>
            <p:nvPr/>
          </p:nvSpPr>
          <p:spPr bwMode="auto">
            <a:xfrm>
              <a:off x="2236" y="2748"/>
              <a:ext cx="7" cy="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0" name="Freeform 108"/>
            <p:cNvSpPr/>
            <p:nvPr/>
          </p:nvSpPr>
          <p:spPr bwMode="auto">
            <a:xfrm>
              <a:off x="1131" y="1664"/>
              <a:ext cx="7"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1" name="Freeform 109"/>
            <p:cNvSpPr/>
            <p:nvPr/>
          </p:nvSpPr>
          <p:spPr bwMode="auto">
            <a:xfrm>
              <a:off x="3025" y="2030"/>
              <a:ext cx="0" cy="7"/>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2" name="Freeform 110"/>
            <p:cNvSpPr/>
            <p:nvPr/>
          </p:nvSpPr>
          <p:spPr bwMode="auto">
            <a:xfrm>
              <a:off x="1632" y="2762"/>
              <a:ext cx="7" cy="7"/>
            </a:xfrm>
            <a:custGeom>
              <a:avLst/>
              <a:gdLst>
                <a:gd name="T0" fmla="*/ 0 w 1"/>
                <a:gd name="T1" fmla="*/ 1 h 1"/>
                <a:gd name="T2" fmla="*/ 1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0"/>
                    <a:pt x="1" y="0"/>
                  </a:cubicBezTo>
                  <a:cubicBezTo>
                    <a:pt x="1" y="0"/>
                    <a:pt x="1" y="0"/>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3" name="Freeform 111"/>
            <p:cNvSpPr/>
            <p:nvPr/>
          </p:nvSpPr>
          <p:spPr bwMode="auto">
            <a:xfrm>
              <a:off x="973" y="1754"/>
              <a:ext cx="7" cy="7"/>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0" y="1"/>
                    <a:pt x="0" y="1"/>
                    <a:pt x="0" y="1"/>
                  </a:cubicBezTo>
                  <a:cubicBezTo>
                    <a:pt x="1" y="1"/>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4" name="Freeform 112"/>
            <p:cNvSpPr/>
            <p:nvPr/>
          </p:nvSpPr>
          <p:spPr bwMode="auto">
            <a:xfrm>
              <a:off x="1440" y="2817"/>
              <a:ext cx="7" cy="7"/>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1" y="1"/>
                  </a:cubicBezTo>
                  <a:cubicBezTo>
                    <a:pt x="1"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5" name="Freeform 113"/>
            <p:cNvSpPr/>
            <p:nvPr/>
          </p:nvSpPr>
          <p:spPr bwMode="auto">
            <a:xfrm>
              <a:off x="1605" y="1533"/>
              <a:ext cx="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6" name="Freeform 114"/>
            <p:cNvSpPr/>
            <p:nvPr/>
          </p:nvSpPr>
          <p:spPr bwMode="auto">
            <a:xfrm>
              <a:off x="1804" y="2734"/>
              <a:ext cx="7"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7" name="Oval 115"/>
            <p:cNvSpPr>
              <a:spLocks noChangeArrowheads="1"/>
            </p:cNvSpPr>
            <p:nvPr/>
          </p:nvSpPr>
          <p:spPr bwMode="auto">
            <a:xfrm>
              <a:off x="1955" y="144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6" name="Oval 116"/>
            <p:cNvSpPr>
              <a:spLocks noChangeArrowheads="1"/>
            </p:cNvSpPr>
            <p:nvPr/>
          </p:nvSpPr>
          <p:spPr bwMode="auto">
            <a:xfrm>
              <a:off x="1907" y="2769"/>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7" name="Freeform 117"/>
            <p:cNvSpPr/>
            <p:nvPr/>
          </p:nvSpPr>
          <p:spPr bwMode="auto">
            <a:xfrm>
              <a:off x="2455" y="2596"/>
              <a:ext cx="7"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9" name="Freeform 118"/>
            <p:cNvSpPr/>
            <p:nvPr/>
          </p:nvSpPr>
          <p:spPr bwMode="auto">
            <a:xfrm>
              <a:off x="2497" y="2755"/>
              <a:ext cx="0" cy="7"/>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1" name="Oval 119"/>
            <p:cNvSpPr>
              <a:spLocks noChangeArrowheads="1"/>
            </p:cNvSpPr>
            <p:nvPr/>
          </p:nvSpPr>
          <p:spPr bwMode="auto">
            <a:xfrm>
              <a:off x="2435" y="280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2" name="Freeform 120"/>
            <p:cNvSpPr/>
            <p:nvPr/>
          </p:nvSpPr>
          <p:spPr bwMode="auto">
            <a:xfrm>
              <a:off x="1172" y="2665"/>
              <a:ext cx="7" cy="7"/>
            </a:xfrm>
            <a:custGeom>
              <a:avLst/>
              <a:gdLst>
                <a:gd name="T0" fmla="*/ 1 w 1"/>
                <a:gd name="T1" fmla="*/ 0 h 1"/>
                <a:gd name="T2" fmla="*/ 1 w 1"/>
                <a:gd name="T3" fmla="*/ 1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1" y="1"/>
                    <a:pt x="0" y="1"/>
                  </a:cubicBezTo>
                  <a:cubicBezTo>
                    <a:pt x="0"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3" name="Oval 121"/>
            <p:cNvSpPr>
              <a:spLocks noChangeArrowheads="1"/>
            </p:cNvSpPr>
            <p:nvPr/>
          </p:nvSpPr>
          <p:spPr bwMode="auto">
            <a:xfrm>
              <a:off x="2998" y="2134"/>
              <a:ext cx="1" cy="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5" name="Freeform 122"/>
            <p:cNvSpPr/>
            <p:nvPr/>
          </p:nvSpPr>
          <p:spPr bwMode="auto">
            <a:xfrm>
              <a:off x="898" y="1775"/>
              <a:ext cx="0" cy="6"/>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6" name="Freeform 123"/>
            <p:cNvSpPr/>
            <p:nvPr/>
          </p:nvSpPr>
          <p:spPr bwMode="auto">
            <a:xfrm>
              <a:off x="891" y="2541"/>
              <a:ext cx="7" cy="7"/>
            </a:xfrm>
            <a:custGeom>
              <a:avLst/>
              <a:gdLst>
                <a:gd name="T0" fmla="*/ 1 w 1"/>
                <a:gd name="T1" fmla="*/ 0 h 1"/>
                <a:gd name="T2" fmla="*/ 0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7" name="Freeform 124"/>
            <p:cNvSpPr/>
            <p:nvPr/>
          </p:nvSpPr>
          <p:spPr bwMode="auto">
            <a:xfrm>
              <a:off x="1124" y="170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8" name="Oval 125"/>
            <p:cNvSpPr>
              <a:spLocks noChangeArrowheads="1"/>
            </p:cNvSpPr>
            <p:nvPr/>
          </p:nvSpPr>
          <p:spPr bwMode="auto">
            <a:xfrm>
              <a:off x="877" y="2520"/>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9" name="Freeform 126"/>
            <p:cNvSpPr/>
            <p:nvPr/>
          </p:nvSpPr>
          <p:spPr bwMode="auto">
            <a:xfrm>
              <a:off x="761" y="2375"/>
              <a:ext cx="7"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1"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0" name="Freeform 127"/>
            <p:cNvSpPr/>
            <p:nvPr/>
          </p:nvSpPr>
          <p:spPr bwMode="auto">
            <a:xfrm>
              <a:off x="2977" y="2230"/>
              <a:ext cx="0" cy="7"/>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1" name="Oval 128"/>
            <p:cNvSpPr>
              <a:spLocks noChangeArrowheads="1"/>
            </p:cNvSpPr>
            <p:nvPr/>
          </p:nvSpPr>
          <p:spPr bwMode="auto">
            <a:xfrm>
              <a:off x="1509" y="280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2" name="Freeform 129"/>
            <p:cNvSpPr/>
            <p:nvPr/>
          </p:nvSpPr>
          <p:spPr bwMode="auto">
            <a:xfrm>
              <a:off x="884" y="2548"/>
              <a:ext cx="0" cy="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3" name="Freeform 130"/>
            <p:cNvSpPr/>
            <p:nvPr/>
          </p:nvSpPr>
          <p:spPr bwMode="auto">
            <a:xfrm>
              <a:off x="2462" y="2589"/>
              <a:ext cx="7" cy="7"/>
            </a:xfrm>
            <a:custGeom>
              <a:avLst/>
              <a:gdLst>
                <a:gd name="T0" fmla="*/ 1 w 1"/>
                <a:gd name="T1" fmla="*/ 1 h 1"/>
                <a:gd name="T2" fmla="*/ 0 w 1"/>
                <a:gd name="T3" fmla="*/ 1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0" y="1"/>
                  </a:cubicBezTo>
                  <a:cubicBezTo>
                    <a:pt x="0" y="1"/>
                    <a:pt x="0" y="1"/>
                    <a:pt x="0" y="1"/>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4" name="Oval 131"/>
            <p:cNvSpPr>
              <a:spLocks noChangeArrowheads="1"/>
            </p:cNvSpPr>
            <p:nvPr/>
          </p:nvSpPr>
          <p:spPr bwMode="auto">
            <a:xfrm>
              <a:off x="2737" y="258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5" name="Freeform 132"/>
            <p:cNvSpPr/>
            <p:nvPr/>
          </p:nvSpPr>
          <p:spPr bwMode="auto">
            <a:xfrm>
              <a:off x="1680" y="2728"/>
              <a:ext cx="7"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6" name="Freeform 133"/>
            <p:cNvSpPr/>
            <p:nvPr/>
          </p:nvSpPr>
          <p:spPr bwMode="auto">
            <a:xfrm>
              <a:off x="877" y="2555"/>
              <a:ext cx="7"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7" name="Rectangle 134"/>
            <p:cNvSpPr>
              <a:spLocks noChangeArrowheads="1"/>
            </p:cNvSpPr>
            <p:nvPr/>
          </p:nvSpPr>
          <p:spPr bwMode="auto">
            <a:xfrm>
              <a:off x="1701" y="272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58" name="Freeform 135"/>
            <p:cNvSpPr/>
            <p:nvPr/>
          </p:nvSpPr>
          <p:spPr bwMode="auto">
            <a:xfrm>
              <a:off x="898" y="25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9" name="Rectangle 136"/>
            <p:cNvSpPr>
              <a:spLocks noChangeArrowheads="1"/>
            </p:cNvSpPr>
            <p:nvPr/>
          </p:nvSpPr>
          <p:spPr bwMode="auto">
            <a:xfrm>
              <a:off x="884" y="179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60" name="Freeform 137"/>
            <p:cNvSpPr/>
            <p:nvPr/>
          </p:nvSpPr>
          <p:spPr bwMode="auto">
            <a:xfrm>
              <a:off x="802" y="1823"/>
              <a:ext cx="0" cy="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1" name="Freeform 138"/>
            <p:cNvSpPr/>
            <p:nvPr/>
          </p:nvSpPr>
          <p:spPr bwMode="auto">
            <a:xfrm>
              <a:off x="795" y="1830"/>
              <a:ext cx="7"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2" name="Oval 139"/>
            <p:cNvSpPr>
              <a:spLocks noChangeArrowheads="1"/>
            </p:cNvSpPr>
            <p:nvPr/>
          </p:nvSpPr>
          <p:spPr bwMode="auto">
            <a:xfrm>
              <a:off x="877" y="1823"/>
              <a:ext cx="7"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3" name="Oval 140"/>
            <p:cNvSpPr>
              <a:spLocks noChangeArrowheads="1"/>
            </p:cNvSpPr>
            <p:nvPr/>
          </p:nvSpPr>
          <p:spPr bwMode="auto">
            <a:xfrm>
              <a:off x="1467" y="281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4" name="Oval 141"/>
            <p:cNvSpPr>
              <a:spLocks noChangeArrowheads="1"/>
            </p:cNvSpPr>
            <p:nvPr/>
          </p:nvSpPr>
          <p:spPr bwMode="auto">
            <a:xfrm>
              <a:off x="2311" y="263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5" name="Freeform 142"/>
            <p:cNvSpPr/>
            <p:nvPr/>
          </p:nvSpPr>
          <p:spPr bwMode="auto">
            <a:xfrm>
              <a:off x="2339" y="2624"/>
              <a:ext cx="7"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6" name="Freeform 143"/>
            <p:cNvSpPr/>
            <p:nvPr/>
          </p:nvSpPr>
          <p:spPr bwMode="auto">
            <a:xfrm>
              <a:off x="1673" y="2755"/>
              <a:ext cx="7"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0"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7" name="Rectangle 144"/>
            <p:cNvSpPr>
              <a:spLocks noChangeArrowheads="1"/>
            </p:cNvSpPr>
            <p:nvPr/>
          </p:nvSpPr>
          <p:spPr bwMode="auto">
            <a:xfrm>
              <a:off x="2167" y="281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68" name="Rectangle 145"/>
            <p:cNvSpPr>
              <a:spLocks noChangeArrowheads="1"/>
            </p:cNvSpPr>
            <p:nvPr/>
          </p:nvSpPr>
          <p:spPr bwMode="auto">
            <a:xfrm>
              <a:off x="2387" y="138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69" name="Freeform 146"/>
            <p:cNvSpPr/>
            <p:nvPr/>
          </p:nvSpPr>
          <p:spPr bwMode="auto">
            <a:xfrm>
              <a:off x="2414" y="2734"/>
              <a:ext cx="7"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0" name="Oval 147"/>
            <p:cNvSpPr>
              <a:spLocks noChangeArrowheads="1"/>
            </p:cNvSpPr>
            <p:nvPr/>
          </p:nvSpPr>
          <p:spPr bwMode="auto">
            <a:xfrm>
              <a:off x="2332" y="2790"/>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1" name="Oval 148"/>
            <p:cNvSpPr>
              <a:spLocks noChangeArrowheads="1"/>
            </p:cNvSpPr>
            <p:nvPr/>
          </p:nvSpPr>
          <p:spPr bwMode="auto">
            <a:xfrm>
              <a:off x="2407" y="261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2" name="Freeform 149"/>
            <p:cNvSpPr/>
            <p:nvPr/>
          </p:nvSpPr>
          <p:spPr bwMode="auto">
            <a:xfrm>
              <a:off x="2112" y="276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3" name="Oval 150"/>
            <p:cNvSpPr>
              <a:spLocks noChangeArrowheads="1"/>
            </p:cNvSpPr>
            <p:nvPr/>
          </p:nvSpPr>
          <p:spPr bwMode="auto">
            <a:xfrm>
              <a:off x="2428" y="278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4" name="Oval 151"/>
            <p:cNvSpPr>
              <a:spLocks noChangeArrowheads="1"/>
            </p:cNvSpPr>
            <p:nvPr/>
          </p:nvSpPr>
          <p:spPr bwMode="auto">
            <a:xfrm>
              <a:off x="2387" y="2810"/>
              <a:ext cx="7"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5" name="Oval 152"/>
            <p:cNvSpPr>
              <a:spLocks noChangeArrowheads="1"/>
            </p:cNvSpPr>
            <p:nvPr/>
          </p:nvSpPr>
          <p:spPr bwMode="auto">
            <a:xfrm>
              <a:off x="2943" y="173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6" name="Freeform 153"/>
            <p:cNvSpPr/>
            <p:nvPr/>
          </p:nvSpPr>
          <p:spPr bwMode="auto">
            <a:xfrm>
              <a:off x="2785" y="2755"/>
              <a:ext cx="0" cy="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7" name="Rectangle 154"/>
            <p:cNvSpPr>
              <a:spLocks noChangeArrowheads="1"/>
            </p:cNvSpPr>
            <p:nvPr/>
          </p:nvSpPr>
          <p:spPr bwMode="auto">
            <a:xfrm>
              <a:off x="1852" y="278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78" name="Freeform 155"/>
            <p:cNvSpPr/>
            <p:nvPr/>
          </p:nvSpPr>
          <p:spPr bwMode="auto">
            <a:xfrm>
              <a:off x="2853" y="15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9" name="Freeform 156"/>
            <p:cNvSpPr/>
            <p:nvPr/>
          </p:nvSpPr>
          <p:spPr bwMode="auto">
            <a:xfrm>
              <a:off x="2847" y="1567"/>
              <a:ext cx="6"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0" name="Freeform 157"/>
            <p:cNvSpPr/>
            <p:nvPr/>
          </p:nvSpPr>
          <p:spPr bwMode="auto">
            <a:xfrm>
              <a:off x="2476" y="2610"/>
              <a:ext cx="7"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1" name="Freeform 158"/>
            <p:cNvSpPr/>
            <p:nvPr/>
          </p:nvSpPr>
          <p:spPr bwMode="auto">
            <a:xfrm>
              <a:off x="2483" y="26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2" name="Freeform 159"/>
            <p:cNvSpPr/>
            <p:nvPr/>
          </p:nvSpPr>
          <p:spPr bwMode="auto">
            <a:xfrm>
              <a:off x="1097" y="26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3" name="Freeform 160"/>
            <p:cNvSpPr/>
            <p:nvPr/>
          </p:nvSpPr>
          <p:spPr bwMode="auto">
            <a:xfrm>
              <a:off x="1440" y="282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4" name="Rectangle 161"/>
            <p:cNvSpPr>
              <a:spLocks noChangeArrowheads="1"/>
            </p:cNvSpPr>
            <p:nvPr/>
          </p:nvSpPr>
          <p:spPr bwMode="auto">
            <a:xfrm>
              <a:off x="1461" y="281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85" name="Rectangle 162"/>
            <p:cNvSpPr>
              <a:spLocks noChangeArrowheads="1"/>
            </p:cNvSpPr>
            <p:nvPr/>
          </p:nvSpPr>
          <p:spPr bwMode="auto">
            <a:xfrm>
              <a:off x="2250" y="274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86" name="Freeform 163"/>
            <p:cNvSpPr/>
            <p:nvPr/>
          </p:nvSpPr>
          <p:spPr bwMode="auto">
            <a:xfrm>
              <a:off x="1598" y="278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7" name="Freeform 164"/>
            <p:cNvSpPr/>
            <p:nvPr/>
          </p:nvSpPr>
          <p:spPr bwMode="auto">
            <a:xfrm>
              <a:off x="2174" y="2810"/>
              <a:ext cx="0" cy="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8" name="Rectangle 165"/>
            <p:cNvSpPr>
              <a:spLocks noChangeArrowheads="1"/>
            </p:cNvSpPr>
            <p:nvPr/>
          </p:nvSpPr>
          <p:spPr bwMode="auto">
            <a:xfrm>
              <a:off x="788" y="198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89" name="Freeform 166"/>
            <p:cNvSpPr/>
            <p:nvPr/>
          </p:nvSpPr>
          <p:spPr bwMode="auto">
            <a:xfrm>
              <a:off x="1124" y="17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0" name="Freeform 167"/>
            <p:cNvSpPr/>
            <p:nvPr/>
          </p:nvSpPr>
          <p:spPr bwMode="auto">
            <a:xfrm>
              <a:off x="2414" y="273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1" name="Freeform 168"/>
            <p:cNvSpPr/>
            <p:nvPr/>
          </p:nvSpPr>
          <p:spPr bwMode="auto">
            <a:xfrm>
              <a:off x="788" y="19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2" name="Freeform 169"/>
            <p:cNvSpPr/>
            <p:nvPr/>
          </p:nvSpPr>
          <p:spPr bwMode="auto">
            <a:xfrm>
              <a:off x="843" y="187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3" name="Rectangle 170"/>
            <p:cNvSpPr>
              <a:spLocks noChangeArrowheads="1"/>
            </p:cNvSpPr>
            <p:nvPr/>
          </p:nvSpPr>
          <p:spPr bwMode="auto">
            <a:xfrm>
              <a:off x="2531" y="275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94" name="Freeform 171"/>
            <p:cNvSpPr/>
            <p:nvPr/>
          </p:nvSpPr>
          <p:spPr bwMode="auto">
            <a:xfrm>
              <a:off x="1413" y="2534"/>
              <a:ext cx="116" cy="62"/>
            </a:xfrm>
            <a:custGeom>
              <a:avLst/>
              <a:gdLst>
                <a:gd name="T0" fmla="*/ 14 w 17"/>
                <a:gd name="T1" fmla="*/ 3 h 9"/>
                <a:gd name="T2" fmla="*/ 14 w 17"/>
                <a:gd name="T3" fmla="*/ 3 h 9"/>
                <a:gd name="T4" fmla="*/ 9 w 17"/>
                <a:gd name="T5" fmla="*/ 5 h 9"/>
                <a:gd name="T6" fmla="*/ 5 w 17"/>
                <a:gd name="T7" fmla="*/ 7 h 9"/>
                <a:gd name="T8" fmla="*/ 2 w 17"/>
                <a:gd name="T9" fmla="*/ 8 h 9"/>
                <a:gd name="T10" fmla="*/ 2 w 17"/>
                <a:gd name="T11" fmla="*/ 9 h 9"/>
                <a:gd name="T12" fmla="*/ 0 w 17"/>
                <a:gd name="T13" fmla="*/ 9 h 9"/>
                <a:gd name="T14" fmla="*/ 1 w 17"/>
                <a:gd name="T15" fmla="*/ 8 h 9"/>
                <a:gd name="T16" fmla="*/ 2 w 17"/>
                <a:gd name="T17" fmla="*/ 7 h 9"/>
                <a:gd name="T18" fmla="*/ 1 w 17"/>
                <a:gd name="T19" fmla="*/ 6 h 9"/>
                <a:gd name="T20" fmla="*/ 2 w 17"/>
                <a:gd name="T21" fmla="*/ 6 h 9"/>
                <a:gd name="T22" fmla="*/ 9 w 17"/>
                <a:gd name="T23" fmla="*/ 4 h 9"/>
                <a:gd name="T24" fmla="*/ 13 w 17"/>
                <a:gd name="T25" fmla="*/ 2 h 9"/>
                <a:gd name="T26" fmla="*/ 16 w 17"/>
                <a:gd name="T27" fmla="*/ 0 h 9"/>
                <a:gd name="T28" fmla="*/ 17 w 17"/>
                <a:gd name="T29" fmla="*/ 0 h 9"/>
                <a:gd name="T30" fmla="*/ 16 w 17"/>
                <a:gd name="T31" fmla="*/ 1 h 9"/>
                <a:gd name="T32" fmla="*/ 14 w 17"/>
                <a:gd name="T3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9">
                  <a:moveTo>
                    <a:pt x="14" y="3"/>
                  </a:moveTo>
                  <a:cubicBezTo>
                    <a:pt x="14" y="3"/>
                    <a:pt x="14" y="3"/>
                    <a:pt x="14" y="3"/>
                  </a:cubicBezTo>
                  <a:cubicBezTo>
                    <a:pt x="12" y="3"/>
                    <a:pt x="10" y="4"/>
                    <a:pt x="9" y="5"/>
                  </a:cubicBezTo>
                  <a:cubicBezTo>
                    <a:pt x="8" y="6"/>
                    <a:pt x="6" y="7"/>
                    <a:pt x="5" y="7"/>
                  </a:cubicBezTo>
                  <a:cubicBezTo>
                    <a:pt x="4" y="7"/>
                    <a:pt x="3" y="7"/>
                    <a:pt x="2" y="8"/>
                  </a:cubicBezTo>
                  <a:cubicBezTo>
                    <a:pt x="2" y="8"/>
                    <a:pt x="2" y="9"/>
                    <a:pt x="2" y="9"/>
                  </a:cubicBezTo>
                  <a:cubicBezTo>
                    <a:pt x="1" y="9"/>
                    <a:pt x="1" y="9"/>
                    <a:pt x="0" y="9"/>
                  </a:cubicBezTo>
                  <a:cubicBezTo>
                    <a:pt x="0" y="8"/>
                    <a:pt x="1" y="8"/>
                    <a:pt x="1" y="8"/>
                  </a:cubicBezTo>
                  <a:cubicBezTo>
                    <a:pt x="2" y="8"/>
                    <a:pt x="2" y="7"/>
                    <a:pt x="2" y="7"/>
                  </a:cubicBezTo>
                  <a:cubicBezTo>
                    <a:pt x="1" y="6"/>
                    <a:pt x="1" y="6"/>
                    <a:pt x="1" y="6"/>
                  </a:cubicBezTo>
                  <a:cubicBezTo>
                    <a:pt x="2" y="6"/>
                    <a:pt x="2" y="6"/>
                    <a:pt x="2" y="6"/>
                  </a:cubicBezTo>
                  <a:cubicBezTo>
                    <a:pt x="5" y="6"/>
                    <a:pt x="7" y="6"/>
                    <a:pt x="9" y="4"/>
                  </a:cubicBezTo>
                  <a:cubicBezTo>
                    <a:pt x="10" y="2"/>
                    <a:pt x="12" y="3"/>
                    <a:pt x="13" y="2"/>
                  </a:cubicBezTo>
                  <a:cubicBezTo>
                    <a:pt x="13" y="1"/>
                    <a:pt x="15" y="0"/>
                    <a:pt x="16" y="0"/>
                  </a:cubicBezTo>
                  <a:cubicBezTo>
                    <a:pt x="16" y="0"/>
                    <a:pt x="17" y="0"/>
                    <a:pt x="17" y="0"/>
                  </a:cubicBezTo>
                  <a:cubicBezTo>
                    <a:pt x="17" y="1"/>
                    <a:pt x="16" y="1"/>
                    <a:pt x="16" y="1"/>
                  </a:cubicBezTo>
                  <a:cubicBezTo>
                    <a:pt x="15" y="1"/>
                    <a:pt x="15" y="3"/>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5" name="Freeform 172"/>
            <p:cNvSpPr/>
            <p:nvPr/>
          </p:nvSpPr>
          <p:spPr bwMode="auto">
            <a:xfrm>
              <a:off x="1536" y="2520"/>
              <a:ext cx="21" cy="21"/>
            </a:xfrm>
            <a:custGeom>
              <a:avLst/>
              <a:gdLst>
                <a:gd name="T0" fmla="*/ 1 w 3"/>
                <a:gd name="T1" fmla="*/ 2 h 3"/>
                <a:gd name="T2" fmla="*/ 0 w 3"/>
                <a:gd name="T3" fmla="*/ 2 h 3"/>
                <a:gd name="T4" fmla="*/ 1 w 3"/>
                <a:gd name="T5" fmla="*/ 0 h 3"/>
                <a:gd name="T6" fmla="*/ 3 w 3"/>
                <a:gd name="T7" fmla="*/ 1 h 3"/>
                <a:gd name="T8" fmla="*/ 1 w 3"/>
                <a:gd name="T9" fmla="*/ 2 h 3"/>
              </a:gdLst>
              <a:ahLst/>
              <a:cxnLst>
                <a:cxn ang="0">
                  <a:pos x="T0" y="T1"/>
                </a:cxn>
                <a:cxn ang="0">
                  <a:pos x="T2" y="T3"/>
                </a:cxn>
                <a:cxn ang="0">
                  <a:pos x="T4" y="T5"/>
                </a:cxn>
                <a:cxn ang="0">
                  <a:pos x="T6" y="T7"/>
                </a:cxn>
                <a:cxn ang="0">
                  <a:pos x="T8" y="T9"/>
                </a:cxn>
              </a:cxnLst>
              <a:rect l="0" t="0" r="r" b="b"/>
              <a:pathLst>
                <a:path w="3" h="3">
                  <a:moveTo>
                    <a:pt x="1" y="2"/>
                  </a:moveTo>
                  <a:cubicBezTo>
                    <a:pt x="1" y="3"/>
                    <a:pt x="0" y="3"/>
                    <a:pt x="0" y="2"/>
                  </a:cubicBezTo>
                  <a:cubicBezTo>
                    <a:pt x="0" y="1"/>
                    <a:pt x="0" y="1"/>
                    <a:pt x="1" y="0"/>
                  </a:cubicBezTo>
                  <a:cubicBezTo>
                    <a:pt x="2" y="0"/>
                    <a:pt x="3" y="0"/>
                    <a:pt x="3" y="1"/>
                  </a:cubicBezTo>
                  <a:cubicBezTo>
                    <a:pt x="3" y="2"/>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6" name="Freeform 173"/>
            <p:cNvSpPr/>
            <p:nvPr/>
          </p:nvSpPr>
          <p:spPr bwMode="auto">
            <a:xfrm>
              <a:off x="1563" y="2520"/>
              <a:ext cx="28" cy="7"/>
            </a:xfrm>
            <a:custGeom>
              <a:avLst/>
              <a:gdLst>
                <a:gd name="T0" fmla="*/ 1 w 4"/>
                <a:gd name="T1" fmla="*/ 0 h 1"/>
                <a:gd name="T2" fmla="*/ 4 w 4"/>
                <a:gd name="T3" fmla="*/ 0 h 1"/>
                <a:gd name="T4" fmla="*/ 1 w 4"/>
                <a:gd name="T5" fmla="*/ 1 h 1"/>
                <a:gd name="T6" fmla="*/ 0 w 4"/>
                <a:gd name="T7" fmla="*/ 1 h 1"/>
                <a:gd name="T8" fmla="*/ 1 w 4"/>
                <a:gd name="T9" fmla="*/ 0 h 1"/>
              </a:gdLst>
              <a:ahLst/>
              <a:cxnLst>
                <a:cxn ang="0">
                  <a:pos x="T0" y="T1"/>
                </a:cxn>
                <a:cxn ang="0">
                  <a:pos x="T2" y="T3"/>
                </a:cxn>
                <a:cxn ang="0">
                  <a:pos x="T4" y="T5"/>
                </a:cxn>
                <a:cxn ang="0">
                  <a:pos x="T6" y="T7"/>
                </a:cxn>
                <a:cxn ang="0">
                  <a:pos x="T8" y="T9"/>
                </a:cxn>
              </a:cxnLst>
              <a:rect l="0" t="0" r="r" b="b"/>
              <a:pathLst>
                <a:path w="4" h="1">
                  <a:moveTo>
                    <a:pt x="1" y="0"/>
                  </a:moveTo>
                  <a:cubicBezTo>
                    <a:pt x="2" y="0"/>
                    <a:pt x="3" y="0"/>
                    <a:pt x="4" y="0"/>
                  </a:cubicBezTo>
                  <a:cubicBezTo>
                    <a:pt x="3" y="1"/>
                    <a:pt x="2" y="0"/>
                    <a:pt x="1" y="1"/>
                  </a:cubicBezTo>
                  <a:cubicBezTo>
                    <a:pt x="1" y="1"/>
                    <a:pt x="0" y="1"/>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7" name="Freeform 174"/>
            <p:cNvSpPr/>
            <p:nvPr/>
          </p:nvSpPr>
          <p:spPr bwMode="auto">
            <a:xfrm>
              <a:off x="1625" y="2472"/>
              <a:ext cx="28" cy="21"/>
            </a:xfrm>
            <a:custGeom>
              <a:avLst/>
              <a:gdLst>
                <a:gd name="T0" fmla="*/ 4 w 4"/>
                <a:gd name="T1" fmla="*/ 2 h 3"/>
                <a:gd name="T2" fmla="*/ 1 w 4"/>
                <a:gd name="T3" fmla="*/ 3 h 3"/>
                <a:gd name="T4" fmla="*/ 0 w 4"/>
                <a:gd name="T5" fmla="*/ 2 h 3"/>
                <a:gd name="T6" fmla="*/ 1 w 4"/>
                <a:gd name="T7" fmla="*/ 2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1" y="3"/>
                  </a:cubicBezTo>
                  <a:cubicBezTo>
                    <a:pt x="1" y="3"/>
                    <a:pt x="1" y="2"/>
                    <a:pt x="0" y="2"/>
                  </a:cubicBezTo>
                  <a:cubicBezTo>
                    <a:pt x="0" y="2"/>
                    <a:pt x="0" y="2"/>
                    <a:pt x="1" y="2"/>
                  </a:cubicBezTo>
                  <a:cubicBezTo>
                    <a:pt x="2" y="2"/>
                    <a:pt x="3"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8" name="Freeform 175"/>
            <p:cNvSpPr/>
            <p:nvPr/>
          </p:nvSpPr>
          <p:spPr bwMode="auto">
            <a:xfrm>
              <a:off x="1303" y="2645"/>
              <a:ext cx="20" cy="14"/>
            </a:xfrm>
            <a:custGeom>
              <a:avLst/>
              <a:gdLst>
                <a:gd name="T0" fmla="*/ 1 w 3"/>
                <a:gd name="T1" fmla="*/ 0 h 2"/>
                <a:gd name="T2" fmla="*/ 3 w 3"/>
                <a:gd name="T3" fmla="*/ 1 h 2"/>
                <a:gd name="T4" fmla="*/ 2 w 3"/>
                <a:gd name="T5" fmla="*/ 1 h 2"/>
                <a:gd name="T6" fmla="*/ 0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2" y="0"/>
                    <a:pt x="2" y="0"/>
                    <a:pt x="3" y="1"/>
                  </a:cubicBezTo>
                  <a:cubicBezTo>
                    <a:pt x="3" y="1"/>
                    <a:pt x="3" y="2"/>
                    <a:pt x="2" y="1"/>
                  </a:cubicBezTo>
                  <a:cubicBezTo>
                    <a:pt x="2" y="1"/>
                    <a:pt x="1" y="2"/>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9" name="Freeform 176"/>
            <p:cNvSpPr/>
            <p:nvPr/>
          </p:nvSpPr>
          <p:spPr bwMode="auto">
            <a:xfrm>
              <a:off x="1337" y="2617"/>
              <a:ext cx="14" cy="14"/>
            </a:xfrm>
            <a:custGeom>
              <a:avLst/>
              <a:gdLst>
                <a:gd name="T0" fmla="*/ 1 w 2"/>
                <a:gd name="T1" fmla="*/ 0 h 2"/>
                <a:gd name="T2" fmla="*/ 2 w 2"/>
                <a:gd name="T3" fmla="*/ 1 h 2"/>
                <a:gd name="T4" fmla="*/ 1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2" y="0"/>
                    <a:pt x="2" y="1"/>
                  </a:cubicBezTo>
                  <a:cubicBezTo>
                    <a:pt x="2" y="1"/>
                    <a:pt x="2" y="2"/>
                    <a:pt x="1" y="2"/>
                  </a:cubicBezTo>
                  <a:cubicBezTo>
                    <a:pt x="1" y="2"/>
                    <a:pt x="0" y="2"/>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0" name="Freeform 177"/>
            <p:cNvSpPr/>
            <p:nvPr/>
          </p:nvSpPr>
          <p:spPr bwMode="auto">
            <a:xfrm>
              <a:off x="1447" y="2548"/>
              <a:ext cx="14" cy="14"/>
            </a:xfrm>
            <a:custGeom>
              <a:avLst/>
              <a:gdLst>
                <a:gd name="T0" fmla="*/ 1 w 2"/>
                <a:gd name="T1" fmla="*/ 1 h 2"/>
                <a:gd name="T2" fmla="*/ 1 w 2"/>
                <a:gd name="T3" fmla="*/ 1 h 2"/>
                <a:gd name="T4" fmla="*/ 1 w 2"/>
                <a:gd name="T5" fmla="*/ 2 h 2"/>
                <a:gd name="T6" fmla="*/ 0 w 2"/>
                <a:gd name="T7" fmla="*/ 2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0"/>
                    <a:pt x="1" y="1"/>
                    <a:pt x="1" y="1"/>
                  </a:cubicBezTo>
                  <a:cubicBezTo>
                    <a:pt x="2" y="2"/>
                    <a:pt x="1" y="2"/>
                    <a:pt x="1" y="2"/>
                  </a:cubicBezTo>
                  <a:cubicBezTo>
                    <a:pt x="1" y="2"/>
                    <a:pt x="0" y="2"/>
                    <a:pt x="0" y="2"/>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1" name="Freeform 178"/>
            <p:cNvSpPr/>
            <p:nvPr/>
          </p:nvSpPr>
          <p:spPr bwMode="auto">
            <a:xfrm>
              <a:off x="1632" y="2465"/>
              <a:ext cx="14" cy="7"/>
            </a:xfrm>
            <a:custGeom>
              <a:avLst/>
              <a:gdLst>
                <a:gd name="T0" fmla="*/ 2 w 2"/>
                <a:gd name="T1" fmla="*/ 1 h 1"/>
                <a:gd name="T2" fmla="*/ 0 w 2"/>
                <a:gd name="T3" fmla="*/ 1 h 1"/>
                <a:gd name="T4" fmla="*/ 2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1"/>
                    <a:pt x="1" y="1"/>
                    <a:pt x="0" y="1"/>
                  </a:cubicBezTo>
                  <a:cubicBezTo>
                    <a:pt x="1" y="1"/>
                    <a:pt x="1" y="1"/>
                    <a:pt x="2" y="1"/>
                  </a:cubicBezTo>
                  <a:cubicBezTo>
                    <a:pt x="2" y="1"/>
                    <a:pt x="2" y="0"/>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2" name="Freeform 179"/>
            <p:cNvSpPr/>
            <p:nvPr/>
          </p:nvSpPr>
          <p:spPr bwMode="auto">
            <a:xfrm>
              <a:off x="1563" y="2548"/>
              <a:ext cx="7" cy="7"/>
            </a:xfrm>
            <a:custGeom>
              <a:avLst/>
              <a:gdLst>
                <a:gd name="T0" fmla="*/ 1 w 1"/>
                <a:gd name="T1" fmla="*/ 0 h 1"/>
                <a:gd name="T2" fmla="*/ 1 w 1"/>
                <a:gd name="T3" fmla="*/ 1 h 1"/>
                <a:gd name="T4" fmla="*/ 1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1" y="1"/>
                  </a:cubicBezTo>
                  <a:cubicBezTo>
                    <a:pt x="1" y="1"/>
                    <a:pt x="0" y="1"/>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3" name="Freeform 180"/>
            <p:cNvSpPr/>
            <p:nvPr/>
          </p:nvSpPr>
          <p:spPr bwMode="auto">
            <a:xfrm>
              <a:off x="1543" y="2562"/>
              <a:ext cx="7" cy="7"/>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0" y="1"/>
                  </a:cubicBezTo>
                  <a:cubicBezTo>
                    <a:pt x="0" y="1"/>
                    <a:pt x="0" y="1"/>
                    <a:pt x="0" y="1"/>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4" name="Freeform 181"/>
            <p:cNvSpPr/>
            <p:nvPr/>
          </p:nvSpPr>
          <p:spPr bwMode="auto">
            <a:xfrm>
              <a:off x="1632" y="2548"/>
              <a:ext cx="14" cy="14"/>
            </a:xfrm>
            <a:custGeom>
              <a:avLst/>
              <a:gdLst>
                <a:gd name="T0" fmla="*/ 1 w 2"/>
                <a:gd name="T1" fmla="*/ 2 h 2"/>
                <a:gd name="T2" fmla="*/ 0 w 2"/>
                <a:gd name="T3" fmla="*/ 1 h 2"/>
                <a:gd name="T4" fmla="*/ 1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0" y="1"/>
                    <a:pt x="0" y="1"/>
                  </a:cubicBezTo>
                  <a:cubicBezTo>
                    <a:pt x="1" y="0"/>
                    <a:pt x="1" y="1"/>
                    <a:pt x="1" y="1"/>
                  </a:cubicBezTo>
                  <a:cubicBezTo>
                    <a:pt x="2"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5" name="Freeform 182"/>
            <p:cNvSpPr/>
            <p:nvPr/>
          </p:nvSpPr>
          <p:spPr bwMode="auto">
            <a:xfrm>
              <a:off x="1653" y="2486"/>
              <a:ext cx="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6" name="Freeform 183"/>
            <p:cNvSpPr/>
            <p:nvPr/>
          </p:nvSpPr>
          <p:spPr bwMode="auto">
            <a:xfrm>
              <a:off x="1481" y="2527"/>
              <a:ext cx="7" cy="7"/>
            </a:xfrm>
            <a:custGeom>
              <a:avLst/>
              <a:gdLst>
                <a:gd name="T0" fmla="*/ 1 w 1"/>
                <a:gd name="T1" fmla="*/ 0 h 1"/>
                <a:gd name="T2" fmla="*/ 1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1" y="1"/>
                    <a:pt x="0"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7" name="Freeform 184"/>
            <p:cNvSpPr/>
            <p:nvPr/>
          </p:nvSpPr>
          <p:spPr bwMode="auto">
            <a:xfrm>
              <a:off x="1625" y="2472"/>
              <a:ext cx="0" cy="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8" name="Freeform 185"/>
            <p:cNvSpPr/>
            <p:nvPr/>
          </p:nvSpPr>
          <p:spPr bwMode="auto">
            <a:xfrm>
              <a:off x="1481" y="2583"/>
              <a:ext cx="7"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9" name="Oval 186"/>
            <p:cNvSpPr>
              <a:spLocks noChangeArrowheads="1"/>
            </p:cNvSpPr>
            <p:nvPr/>
          </p:nvSpPr>
          <p:spPr bwMode="auto">
            <a:xfrm>
              <a:off x="1653" y="258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0" name="Freeform 187"/>
            <p:cNvSpPr/>
            <p:nvPr/>
          </p:nvSpPr>
          <p:spPr bwMode="auto">
            <a:xfrm>
              <a:off x="1344" y="2631"/>
              <a:ext cx="7"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1" name="Oval 188"/>
            <p:cNvSpPr>
              <a:spLocks noChangeArrowheads="1"/>
            </p:cNvSpPr>
            <p:nvPr/>
          </p:nvSpPr>
          <p:spPr bwMode="auto">
            <a:xfrm>
              <a:off x="1666" y="2548"/>
              <a:ext cx="1" cy="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2" name="Oval 189"/>
            <p:cNvSpPr>
              <a:spLocks noChangeArrowheads="1"/>
            </p:cNvSpPr>
            <p:nvPr/>
          </p:nvSpPr>
          <p:spPr bwMode="auto">
            <a:xfrm>
              <a:off x="1433" y="2569"/>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3" name="Freeform 190"/>
            <p:cNvSpPr/>
            <p:nvPr/>
          </p:nvSpPr>
          <p:spPr bwMode="auto">
            <a:xfrm>
              <a:off x="1399" y="2576"/>
              <a:ext cx="0" cy="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4" name="Freeform 191"/>
            <p:cNvSpPr/>
            <p:nvPr/>
          </p:nvSpPr>
          <p:spPr bwMode="auto">
            <a:xfrm>
              <a:off x="1385" y="2576"/>
              <a:ext cx="0" cy="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5" name="Oval 192"/>
            <p:cNvSpPr>
              <a:spLocks noChangeArrowheads="1"/>
            </p:cNvSpPr>
            <p:nvPr/>
          </p:nvSpPr>
          <p:spPr bwMode="auto">
            <a:xfrm>
              <a:off x="1474" y="2541"/>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6" name="Freeform 193"/>
            <p:cNvSpPr/>
            <p:nvPr/>
          </p:nvSpPr>
          <p:spPr bwMode="auto">
            <a:xfrm>
              <a:off x="1282" y="2659"/>
              <a:ext cx="0" cy="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7" name="Freeform 194"/>
            <p:cNvSpPr/>
            <p:nvPr/>
          </p:nvSpPr>
          <p:spPr bwMode="auto">
            <a:xfrm>
              <a:off x="1310" y="1733"/>
              <a:ext cx="27" cy="14"/>
            </a:xfrm>
            <a:custGeom>
              <a:avLst/>
              <a:gdLst>
                <a:gd name="T0" fmla="*/ 1 w 4"/>
                <a:gd name="T1" fmla="*/ 1 h 2"/>
                <a:gd name="T2" fmla="*/ 2 w 4"/>
                <a:gd name="T3" fmla="*/ 1 h 2"/>
                <a:gd name="T4" fmla="*/ 4 w 4"/>
                <a:gd name="T5" fmla="*/ 0 h 2"/>
                <a:gd name="T6" fmla="*/ 2 w 4"/>
                <a:gd name="T7" fmla="*/ 1 h 2"/>
                <a:gd name="T8" fmla="*/ 2 w 4"/>
                <a:gd name="T9" fmla="*/ 1 h 2"/>
                <a:gd name="T10" fmla="*/ 0 w 4"/>
                <a:gd name="T11" fmla="*/ 2 h 2"/>
                <a:gd name="T12" fmla="*/ 1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1" y="1"/>
                  </a:moveTo>
                  <a:cubicBezTo>
                    <a:pt x="2" y="1"/>
                    <a:pt x="2" y="1"/>
                    <a:pt x="2" y="1"/>
                  </a:cubicBezTo>
                  <a:cubicBezTo>
                    <a:pt x="3" y="1"/>
                    <a:pt x="3" y="0"/>
                    <a:pt x="4" y="0"/>
                  </a:cubicBezTo>
                  <a:cubicBezTo>
                    <a:pt x="3" y="1"/>
                    <a:pt x="3" y="1"/>
                    <a:pt x="2" y="1"/>
                  </a:cubicBezTo>
                  <a:cubicBezTo>
                    <a:pt x="2" y="1"/>
                    <a:pt x="2" y="1"/>
                    <a:pt x="2" y="1"/>
                  </a:cubicBezTo>
                  <a:cubicBezTo>
                    <a:pt x="1" y="1"/>
                    <a:pt x="0" y="2"/>
                    <a:pt x="0" y="2"/>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8" name="Freeform 195"/>
            <p:cNvSpPr/>
            <p:nvPr/>
          </p:nvSpPr>
          <p:spPr bwMode="auto">
            <a:xfrm>
              <a:off x="1344" y="1705"/>
              <a:ext cx="27" cy="14"/>
            </a:xfrm>
            <a:custGeom>
              <a:avLst/>
              <a:gdLst>
                <a:gd name="T0" fmla="*/ 2 w 4"/>
                <a:gd name="T1" fmla="*/ 1 h 2"/>
                <a:gd name="T2" fmla="*/ 2 w 4"/>
                <a:gd name="T3" fmla="*/ 1 h 2"/>
                <a:gd name="T4" fmla="*/ 0 w 4"/>
                <a:gd name="T5" fmla="*/ 1 h 2"/>
                <a:gd name="T6" fmla="*/ 1 w 4"/>
                <a:gd name="T7" fmla="*/ 1 h 2"/>
                <a:gd name="T8" fmla="*/ 2 w 4"/>
                <a:gd name="T9" fmla="*/ 0 h 2"/>
                <a:gd name="T10" fmla="*/ 3 w 4"/>
                <a:gd name="T11" fmla="*/ 0 h 2"/>
                <a:gd name="T12" fmla="*/ 2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1"/>
                  </a:moveTo>
                  <a:cubicBezTo>
                    <a:pt x="2" y="1"/>
                    <a:pt x="2" y="1"/>
                    <a:pt x="2" y="1"/>
                  </a:cubicBezTo>
                  <a:cubicBezTo>
                    <a:pt x="1" y="2"/>
                    <a:pt x="0" y="2"/>
                    <a:pt x="0" y="1"/>
                  </a:cubicBezTo>
                  <a:cubicBezTo>
                    <a:pt x="0" y="1"/>
                    <a:pt x="1" y="1"/>
                    <a:pt x="1" y="1"/>
                  </a:cubicBezTo>
                  <a:cubicBezTo>
                    <a:pt x="2" y="1"/>
                    <a:pt x="2" y="1"/>
                    <a:pt x="2" y="0"/>
                  </a:cubicBezTo>
                  <a:cubicBezTo>
                    <a:pt x="2" y="0"/>
                    <a:pt x="3" y="0"/>
                    <a:pt x="3" y="0"/>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9" name="Freeform 196"/>
            <p:cNvSpPr/>
            <p:nvPr/>
          </p:nvSpPr>
          <p:spPr bwMode="auto">
            <a:xfrm>
              <a:off x="1234" y="1775"/>
              <a:ext cx="14" cy="6"/>
            </a:xfrm>
            <a:custGeom>
              <a:avLst/>
              <a:gdLst>
                <a:gd name="T0" fmla="*/ 2 w 2"/>
                <a:gd name="T1" fmla="*/ 0 h 1"/>
                <a:gd name="T2" fmla="*/ 1 w 2"/>
                <a:gd name="T3" fmla="*/ 1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1"/>
                    <a:pt x="1" y="1"/>
                    <a:pt x="1" y="1"/>
                  </a:cubicBezTo>
                  <a:cubicBezTo>
                    <a:pt x="1" y="1"/>
                    <a:pt x="0" y="1"/>
                    <a:pt x="0" y="1"/>
                  </a:cubicBezTo>
                  <a:cubicBezTo>
                    <a:pt x="0" y="0"/>
                    <a:pt x="0"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0" name="Freeform 197"/>
            <p:cNvSpPr/>
            <p:nvPr/>
          </p:nvSpPr>
          <p:spPr bwMode="auto">
            <a:xfrm>
              <a:off x="1042" y="1823"/>
              <a:ext cx="14" cy="14"/>
            </a:xfrm>
            <a:custGeom>
              <a:avLst/>
              <a:gdLst>
                <a:gd name="T0" fmla="*/ 2 w 2"/>
                <a:gd name="T1" fmla="*/ 1 h 2"/>
                <a:gd name="T2" fmla="*/ 1 w 2"/>
                <a:gd name="T3" fmla="*/ 1 h 2"/>
                <a:gd name="T4" fmla="*/ 0 w 2"/>
                <a:gd name="T5" fmla="*/ 1 h 2"/>
                <a:gd name="T6" fmla="*/ 1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1" y="1"/>
                    <a:pt x="1" y="1"/>
                  </a:cubicBezTo>
                  <a:cubicBezTo>
                    <a:pt x="1" y="2"/>
                    <a:pt x="0" y="1"/>
                    <a:pt x="0" y="1"/>
                  </a:cubicBezTo>
                  <a:cubicBezTo>
                    <a:pt x="0" y="1"/>
                    <a:pt x="1" y="1"/>
                    <a:pt x="1" y="1"/>
                  </a:cubicBezTo>
                  <a:cubicBezTo>
                    <a:pt x="2"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1" name="Freeform 198"/>
            <p:cNvSpPr/>
            <p:nvPr/>
          </p:nvSpPr>
          <p:spPr bwMode="auto">
            <a:xfrm>
              <a:off x="1227" y="1761"/>
              <a:ext cx="14" cy="7"/>
            </a:xfrm>
            <a:custGeom>
              <a:avLst/>
              <a:gdLst>
                <a:gd name="T0" fmla="*/ 1 w 2"/>
                <a:gd name="T1" fmla="*/ 1 h 1"/>
                <a:gd name="T2" fmla="*/ 2 w 2"/>
                <a:gd name="T3" fmla="*/ 1 h 1"/>
                <a:gd name="T4" fmla="*/ 2 w 2"/>
                <a:gd name="T5" fmla="*/ 1 h 1"/>
                <a:gd name="T6" fmla="*/ 1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0"/>
                    <a:pt x="2" y="0"/>
                    <a:pt x="2" y="1"/>
                  </a:cubicBezTo>
                  <a:cubicBezTo>
                    <a:pt x="2" y="1"/>
                    <a:pt x="2" y="1"/>
                    <a:pt x="2" y="1"/>
                  </a:cubicBezTo>
                  <a:cubicBezTo>
                    <a:pt x="1" y="1"/>
                    <a:pt x="1" y="1"/>
                    <a:pt x="1"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2" name="Freeform 199"/>
            <p:cNvSpPr/>
            <p:nvPr/>
          </p:nvSpPr>
          <p:spPr bwMode="auto">
            <a:xfrm>
              <a:off x="1042" y="1850"/>
              <a:ext cx="14" cy="14"/>
            </a:xfrm>
            <a:custGeom>
              <a:avLst/>
              <a:gdLst>
                <a:gd name="T0" fmla="*/ 1 w 2"/>
                <a:gd name="T1" fmla="*/ 1 h 2"/>
                <a:gd name="T2" fmla="*/ 2 w 2"/>
                <a:gd name="T3" fmla="*/ 1 h 2"/>
                <a:gd name="T4" fmla="*/ 1 w 2"/>
                <a:gd name="T5" fmla="*/ 1 h 2"/>
                <a:gd name="T6" fmla="*/ 0 w 2"/>
                <a:gd name="T7" fmla="*/ 1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1"/>
                    <a:pt x="1" y="0"/>
                    <a:pt x="2" y="1"/>
                  </a:cubicBezTo>
                  <a:cubicBezTo>
                    <a:pt x="2" y="1"/>
                    <a:pt x="1" y="1"/>
                    <a:pt x="1" y="1"/>
                  </a:cubicBezTo>
                  <a:cubicBezTo>
                    <a:pt x="1" y="1"/>
                    <a:pt x="0" y="2"/>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3" name="Oval 200"/>
            <p:cNvSpPr>
              <a:spLocks noChangeArrowheads="1"/>
            </p:cNvSpPr>
            <p:nvPr/>
          </p:nvSpPr>
          <p:spPr bwMode="auto">
            <a:xfrm>
              <a:off x="1268" y="175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4" name="Oval 201"/>
            <p:cNvSpPr>
              <a:spLocks noChangeArrowheads="1"/>
            </p:cNvSpPr>
            <p:nvPr/>
          </p:nvSpPr>
          <p:spPr bwMode="auto">
            <a:xfrm>
              <a:off x="1371" y="1719"/>
              <a:ext cx="7"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5" name="Rectangle 202"/>
            <p:cNvSpPr>
              <a:spLocks noChangeArrowheads="1"/>
            </p:cNvSpPr>
            <p:nvPr/>
          </p:nvSpPr>
          <p:spPr bwMode="auto">
            <a:xfrm>
              <a:off x="1289" y="174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26" name="Oval 203"/>
            <p:cNvSpPr>
              <a:spLocks noChangeArrowheads="1"/>
            </p:cNvSpPr>
            <p:nvPr/>
          </p:nvSpPr>
          <p:spPr bwMode="auto">
            <a:xfrm>
              <a:off x="1076" y="1816"/>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7" name="Freeform 204"/>
            <p:cNvSpPr/>
            <p:nvPr/>
          </p:nvSpPr>
          <p:spPr bwMode="auto">
            <a:xfrm>
              <a:off x="1118" y="1809"/>
              <a:ext cx="6"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cxnSp>
        <p:nvCxnSpPr>
          <p:cNvPr id="71" name="直接连接符 70"/>
          <p:cNvCxnSpPr/>
          <p:nvPr/>
        </p:nvCxnSpPr>
        <p:spPr>
          <a:xfrm flipV="1">
            <a:off x="11210290" y="1102995"/>
            <a:ext cx="948055" cy="9525"/>
          </a:xfrm>
          <a:prstGeom prst="line">
            <a:avLst/>
          </a:prstGeom>
          <a:ln>
            <a:solidFill>
              <a:schemeClr val="bg1">
                <a:alpha val="44000"/>
              </a:schemeClr>
            </a:solidFill>
            <a:headEnd type="diamo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775960" y="1362075"/>
            <a:ext cx="2054860" cy="2861310"/>
          </a:xfrm>
          <a:prstGeom prst="rect">
            <a:avLst/>
          </a:prstGeom>
          <a:noFill/>
        </p:spPr>
        <p:txBody>
          <a:bodyPr wrap="square" rtlCol="0">
            <a:spAutoFit/>
          </a:bodyPr>
          <a:p>
            <a:pPr algn="ctr"/>
            <a:r>
              <a:rPr lang="zh-CN" altLang="en-US" sz="18000">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rPr>
              <a:t>三</a:t>
            </a:r>
            <a:endParaRPr lang="zh-CN" altLang="en-US" sz="18000">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endParaRPr>
          </a:p>
        </p:txBody>
      </p:sp>
      <p:sp>
        <p:nvSpPr>
          <p:cNvPr id="6" name="文本框 5"/>
          <p:cNvSpPr txBox="1"/>
          <p:nvPr/>
        </p:nvSpPr>
        <p:spPr>
          <a:xfrm>
            <a:off x="8239125" y="1388745"/>
            <a:ext cx="2054860" cy="2861310"/>
          </a:xfrm>
          <a:prstGeom prst="rect">
            <a:avLst/>
          </a:prstGeom>
          <a:noFill/>
        </p:spPr>
        <p:txBody>
          <a:bodyPr wrap="square" rtlCol="0">
            <a:spAutoFit/>
          </a:bodyPr>
          <a:p>
            <a:pPr algn="ctr"/>
            <a:r>
              <a:rPr lang="zh-CN" altLang="en-US" sz="18000">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rPr>
              <a:t>体</a:t>
            </a:r>
            <a:endParaRPr lang="zh-CN" altLang="en-US" sz="18000">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endParaRPr>
          </a:p>
        </p:txBody>
      </p:sp>
      <p:sp>
        <p:nvSpPr>
          <p:cNvPr id="3" name="文本框 2"/>
          <p:cNvSpPr txBox="1"/>
          <p:nvPr/>
        </p:nvSpPr>
        <p:spPr>
          <a:xfrm>
            <a:off x="6520815" y="5480050"/>
            <a:ext cx="4841875" cy="460375"/>
          </a:xfrm>
          <a:prstGeom prst="rect">
            <a:avLst/>
          </a:prstGeom>
          <a:noFill/>
        </p:spPr>
        <p:txBody>
          <a:bodyPr wrap="square" rtlCol="0">
            <a:spAutoFit/>
          </a:bodyPr>
          <a:p>
            <a:pPr algn="dist"/>
            <a:r>
              <a:rPr lang="zh-CN" altLang="en-US" sz="2400">
                <a:solidFill>
                  <a:schemeClr val="bg1"/>
                </a:solidFill>
                <a:latin typeface="方正正中黑简体" panose="02000000000000000000" charset="-122"/>
                <a:ea typeface="方正正中黑简体" panose="02000000000000000000" charset="-122"/>
                <a:cs typeface="+mn-ea"/>
              </a:rPr>
              <a:t>刘慈欣科幻小说《三体》读书分享</a:t>
            </a:r>
            <a:endParaRPr lang="zh-CN" altLang="en-US" sz="2400">
              <a:solidFill>
                <a:schemeClr val="bg1"/>
              </a:solidFill>
              <a:latin typeface="方正正中黑简体" panose="02000000000000000000" charset="-122"/>
              <a:ea typeface="方正正中黑简体" panose="02000000000000000000" charset="-122"/>
              <a:cs typeface="+mn-ea"/>
            </a:endParaRPr>
          </a:p>
        </p:txBody>
      </p:sp>
      <p:sp>
        <p:nvSpPr>
          <p:cNvPr id="9" name="文本框 8"/>
          <p:cNvSpPr txBox="1"/>
          <p:nvPr/>
        </p:nvSpPr>
        <p:spPr>
          <a:xfrm>
            <a:off x="480060" y="4655820"/>
            <a:ext cx="8334375" cy="922020"/>
          </a:xfrm>
          <a:prstGeom prst="rect">
            <a:avLst/>
          </a:prstGeom>
          <a:noFill/>
        </p:spPr>
        <p:txBody>
          <a:bodyPr wrap="square" rtlCol="0" anchor="t">
            <a:spAutoFit/>
          </a:bodyPr>
          <a:p>
            <a:r>
              <a:rPr lang="en-US" altLang="zh-CN" sz="5400">
                <a:solidFill>
                  <a:schemeClr val="bg1">
                    <a:alpha val="29000"/>
                  </a:schemeClr>
                </a:solidFill>
                <a:latin typeface="Impact" panose="020B0806030902050204" charset="0"/>
                <a:ea typeface="迷你简平和" panose="03000509000000000000" charset="-122"/>
                <a:cs typeface="Impact" panose="020B0806030902050204" charset="0"/>
              </a:rPr>
              <a:t>SCIENCE FICTION</a:t>
            </a:r>
            <a:endParaRPr lang="en-US" altLang="zh-CN" sz="5400">
              <a:solidFill>
                <a:schemeClr val="bg1">
                  <a:alpha val="29000"/>
                </a:schemeClr>
              </a:solidFill>
              <a:latin typeface="Impact" panose="020B0806030902050204" charset="0"/>
              <a:ea typeface="迷你简平和" panose="03000509000000000000" charset="-122"/>
              <a:cs typeface="Impact" panose="020B0806030902050204" charset="0"/>
            </a:endParaRPr>
          </a:p>
        </p:txBody>
      </p:sp>
      <p:sp>
        <p:nvSpPr>
          <p:cNvPr id="64" name="椭圆 63"/>
          <p:cNvSpPr/>
          <p:nvPr/>
        </p:nvSpPr>
        <p:spPr>
          <a:xfrm>
            <a:off x="9004935" y="892175"/>
            <a:ext cx="431800" cy="431800"/>
          </a:xfrm>
          <a:prstGeom prst="ellipse">
            <a:avLst/>
          </a:prstGeom>
          <a:gradFill>
            <a:gsLst>
              <a:gs pos="27000">
                <a:srgbClr val="467A90"/>
              </a:gs>
              <a:gs pos="99000">
                <a:srgbClr val="2D5370"/>
              </a:gs>
            </a:gsLst>
            <a:lin ang="158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1600">
                <a:effectLst>
                  <a:outerShdw blurRad="38100" dist="38100" dir="2700000" algn="tl">
                    <a:srgbClr val="000000">
                      <a:alpha val="43137"/>
                    </a:srgbClr>
                  </a:outerShdw>
                </a:effectLst>
                <a:latin typeface="方正正中黑简体" panose="02000000000000000000" charset="-122"/>
                <a:ea typeface="方正正中黑简体" panose="02000000000000000000" charset="-122"/>
              </a:rPr>
              <a:t>刘</a:t>
            </a:r>
            <a:endParaRPr lang="zh-CN" altLang="zh-CN" sz="1600">
              <a:effectLst>
                <a:outerShdw blurRad="38100" dist="38100" dir="2700000" algn="tl">
                  <a:srgbClr val="000000">
                    <a:alpha val="43137"/>
                  </a:srgbClr>
                </a:outerShdw>
              </a:effectLst>
              <a:latin typeface="方正正中黑简体" panose="02000000000000000000" charset="-122"/>
              <a:ea typeface="方正正中黑简体" panose="02000000000000000000" charset="-122"/>
            </a:endParaRPr>
          </a:p>
        </p:txBody>
      </p:sp>
      <p:sp>
        <p:nvSpPr>
          <p:cNvPr id="65" name="椭圆 64"/>
          <p:cNvSpPr/>
          <p:nvPr/>
        </p:nvSpPr>
        <p:spPr>
          <a:xfrm>
            <a:off x="9431020" y="892175"/>
            <a:ext cx="431800" cy="431800"/>
          </a:xfrm>
          <a:prstGeom prst="ellipse">
            <a:avLst/>
          </a:prstGeom>
          <a:gradFill>
            <a:gsLst>
              <a:gs pos="27000">
                <a:srgbClr val="467A90"/>
              </a:gs>
              <a:gs pos="99000">
                <a:srgbClr val="2D5370"/>
              </a:gs>
            </a:gsLst>
            <a:lin ang="158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effectLst>
                  <a:outerShdw blurRad="38100" dist="38100" dir="2700000" algn="tl">
                    <a:srgbClr val="000000">
                      <a:alpha val="43137"/>
                    </a:srgbClr>
                  </a:outerShdw>
                </a:effectLst>
                <a:latin typeface="方正正中黑简体" panose="02000000000000000000" charset="-122"/>
                <a:ea typeface="方正正中黑简体" panose="02000000000000000000" charset="-122"/>
              </a:rPr>
              <a:t>慈</a:t>
            </a:r>
            <a:endParaRPr lang="zh-CN" altLang="en-US" sz="1600">
              <a:effectLst>
                <a:outerShdw blurRad="38100" dist="38100" dir="2700000" algn="tl">
                  <a:srgbClr val="000000">
                    <a:alpha val="43137"/>
                  </a:srgbClr>
                </a:outerShdw>
              </a:effectLst>
              <a:latin typeface="方正正中黑简体" panose="02000000000000000000" charset="-122"/>
              <a:ea typeface="方正正中黑简体" panose="02000000000000000000" charset="-122"/>
            </a:endParaRPr>
          </a:p>
        </p:txBody>
      </p:sp>
      <p:sp>
        <p:nvSpPr>
          <p:cNvPr id="66" name="椭圆 65"/>
          <p:cNvSpPr/>
          <p:nvPr/>
        </p:nvSpPr>
        <p:spPr>
          <a:xfrm>
            <a:off x="9857105" y="892175"/>
            <a:ext cx="431800" cy="431800"/>
          </a:xfrm>
          <a:prstGeom prst="ellipse">
            <a:avLst/>
          </a:prstGeom>
          <a:gradFill>
            <a:gsLst>
              <a:gs pos="27000">
                <a:srgbClr val="467A90"/>
              </a:gs>
              <a:gs pos="99000">
                <a:srgbClr val="2D5370"/>
              </a:gs>
            </a:gsLst>
            <a:lin ang="158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effectLst>
                  <a:outerShdw blurRad="38100" dist="38100" dir="2700000" algn="tl">
                    <a:srgbClr val="000000">
                      <a:alpha val="43137"/>
                    </a:srgbClr>
                  </a:outerShdw>
                </a:effectLst>
                <a:latin typeface="方正正中黑简体" panose="02000000000000000000" charset="-122"/>
                <a:ea typeface="方正正中黑简体" panose="02000000000000000000" charset="-122"/>
              </a:rPr>
              <a:t>欣</a:t>
            </a:r>
            <a:endParaRPr lang="zh-CN" altLang="en-US" sz="1600">
              <a:effectLst>
                <a:outerShdw blurRad="38100" dist="38100" dir="2700000" algn="tl">
                  <a:srgbClr val="000000">
                    <a:alpha val="43137"/>
                  </a:srgbClr>
                </a:outerShdw>
              </a:effectLst>
              <a:latin typeface="方正正中黑简体" panose="02000000000000000000" charset="-122"/>
              <a:ea typeface="方正正中黑简体" panose="02000000000000000000" charset="-122"/>
            </a:endParaRPr>
          </a:p>
        </p:txBody>
      </p:sp>
      <p:sp>
        <p:nvSpPr>
          <p:cNvPr id="67" name="椭圆 66"/>
          <p:cNvSpPr/>
          <p:nvPr/>
        </p:nvSpPr>
        <p:spPr>
          <a:xfrm>
            <a:off x="10283190" y="892175"/>
            <a:ext cx="431800" cy="431800"/>
          </a:xfrm>
          <a:prstGeom prst="ellipse">
            <a:avLst/>
          </a:prstGeom>
          <a:gradFill>
            <a:gsLst>
              <a:gs pos="27000">
                <a:srgbClr val="467A90"/>
              </a:gs>
              <a:gs pos="99000">
                <a:srgbClr val="2D5370"/>
              </a:gs>
            </a:gsLst>
            <a:lin ang="158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effectLst>
                  <a:outerShdw blurRad="38100" dist="38100" dir="2700000" algn="tl">
                    <a:srgbClr val="000000">
                      <a:alpha val="43137"/>
                    </a:srgbClr>
                  </a:outerShdw>
                </a:effectLst>
                <a:latin typeface="方正正中黑简体" panose="02000000000000000000" charset="-122"/>
                <a:ea typeface="方正正中黑简体" panose="02000000000000000000" charset="-122"/>
              </a:rPr>
              <a:t>作</a:t>
            </a:r>
            <a:endParaRPr lang="zh-CN" altLang="en-US" sz="1600">
              <a:effectLst>
                <a:outerShdw blurRad="38100" dist="38100" dir="2700000" algn="tl">
                  <a:srgbClr val="000000">
                    <a:alpha val="43137"/>
                  </a:srgbClr>
                </a:outerShdw>
              </a:effectLst>
              <a:latin typeface="方正正中黑简体" panose="02000000000000000000" charset="-122"/>
              <a:ea typeface="方正正中黑简体" panose="02000000000000000000" charset="-122"/>
            </a:endParaRPr>
          </a:p>
        </p:txBody>
      </p:sp>
      <p:sp>
        <p:nvSpPr>
          <p:cNvPr id="68" name="椭圆 67"/>
          <p:cNvSpPr/>
          <p:nvPr/>
        </p:nvSpPr>
        <p:spPr>
          <a:xfrm>
            <a:off x="10709275" y="892175"/>
            <a:ext cx="431800" cy="431800"/>
          </a:xfrm>
          <a:prstGeom prst="ellipse">
            <a:avLst/>
          </a:prstGeom>
          <a:gradFill>
            <a:gsLst>
              <a:gs pos="27000">
                <a:srgbClr val="467A90"/>
              </a:gs>
              <a:gs pos="99000">
                <a:srgbClr val="2D5370"/>
              </a:gs>
            </a:gsLst>
            <a:lin ang="158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effectLst>
                  <a:outerShdw blurRad="38100" dist="38100" dir="2700000" algn="tl">
                    <a:srgbClr val="000000">
                      <a:alpha val="43137"/>
                    </a:srgbClr>
                  </a:outerShdw>
                </a:effectLst>
                <a:latin typeface="方正正中黑简体" panose="02000000000000000000" charset="-122"/>
                <a:ea typeface="方正正中黑简体" panose="02000000000000000000" charset="-122"/>
              </a:rPr>
              <a:t>品</a:t>
            </a:r>
            <a:endParaRPr lang="zh-CN" altLang="en-US" sz="1600">
              <a:effectLst>
                <a:outerShdw blurRad="38100" dist="38100" dir="2700000" algn="tl">
                  <a:srgbClr val="000000">
                    <a:alpha val="43137"/>
                  </a:srgbClr>
                </a:outerShdw>
              </a:effectLst>
              <a:latin typeface="方正正中黑简体" panose="02000000000000000000" charset="-122"/>
              <a:ea typeface="方正正中黑简体" panose="02000000000000000000" charset="-122"/>
            </a:endParaRPr>
          </a:p>
        </p:txBody>
      </p:sp>
      <p:cxnSp>
        <p:nvCxnSpPr>
          <p:cNvPr id="70" name="直接连接符 69"/>
          <p:cNvCxnSpPr/>
          <p:nvPr/>
        </p:nvCxnSpPr>
        <p:spPr>
          <a:xfrm>
            <a:off x="0" y="5710555"/>
            <a:ext cx="6294120" cy="0"/>
          </a:xfrm>
          <a:prstGeom prst="line">
            <a:avLst/>
          </a:prstGeom>
          <a:ln>
            <a:solidFill>
              <a:schemeClr val="bg1">
                <a:alpha val="41000"/>
              </a:schemeClr>
            </a:solidFill>
            <a:tailEnd type="diamo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4" name="图片 73" descr="51miz-E860948-F0BD9027"/>
          <p:cNvPicPr>
            <a:picLocks noChangeAspect="1"/>
          </p:cNvPicPr>
          <p:nvPr/>
        </p:nvPicPr>
        <p:blipFill>
          <a:blip r:embed="rId3"/>
          <a:stretch>
            <a:fillRect/>
          </a:stretch>
        </p:blipFill>
        <p:spPr>
          <a:xfrm>
            <a:off x="0" y="1570990"/>
            <a:ext cx="3202305" cy="3143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创作背景</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CHUANGZUOBEIJING</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grpSp>
        <p:nvGrpSpPr>
          <p:cNvPr id="14" name="组合 13"/>
          <p:cNvGrpSpPr/>
          <p:nvPr>
            <p:custDataLst>
              <p:tags r:id="rId4"/>
            </p:custDataLst>
          </p:nvPr>
        </p:nvGrpSpPr>
        <p:grpSpPr>
          <a:xfrm>
            <a:off x="902970" y="2317115"/>
            <a:ext cx="2382520" cy="2991485"/>
            <a:chOff x="1422" y="3648"/>
            <a:chExt cx="3752" cy="4711"/>
          </a:xfrm>
        </p:grpSpPr>
        <p:sp>
          <p:nvSpPr>
            <p:cNvPr id="2" name="矩形 1"/>
            <p:cNvSpPr/>
            <p:nvPr>
              <p:custDataLst>
                <p:tags r:id="rId5"/>
              </p:custDataLst>
            </p:nvPr>
          </p:nvSpPr>
          <p:spPr>
            <a:xfrm>
              <a:off x="1538" y="5049"/>
              <a:ext cx="3517" cy="119"/>
            </a:xfrm>
            <a:prstGeom prst="rect">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6"/>
              </p:custDataLst>
            </p:nvPr>
          </p:nvSpPr>
          <p:spPr>
            <a:xfrm>
              <a:off x="2721" y="3648"/>
              <a:ext cx="1150" cy="1150"/>
            </a:xfrm>
            <a:prstGeom prst="ellipse">
              <a:avLst/>
            </a:prstGeom>
            <a:solidFill>
              <a:srgbClr val="2E0F3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Freeform: Shape 115"/>
            <p:cNvSpPr/>
            <p:nvPr>
              <p:custDataLst>
                <p:tags r:id="rId7"/>
              </p:custDataLst>
            </p:nvPr>
          </p:nvSpPr>
          <p:spPr>
            <a:xfrm>
              <a:off x="3029" y="3996"/>
              <a:ext cx="536" cy="456"/>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rgbClr val="FFFFFF"/>
            </a:solidFill>
            <a:ln w="12700">
              <a:miter lim="400000"/>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775" b="0" i="0" u="none" strike="noStrike" kern="1200" cap="none" spc="0" normalizeH="0" baseline="0" noProof="0">
                <a:ln>
                  <a:noFill/>
                </a:ln>
                <a:solidFill>
                  <a:prstClr val="black"/>
                </a:solidFill>
                <a:effectLst/>
                <a:uLnTx/>
                <a:uFillTx/>
                <a:cs typeface="+mn-ea"/>
                <a:sym typeface="+mn-lt"/>
              </a:endParaRPr>
            </a:p>
          </p:txBody>
        </p:sp>
        <p:sp>
          <p:nvSpPr>
            <p:cNvPr id="13" name="文本框 12"/>
            <p:cNvSpPr txBox="1"/>
            <p:nvPr>
              <p:custDataLst>
                <p:tags r:id="rId8"/>
              </p:custDataLst>
            </p:nvPr>
          </p:nvSpPr>
          <p:spPr>
            <a:xfrm>
              <a:off x="1422" y="6180"/>
              <a:ext cx="3752" cy="2179"/>
            </a:xfrm>
            <a:prstGeom prst="rect">
              <a:avLst/>
            </a:prstGeom>
            <a:noFill/>
          </p:spPr>
          <p:txBody>
            <a:bodyPr wrap="square" rtlCol="0" anchor="t">
              <a:spAutoFit/>
            </a:bodyPr>
            <a:p>
              <a:pPr algn="ctr">
                <a:lnSpc>
                  <a:spcPct val="150000"/>
                </a:lnSpc>
              </a:pPr>
              <a:r>
                <a:rPr lang="zh-CN" altLang="en-US" sz="1400"/>
                <a:t>刘慈欣是在正职工程师的业余进行写作，工作不忙的时候一天写三千到五千字，每部花了约一年的时间完成。</a:t>
              </a:r>
              <a:endParaRPr lang="zh-CN" altLang="en-US" sz="1400"/>
            </a:p>
          </p:txBody>
        </p:sp>
      </p:grpSp>
      <p:grpSp>
        <p:nvGrpSpPr>
          <p:cNvPr id="15" name="组合 14"/>
          <p:cNvGrpSpPr/>
          <p:nvPr>
            <p:custDataLst>
              <p:tags r:id="rId9"/>
            </p:custDataLst>
          </p:nvPr>
        </p:nvGrpSpPr>
        <p:grpSpPr>
          <a:xfrm>
            <a:off x="3569970" y="2317115"/>
            <a:ext cx="2382520" cy="2991485"/>
            <a:chOff x="1422" y="3648"/>
            <a:chExt cx="3752" cy="4711"/>
          </a:xfrm>
        </p:grpSpPr>
        <p:sp>
          <p:nvSpPr>
            <p:cNvPr id="17" name="矩形 16"/>
            <p:cNvSpPr/>
            <p:nvPr>
              <p:custDataLst>
                <p:tags r:id="rId10"/>
              </p:custDataLst>
            </p:nvPr>
          </p:nvSpPr>
          <p:spPr>
            <a:xfrm>
              <a:off x="1538" y="5049"/>
              <a:ext cx="3517" cy="119"/>
            </a:xfrm>
            <a:prstGeom prst="rect">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custDataLst>
                <p:tags r:id="rId11"/>
              </p:custDataLst>
            </p:nvPr>
          </p:nvSpPr>
          <p:spPr>
            <a:xfrm>
              <a:off x="2721" y="3648"/>
              <a:ext cx="1150" cy="1150"/>
            </a:xfrm>
            <a:prstGeom prst="ellipse">
              <a:avLst/>
            </a:prstGeom>
            <a:solidFill>
              <a:srgbClr val="2E0F3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Freeform: Shape 115"/>
            <p:cNvSpPr/>
            <p:nvPr>
              <p:custDataLst>
                <p:tags r:id="rId12"/>
              </p:custDataLst>
            </p:nvPr>
          </p:nvSpPr>
          <p:spPr>
            <a:xfrm>
              <a:off x="3029" y="3996"/>
              <a:ext cx="536" cy="456"/>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rgbClr val="FFFFFF"/>
            </a:solidFill>
            <a:ln w="12700">
              <a:miter lim="400000"/>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775" b="0" i="0" u="none" strike="noStrike" kern="1200" cap="none" spc="0" normalizeH="0" baseline="0" noProof="0">
                <a:ln>
                  <a:noFill/>
                </a:ln>
                <a:solidFill>
                  <a:prstClr val="black"/>
                </a:solidFill>
                <a:effectLst/>
                <a:uLnTx/>
                <a:uFillTx/>
                <a:cs typeface="+mn-ea"/>
                <a:sym typeface="+mn-lt"/>
              </a:endParaRPr>
            </a:p>
          </p:txBody>
        </p:sp>
        <p:sp>
          <p:nvSpPr>
            <p:cNvPr id="20" name="文本框 19"/>
            <p:cNvSpPr txBox="1"/>
            <p:nvPr>
              <p:custDataLst>
                <p:tags r:id="rId13"/>
              </p:custDataLst>
            </p:nvPr>
          </p:nvSpPr>
          <p:spPr>
            <a:xfrm>
              <a:off x="1422" y="6180"/>
              <a:ext cx="3752" cy="2179"/>
            </a:xfrm>
            <a:prstGeom prst="rect">
              <a:avLst/>
            </a:prstGeom>
            <a:noFill/>
          </p:spPr>
          <p:txBody>
            <a:bodyPr wrap="square" rtlCol="0" anchor="t">
              <a:spAutoFit/>
            </a:bodyPr>
            <a:p>
              <a:pPr algn="ctr">
                <a:lnSpc>
                  <a:spcPct val="150000"/>
                </a:lnSpc>
              </a:pPr>
              <a:r>
                <a:rPr lang="zh-CN" altLang="en-US" sz="1400"/>
                <a:t>第一部《三体》最初在2006年5月到12月的《科幻世界》杂志上连载，取得反响较好，于是出了单行本。</a:t>
              </a:r>
              <a:endParaRPr lang="en-US" altLang="zh-CN" sz="1400"/>
            </a:p>
          </p:txBody>
        </p:sp>
      </p:grpSp>
      <p:grpSp>
        <p:nvGrpSpPr>
          <p:cNvPr id="22" name="组合 21"/>
          <p:cNvGrpSpPr/>
          <p:nvPr>
            <p:custDataLst>
              <p:tags r:id="rId14"/>
            </p:custDataLst>
          </p:nvPr>
        </p:nvGrpSpPr>
        <p:grpSpPr>
          <a:xfrm>
            <a:off x="6236970" y="2317115"/>
            <a:ext cx="2382520" cy="3314700"/>
            <a:chOff x="1422" y="3648"/>
            <a:chExt cx="3752" cy="5220"/>
          </a:xfrm>
        </p:grpSpPr>
        <p:sp>
          <p:nvSpPr>
            <p:cNvPr id="23" name="矩形 22"/>
            <p:cNvSpPr/>
            <p:nvPr>
              <p:custDataLst>
                <p:tags r:id="rId15"/>
              </p:custDataLst>
            </p:nvPr>
          </p:nvSpPr>
          <p:spPr>
            <a:xfrm>
              <a:off x="1538" y="5049"/>
              <a:ext cx="3517" cy="119"/>
            </a:xfrm>
            <a:prstGeom prst="rect">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16"/>
              </p:custDataLst>
            </p:nvPr>
          </p:nvSpPr>
          <p:spPr>
            <a:xfrm>
              <a:off x="2721" y="3648"/>
              <a:ext cx="1150" cy="1150"/>
            </a:xfrm>
            <a:prstGeom prst="ellipse">
              <a:avLst/>
            </a:prstGeom>
            <a:solidFill>
              <a:srgbClr val="2E0F3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Freeform: Shape 115"/>
            <p:cNvSpPr/>
            <p:nvPr>
              <p:custDataLst>
                <p:tags r:id="rId17"/>
              </p:custDataLst>
            </p:nvPr>
          </p:nvSpPr>
          <p:spPr>
            <a:xfrm>
              <a:off x="3029" y="3996"/>
              <a:ext cx="536" cy="456"/>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rgbClr val="FFFFFF"/>
            </a:solidFill>
            <a:ln w="12700">
              <a:miter lim="400000"/>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775" b="0" i="0" u="none" strike="noStrike" kern="1200" cap="none" spc="0" normalizeH="0" baseline="0" noProof="0">
                <a:ln>
                  <a:noFill/>
                </a:ln>
                <a:solidFill>
                  <a:prstClr val="black"/>
                </a:solidFill>
                <a:effectLst/>
                <a:uLnTx/>
                <a:uFillTx/>
                <a:cs typeface="+mn-ea"/>
                <a:sym typeface="+mn-lt"/>
              </a:endParaRPr>
            </a:p>
          </p:txBody>
        </p:sp>
        <p:sp>
          <p:nvSpPr>
            <p:cNvPr id="26" name="文本框 25"/>
            <p:cNvSpPr txBox="1"/>
            <p:nvPr>
              <p:custDataLst>
                <p:tags r:id="rId18"/>
              </p:custDataLst>
            </p:nvPr>
          </p:nvSpPr>
          <p:spPr>
            <a:xfrm>
              <a:off x="1422" y="6180"/>
              <a:ext cx="3752" cy="2688"/>
            </a:xfrm>
            <a:prstGeom prst="rect">
              <a:avLst/>
            </a:prstGeom>
            <a:noFill/>
          </p:spPr>
          <p:txBody>
            <a:bodyPr wrap="square" rtlCol="0" anchor="t">
              <a:spAutoFit/>
            </a:bodyPr>
            <a:p>
              <a:pPr algn="ctr">
                <a:lnSpc>
                  <a:spcPct val="150000"/>
                </a:lnSpc>
              </a:pPr>
              <a:r>
                <a:rPr lang="zh-CN" altLang="en-US" sz="1400"/>
                <a:t>第二部《黑暗森林》的标题名称取自20世纪80年代的一句流行语：“城市就是森林，每一个男人都是猎手，每一个女人都是陷阱。”</a:t>
              </a:r>
              <a:endParaRPr lang="zh-CN" altLang="en-US" sz="1400"/>
            </a:p>
          </p:txBody>
        </p:sp>
      </p:grpSp>
      <p:grpSp>
        <p:nvGrpSpPr>
          <p:cNvPr id="28" name="组合 27"/>
          <p:cNvGrpSpPr/>
          <p:nvPr>
            <p:custDataLst>
              <p:tags r:id="rId19"/>
            </p:custDataLst>
          </p:nvPr>
        </p:nvGrpSpPr>
        <p:grpSpPr>
          <a:xfrm>
            <a:off x="8903970" y="2317115"/>
            <a:ext cx="2382520" cy="3314700"/>
            <a:chOff x="1422" y="3648"/>
            <a:chExt cx="3752" cy="5220"/>
          </a:xfrm>
        </p:grpSpPr>
        <p:sp>
          <p:nvSpPr>
            <p:cNvPr id="29" name="矩形 28"/>
            <p:cNvSpPr/>
            <p:nvPr>
              <p:custDataLst>
                <p:tags r:id="rId20"/>
              </p:custDataLst>
            </p:nvPr>
          </p:nvSpPr>
          <p:spPr>
            <a:xfrm>
              <a:off x="1538" y="5049"/>
              <a:ext cx="3517" cy="119"/>
            </a:xfrm>
            <a:prstGeom prst="rect">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custDataLst>
                <p:tags r:id="rId21"/>
              </p:custDataLst>
            </p:nvPr>
          </p:nvSpPr>
          <p:spPr>
            <a:xfrm>
              <a:off x="2721" y="3648"/>
              <a:ext cx="1150" cy="1150"/>
            </a:xfrm>
            <a:prstGeom prst="ellipse">
              <a:avLst/>
            </a:prstGeom>
            <a:solidFill>
              <a:srgbClr val="2E0F3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Freeform: Shape 115"/>
            <p:cNvSpPr/>
            <p:nvPr>
              <p:custDataLst>
                <p:tags r:id="rId22"/>
              </p:custDataLst>
            </p:nvPr>
          </p:nvSpPr>
          <p:spPr>
            <a:xfrm>
              <a:off x="3029" y="3996"/>
              <a:ext cx="536" cy="456"/>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rgbClr val="FFFFFF"/>
            </a:solidFill>
            <a:ln w="12700">
              <a:miter lim="400000"/>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775" b="0" i="0" u="none" strike="noStrike" kern="1200" cap="none" spc="0" normalizeH="0" baseline="0" noProof="0">
                <a:ln>
                  <a:noFill/>
                </a:ln>
                <a:solidFill>
                  <a:prstClr val="black"/>
                </a:solidFill>
                <a:effectLst/>
                <a:uLnTx/>
                <a:uFillTx/>
                <a:cs typeface="+mn-ea"/>
                <a:sym typeface="+mn-lt"/>
              </a:endParaRPr>
            </a:p>
          </p:txBody>
        </p:sp>
        <p:sp>
          <p:nvSpPr>
            <p:cNvPr id="32" name="文本框 31"/>
            <p:cNvSpPr txBox="1"/>
            <p:nvPr>
              <p:custDataLst>
                <p:tags r:id="rId23"/>
              </p:custDataLst>
            </p:nvPr>
          </p:nvSpPr>
          <p:spPr>
            <a:xfrm>
              <a:off x="1422" y="6180"/>
              <a:ext cx="3752" cy="2688"/>
            </a:xfrm>
            <a:prstGeom prst="rect">
              <a:avLst/>
            </a:prstGeom>
            <a:noFill/>
          </p:spPr>
          <p:txBody>
            <a:bodyPr wrap="square" rtlCol="0" anchor="t">
              <a:spAutoFit/>
            </a:bodyPr>
            <a:p>
              <a:pPr algn="ctr">
                <a:lnSpc>
                  <a:spcPct val="150000"/>
                </a:lnSpc>
              </a:pPr>
              <a:r>
                <a:rPr lang="zh-CN" altLang="en-US" sz="1400"/>
                <a:t>刘慈欣原本计划用四五个月完成，因单位工作时间不稳定写了九个月  。第三部《死神永生》出版后，该系列更名为“三体三部曲”</a:t>
              </a:r>
              <a:endParaRPr lang="zh-CN" altLang="en-US" sz="140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10" name="Group 205"/>
          <p:cNvGrpSpPr/>
          <p:nvPr/>
        </p:nvGrpSpPr>
        <p:grpSpPr bwMode="auto">
          <a:xfrm rot="20520000" flipH="1" flipV="1">
            <a:off x="-15875" y="1615440"/>
            <a:ext cx="10274300" cy="4147820"/>
            <a:chOff x="360" y="756"/>
            <a:chExt cx="6959" cy="2809"/>
          </a:xfrm>
          <a:solidFill>
            <a:srgbClr val="2E0F3A">
              <a:alpha val="60000"/>
            </a:srgbClr>
          </a:solidFill>
        </p:grpSpPr>
        <p:sp>
          <p:nvSpPr>
            <p:cNvPr id="11" name="Freeform 5"/>
            <p:cNvSpPr/>
            <p:nvPr/>
          </p:nvSpPr>
          <p:spPr bwMode="auto">
            <a:xfrm>
              <a:off x="7304" y="1094"/>
              <a:ext cx="15" cy="15"/>
            </a:xfrm>
            <a:custGeom>
              <a:avLst/>
              <a:gdLst>
                <a:gd name="T0" fmla="*/ 1 w 1"/>
                <a:gd name="T1" fmla="*/ 0 h 1"/>
                <a:gd name="T2" fmla="*/ 0 w 1"/>
                <a:gd name="T3" fmla="*/ 0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 name="Freeform 6"/>
            <p:cNvSpPr/>
            <p:nvPr/>
          </p:nvSpPr>
          <p:spPr bwMode="auto">
            <a:xfrm>
              <a:off x="6483" y="1063"/>
              <a:ext cx="821" cy="92"/>
            </a:xfrm>
            <a:custGeom>
              <a:avLst/>
              <a:gdLst>
                <a:gd name="T0" fmla="*/ 52 w 54"/>
                <a:gd name="T1" fmla="*/ 5 h 6"/>
                <a:gd name="T2" fmla="*/ 48 w 54"/>
                <a:gd name="T3" fmla="*/ 5 h 6"/>
                <a:gd name="T4" fmla="*/ 46 w 54"/>
                <a:gd name="T5" fmla="*/ 5 h 6"/>
                <a:gd name="T6" fmla="*/ 46 w 54"/>
                <a:gd name="T7" fmla="*/ 5 h 6"/>
                <a:gd name="T8" fmla="*/ 44 w 54"/>
                <a:gd name="T9" fmla="*/ 5 h 6"/>
                <a:gd name="T10" fmla="*/ 37 w 54"/>
                <a:gd name="T11" fmla="*/ 4 h 6"/>
                <a:gd name="T12" fmla="*/ 37 w 54"/>
                <a:gd name="T13" fmla="*/ 4 h 6"/>
                <a:gd name="T14" fmla="*/ 31 w 54"/>
                <a:gd name="T15" fmla="*/ 4 h 6"/>
                <a:gd name="T16" fmla="*/ 25 w 54"/>
                <a:gd name="T17" fmla="*/ 3 h 6"/>
                <a:gd name="T18" fmla="*/ 22 w 54"/>
                <a:gd name="T19" fmla="*/ 3 h 6"/>
                <a:gd name="T20" fmla="*/ 22 w 54"/>
                <a:gd name="T21" fmla="*/ 2 h 6"/>
                <a:gd name="T22" fmla="*/ 18 w 54"/>
                <a:gd name="T23" fmla="*/ 2 h 6"/>
                <a:gd name="T24" fmla="*/ 18 w 54"/>
                <a:gd name="T25" fmla="*/ 3 h 6"/>
                <a:gd name="T26" fmla="*/ 11 w 54"/>
                <a:gd name="T27" fmla="*/ 2 h 6"/>
                <a:gd name="T28" fmla="*/ 0 w 54"/>
                <a:gd name="T29" fmla="*/ 2 h 6"/>
                <a:gd name="T30" fmla="*/ 4 w 54"/>
                <a:gd name="T31" fmla="*/ 0 h 6"/>
                <a:gd name="T32" fmla="*/ 6 w 54"/>
                <a:gd name="T33" fmla="*/ 2 h 6"/>
                <a:gd name="T34" fmla="*/ 25 w 54"/>
                <a:gd name="T35" fmla="*/ 1 h 6"/>
                <a:gd name="T36" fmla="*/ 25 w 54"/>
                <a:gd name="T37" fmla="*/ 1 h 6"/>
                <a:gd name="T38" fmla="*/ 24 w 54"/>
                <a:gd name="T39" fmla="*/ 0 h 6"/>
                <a:gd name="T40" fmla="*/ 24 w 54"/>
                <a:gd name="T41" fmla="*/ 0 h 6"/>
                <a:gd name="T42" fmla="*/ 26 w 54"/>
                <a:gd name="T43" fmla="*/ 0 h 6"/>
                <a:gd name="T44" fmla="*/ 26 w 54"/>
                <a:gd name="T45" fmla="*/ 0 h 6"/>
                <a:gd name="T46" fmla="*/ 25 w 54"/>
                <a:gd name="T47" fmla="*/ 1 h 6"/>
                <a:gd name="T48" fmla="*/ 26 w 54"/>
                <a:gd name="T49" fmla="*/ 1 h 6"/>
                <a:gd name="T50" fmla="*/ 34 w 54"/>
                <a:gd name="T51" fmla="*/ 2 h 6"/>
                <a:gd name="T52" fmla="*/ 37 w 54"/>
                <a:gd name="T53" fmla="*/ 2 h 6"/>
                <a:gd name="T54" fmla="*/ 36 w 54"/>
                <a:gd name="T55" fmla="*/ 0 h 6"/>
                <a:gd name="T56" fmla="*/ 38 w 54"/>
                <a:gd name="T57" fmla="*/ 1 h 6"/>
                <a:gd name="T58" fmla="*/ 38 w 54"/>
                <a:gd name="T59" fmla="*/ 1 h 6"/>
                <a:gd name="T60" fmla="*/ 45 w 54"/>
                <a:gd name="T61" fmla="*/ 3 h 6"/>
                <a:gd name="T62" fmla="*/ 46 w 54"/>
                <a:gd name="T63" fmla="*/ 2 h 6"/>
                <a:gd name="T64" fmla="*/ 53 w 54"/>
                <a:gd name="T65" fmla="*/ 4 h 6"/>
                <a:gd name="T66" fmla="*/ 54 w 54"/>
                <a:gd name="T67" fmla="*/ 3 h 6"/>
                <a:gd name="T68" fmla="*/ 52 w 54"/>
                <a:gd name="T6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6">
                  <a:moveTo>
                    <a:pt x="52" y="5"/>
                  </a:moveTo>
                  <a:cubicBezTo>
                    <a:pt x="52" y="3"/>
                    <a:pt x="50" y="4"/>
                    <a:pt x="48" y="5"/>
                  </a:cubicBezTo>
                  <a:cubicBezTo>
                    <a:pt x="48" y="5"/>
                    <a:pt x="47" y="5"/>
                    <a:pt x="46" y="5"/>
                  </a:cubicBezTo>
                  <a:cubicBezTo>
                    <a:pt x="46" y="5"/>
                    <a:pt x="46" y="5"/>
                    <a:pt x="46" y="5"/>
                  </a:cubicBezTo>
                  <a:cubicBezTo>
                    <a:pt x="45" y="4"/>
                    <a:pt x="44" y="5"/>
                    <a:pt x="44" y="5"/>
                  </a:cubicBezTo>
                  <a:cubicBezTo>
                    <a:pt x="37" y="4"/>
                    <a:pt x="37" y="4"/>
                    <a:pt x="37" y="4"/>
                  </a:cubicBezTo>
                  <a:cubicBezTo>
                    <a:pt x="37" y="4"/>
                    <a:pt x="37" y="4"/>
                    <a:pt x="37" y="4"/>
                  </a:cubicBezTo>
                  <a:cubicBezTo>
                    <a:pt x="35" y="2"/>
                    <a:pt x="33" y="6"/>
                    <a:pt x="31" y="4"/>
                  </a:cubicBezTo>
                  <a:cubicBezTo>
                    <a:pt x="29" y="4"/>
                    <a:pt x="27" y="5"/>
                    <a:pt x="25" y="3"/>
                  </a:cubicBezTo>
                  <a:cubicBezTo>
                    <a:pt x="24" y="3"/>
                    <a:pt x="23" y="4"/>
                    <a:pt x="22" y="3"/>
                  </a:cubicBezTo>
                  <a:cubicBezTo>
                    <a:pt x="22" y="2"/>
                    <a:pt x="22" y="2"/>
                    <a:pt x="22" y="2"/>
                  </a:cubicBezTo>
                  <a:cubicBezTo>
                    <a:pt x="21" y="2"/>
                    <a:pt x="19" y="2"/>
                    <a:pt x="18" y="2"/>
                  </a:cubicBezTo>
                  <a:cubicBezTo>
                    <a:pt x="18" y="2"/>
                    <a:pt x="18" y="2"/>
                    <a:pt x="18" y="3"/>
                  </a:cubicBezTo>
                  <a:cubicBezTo>
                    <a:pt x="17" y="2"/>
                    <a:pt x="12" y="2"/>
                    <a:pt x="11" y="2"/>
                  </a:cubicBezTo>
                  <a:cubicBezTo>
                    <a:pt x="7" y="2"/>
                    <a:pt x="4" y="2"/>
                    <a:pt x="0" y="2"/>
                  </a:cubicBezTo>
                  <a:cubicBezTo>
                    <a:pt x="4" y="0"/>
                    <a:pt x="4" y="0"/>
                    <a:pt x="4" y="0"/>
                  </a:cubicBezTo>
                  <a:cubicBezTo>
                    <a:pt x="4" y="1"/>
                    <a:pt x="5" y="1"/>
                    <a:pt x="6" y="2"/>
                  </a:cubicBezTo>
                  <a:cubicBezTo>
                    <a:pt x="12" y="0"/>
                    <a:pt x="18" y="2"/>
                    <a:pt x="25" y="1"/>
                  </a:cubicBezTo>
                  <a:cubicBezTo>
                    <a:pt x="25" y="1"/>
                    <a:pt x="25" y="1"/>
                    <a:pt x="25" y="1"/>
                  </a:cubicBezTo>
                  <a:cubicBezTo>
                    <a:pt x="24" y="0"/>
                    <a:pt x="24" y="0"/>
                    <a:pt x="24" y="0"/>
                  </a:cubicBezTo>
                  <a:cubicBezTo>
                    <a:pt x="24" y="0"/>
                    <a:pt x="24" y="0"/>
                    <a:pt x="24" y="0"/>
                  </a:cubicBezTo>
                  <a:cubicBezTo>
                    <a:pt x="26" y="0"/>
                    <a:pt x="26" y="0"/>
                    <a:pt x="26" y="0"/>
                  </a:cubicBezTo>
                  <a:cubicBezTo>
                    <a:pt x="26" y="0"/>
                    <a:pt x="26" y="0"/>
                    <a:pt x="26" y="0"/>
                  </a:cubicBezTo>
                  <a:cubicBezTo>
                    <a:pt x="25" y="0"/>
                    <a:pt x="25" y="0"/>
                    <a:pt x="25" y="1"/>
                  </a:cubicBezTo>
                  <a:cubicBezTo>
                    <a:pt x="25" y="1"/>
                    <a:pt x="26" y="1"/>
                    <a:pt x="26" y="1"/>
                  </a:cubicBezTo>
                  <a:cubicBezTo>
                    <a:pt x="28" y="4"/>
                    <a:pt x="32" y="1"/>
                    <a:pt x="34" y="2"/>
                  </a:cubicBezTo>
                  <a:cubicBezTo>
                    <a:pt x="35" y="2"/>
                    <a:pt x="36" y="3"/>
                    <a:pt x="37" y="2"/>
                  </a:cubicBezTo>
                  <a:cubicBezTo>
                    <a:pt x="37" y="1"/>
                    <a:pt x="36" y="1"/>
                    <a:pt x="36" y="0"/>
                  </a:cubicBezTo>
                  <a:cubicBezTo>
                    <a:pt x="37" y="0"/>
                    <a:pt x="37" y="1"/>
                    <a:pt x="38" y="1"/>
                  </a:cubicBezTo>
                  <a:cubicBezTo>
                    <a:pt x="38" y="1"/>
                    <a:pt x="38" y="1"/>
                    <a:pt x="38" y="1"/>
                  </a:cubicBezTo>
                  <a:cubicBezTo>
                    <a:pt x="40" y="1"/>
                    <a:pt x="43" y="2"/>
                    <a:pt x="45" y="3"/>
                  </a:cubicBezTo>
                  <a:cubicBezTo>
                    <a:pt x="46" y="2"/>
                    <a:pt x="46" y="2"/>
                    <a:pt x="46" y="2"/>
                  </a:cubicBezTo>
                  <a:cubicBezTo>
                    <a:pt x="47" y="5"/>
                    <a:pt x="51" y="1"/>
                    <a:pt x="53" y="4"/>
                  </a:cubicBezTo>
                  <a:cubicBezTo>
                    <a:pt x="54" y="3"/>
                    <a:pt x="54" y="3"/>
                    <a:pt x="54" y="3"/>
                  </a:cubicBezTo>
                  <a:lnTo>
                    <a:pt x="5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 name="Freeform 7"/>
            <p:cNvSpPr/>
            <p:nvPr/>
          </p:nvSpPr>
          <p:spPr bwMode="auto">
            <a:xfrm>
              <a:off x="4523" y="1079"/>
              <a:ext cx="2416" cy="168"/>
            </a:xfrm>
            <a:custGeom>
              <a:avLst/>
              <a:gdLst>
                <a:gd name="T0" fmla="*/ 154 w 159"/>
                <a:gd name="T1" fmla="*/ 5 h 11"/>
                <a:gd name="T2" fmla="*/ 155 w 159"/>
                <a:gd name="T3" fmla="*/ 5 h 11"/>
                <a:gd name="T4" fmla="*/ 147 w 159"/>
                <a:gd name="T5" fmla="*/ 6 h 11"/>
                <a:gd name="T6" fmla="*/ 134 w 159"/>
                <a:gd name="T7" fmla="*/ 7 h 11"/>
                <a:gd name="T8" fmla="*/ 125 w 159"/>
                <a:gd name="T9" fmla="*/ 7 h 11"/>
                <a:gd name="T10" fmla="*/ 106 w 159"/>
                <a:gd name="T11" fmla="*/ 9 h 11"/>
                <a:gd name="T12" fmla="*/ 101 w 159"/>
                <a:gd name="T13" fmla="*/ 8 h 11"/>
                <a:gd name="T14" fmla="*/ 84 w 159"/>
                <a:gd name="T15" fmla="*/ 9 h 11"/>
                <a:gd name="T16" fmla="*/ 86 w 159"/>
                <a:gd name="T17" fmla="*/ 8 h 11"/>
                <a:gd name="T18" fmla="*/ 100 w 159"/>
                <a:gd name="T19" fmla="*/ 7 h 11"/>
                <a:gd name="T20" fmla="*/ 113 w 159"/>
                <a:gd name="T21" fmla="*/ 5 h 11"/>
                <a:gd name="T22" fmla="*/ 91 w 159"/>
                <a:gd name="T23" fmla="*/ 7 h 11"/>
                <a:gd name="T24" fmla="*/ 70 w 159"/>
                <a:gd name="T25" fmla="*/ 8 h 11"/>
                <a:gd name="T26" fmla="*/ 66 w 159"/>
                <a:gd name="T27" fmla="*/ 10 h 11"/>
                <a:gd name="T28" fmla="*/ 61 w 159"/>
                <a:gd name="T29" fmla="*/ 9 h 11"/>
                <a:gd name="T30" fmla="*/ 61 w 159"/>
                <a:gd name="T31" fmla="*/ 8 h 11"/>
                <a:gd name="T32" fmla="*/ 58 w 159"/>
                <a:gd name="T33" fmla="*/ 9 h 11"/>
                <a:gd name="T34" fmla="*/ 59 w 159"/>
                <a:gd name="T35" fmla="*/ 11 h 11"/>
                <a:gd name="T36" fmla="*/ 56 w 159"/>
                <a:gd name="T37" fmla="*/ 10 h 11"/>
                <a:gd name="T38" fmla="*/ 56 w 159"/>
                <a:gd name="T39" fmla="*/ 9 h 11"/>
                <a:gd name="T40" fmla="*/ 50 w 159"/>
                <a:gd name="T41" fmla="*/ 8 h 11"/>
                <a:gd name="T42" fmla="*/ 41 w 159"/>
                <a:gd name="T43" fmla="*/ 10 h 11"/>
                <a:gd name="T44" fmla="*/ 34 w 159"/>
                <a:gd name="T45" fmla="*/ 9 h 11"/>
                <a:gd name="T46" fmla="*/ 31 w 159"/>
                <a:gd name="T47" fmla="*/ 9 h 11"/>
                <a:gd name="T48" fmla="*/ 5 w 159"/>
                <a:gd name="T49" fmla="*/ 9 h 11"/>
                <a:gd name="T50" fmla="*/ 4 w 159"/>
                <a:gd name="T51" fmla="*/ 9 h 11"/>
                <a:gd name="T52" fmla="*/ 6 w 159"/>
                <a:gd name="T53" fmla="*/ 8 h 11"/>
                <a:gd name="T54" fmla="*/ 10 w 159"/>
                <a:gd name="T55" fmla="*/ 8 h 11"/>
                <a:gd name="T56" fmla="*/ 12 w 159"/>
                <a:gd name="T57" fmla="*/ 8 h 11"/>
                <a:gd name="T58" fmla="*/ 19 w 159"/>
                <a:gd name="T59" fmla="*/ 7 h 11"/>
                <a:gd name="T60" fmla="*/ 20 w 159"/>
                <a:gd name="T61" fmla="*/ 8 h 11"/>
                <a:gd name="T62" fmla="*/ 23 w 159"/>
                <a:gd name="T63" fmla="*/ 7 h 11"/>
                <a:gd name="T64" fmla="*/ 24 w 159"/>
                <a:gd name="T65" fmla="*/ 8 h 11"/>
                <a:gd name="T66" fmla="*/ 27 w 159"/>
                <a:gd name="T67" fmla="*/ 8 h 11"/>
                <a:gd name="T68" fmla="*/ 28 w 159"/>
                <a:gd name="T69" fmla="*/ 8 h 11"/>
                <a:gd name="T70" fmla="*/ 29 w 159"/>
                <a:gd name="T71" fmla="*/ 6 h 11"/>
                <a:gd name="T72" fmla="*/ 38 w 159"/>
                <a:gd name="T73" fmla="*/ 7 h 11"/>
                <a:gd name="T74" fmla="*/ 39 w 159"/>
                <a:gd name="T75" fmla="*/ 8 h 11"/>
                <a:gd name="T76" fmla="*/ 47 w 159"/>
                <a:gd name="T77" fmla="*/ 6 h 11"/>
                <a:gd name="T78" fmla="*/ 47 w 159"/>
                <a:gd name="T79" fmla="*/ 7 h 11"/>
                <a:gd name="T80" fmla="*/ 48 w 159"/>
                <a:gd name="T81" fmla="*/ 7 h 11"/>
                <a:gd name="T82" fmla="*/ 49 w 159"/>
                <a:gd name="T83" fmla="*/ 6 h 11"/>
                <a:gd name="T84" fmla="*/ 51 w 159"/>
                <a:gd name="T85" fmla="*/ 6 h 11"/>
                <a:gd name="T86" fmla="*/ 57 w 159"/>
                <a:gd name="T87" fmla="*/ 5 h 11"/>
                <a:gd name="T88" fmla="*/ 54 w 159"/>
                <a:gd name="T89" fmla="*/ 6 h 11"/>
                <a:gd name="T90" fmla="*/ 65 w 159"/>
                <a:gd name="T91" fmla="*/ 6 h 11"/>
                <a:gd name="T92" fmla="*/ 65 w 159"/>
                <a:gd name="T93" fmla="*/ 5 h 11"/>
                <a:gd name="T94" fmla="*/ 73 w 159"/>
                <a:gd name="T95" fmla="*/ 5 h 11"/>
                <a:gd name="T96" fmla="*/ 113 w 159"/>
                <a:gd name="T97" fmla="*/ 2 h 11"/>
                <a:gd name="T98" fmla="*/ 120 w 159"/>
                <a:gd name="T99" fmla="*/ 1 h 11"/>
                <a:gd name="T100" fmla="*/ 121 w 159"/>
                <a:gd name="T101" fmla="*/ 0 h 11"/>
                <a:gd name="T102" fmla="*/ 124 w 159"/>
                <a:gd name="T103" fmla="*/ 1 h 11"/>
                <a:gd name="T104" fmla="*/ 129 w 159"/>
                <a:gd name="T105" fmla="*/ 3 h 11"/>
                <a:gd name="T106" fmla="*/ 137 w 159"/>
                <a:gd name="T107" fmla="*/ 3 h 11"/>
                <a:gd name="T108" fmla="*/ 149 w 159"/>
                <a:gd name="T109" fmla="*/ 4 h 11"/>
                <a:gd name="T110" fmla="*/ 151 w 159"/>
                <a:gd name="T111" fmla="*/ 4 h 11"/>
                <a:gd name="T112" fmla="*/ 151 w 159"/>
                <a:gd name="T113" fmla="*/ 4 h 11"/>
                <a:gd name="T114" fmla="*/ 159 w 159"/>
                <a:gd name="T11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11">
                  <a:moveTo>
                    <a:pt x="155" y="6"/>
                  </a:moveTo>
                  <a:cubicBezTo>
                    <a:pt x="154" y="5"/>
                    <a:pt x="154" y="5"/>
                    <a:pt x="154" y="5"/>
                  </a:cubicBezTo>
                  <a:cubicBezTo>
                    <a:pt x="154" y="5"/>
                    <a:pt x="154" y="6"/>
                    <a:pt x="155" y="5"/>
                  </a:cubicBezTo>
                  <a:cubicBezTo>
                    <a:pt x="155" y="5"/>
                    <a:pt x="155" y="5"/>
                    <a:pt x="155" y="5"/>
                  </a:cubicBezTo>
                  <a:cubicBezTo>
                    <a:pt x="155" y="4"/>
                    <a:pt x="154" y="4"/>
                    <a:pt x="153" y="4"/>
                  </a:cubicBezTo>
                  <a:cubicBezTo>
                    <a:pt x="152" y="7"/>
                    <a:pt x="149" y="4"/>
                    <a:pt x="147" y="6"/>
                  </a:cubicBezTo>
                  <a:cubicBezTo>
                    <a:pt x="147" y="5"/>
                    <a:pt x="146" y="5"/>
                    <a:pt x="145" y="5"/>
                  </a:cubicBezTo>
                  <a:cubicBezTo>
                    <a:pt x="142" y="7"/>
                    <a:pt x="138" y="6"/>
                    <a:pt x="134" y="7"/>
                  </a:cubicBezTo>
                  <a:cubicBezTo>
                    <a:pt x="131" y="7"/>
                    <a:pt x="128" y="6"/>
                    <a:pt x="125" y="7"/>
                  </a:cubicBezTo>
                  <a:cubicBezTo>
                    <a:pt x="125" y="7"/>
                    <a:pt x="125" y="7"/>
                    <a:pt x="125" y="7"/>
                  </a:cubicBezTo>
                  <a:cubicBezTo>
                    <a:pt x="118" y="7"/>
                    <a:pt x="113" y="7"/>
                    <a:pt x="106" y="7"/>
                  </a:cubicBezTo>
                  <a:cubicBezTo>
                    <a:pt x="105" y="8"/>
                    <a:pt x="105" y="9"/>
                    <a:pt x="106" y="9"/>
                  </a:cubicBezTo>
                  <a:cubicBezTo>
                    <a:pt x="106" y="6"/>
                    <a:pt x="103" y="8"/>
                    <a:pt x="101" y="8"/>
                  </a:cubicBezTo>
                  <a:cubicBezTo>
                    <a:pt x="101" y="8"/>
                    <a:pt x="101" y="8"/>
                    <a:pt x="101" y="8"/>
                  </a:cubicBezTo>
                  <a:cubicBezTo>
                    <a:pt x="99" y="7"/>
                    <a:pt x="99" y="7"/>
                    <a:pt x="99" y="7"/>
                  </a:cubicBezTo>
                  <a:cubicBezTo>
                    <a:pt x="94" y="9"/>
                    <a:pt x="89" y="8"/>
                    <a:pt x="84" y="9"/>
                  </a:cubicBezTo>
                  <a:cubicBezTo>
                    <a:pt x="84" y="8"/>
                    <a:pt x="84" y="8"/>
                    <a:pt x="84" y="8"/>
                  </a:cubicBezTo>
                  <a:cubicBezTo>
                    <a:pt x="84" y="8"/>
                    <a:pt x="85" y="9"/>
                    <a:pt x="86" y="8"/>
                  </a:cubicBezTo>
                  <a:cubicBezTo>
                    <a:pt x="85" y="8"/>
                    <a:pt x="85" y="8"/>
                    <a:pt x="85" y="8"/>
                  </a:cubicBezTo>
                  <a:cubicBezTo>
                    <a:pt x="90" y="10"/>
                    <a:pt x="97" y="6"/>
                    <a:pt x="100" y="7"/>
                  </a:cubicBezTo>
                  <a:cubicBezTo>
                    <a:pt x="104" y="7"/>
                    <a:pt x="109" y="5"/>
                    <a:pt x="113" y="6"/>
                  </a:cubicBezTo>
                  <a:cubicBezTo>
                    <a:pt x="113" y="6"/>
                    <a:pt x="114" y="6"/>
                    <a:pt x="113" y="5"/>
                  </a:cubicBezTo>
                  <a:cubicBezTo>
                    <a:pt x="106" y="4"/>
                    <a:pt x="98" y="4"/>
                    <a:pt x="90" y="7"/>
                  </a:cubicBezTo>
                  <a:cubicBezTo>
                    <a:pt x="90" y="8"/>
                    <a:pt x="90" y="7"/>
                    <a:pt x="91" y="7"/>
                  </a:cubicBezTo>
                  <a:cubicBezTo>
                    <a:pt x="87" y="5"/>
                    <a:pt x="82" y="6"/>
                    <a:pt x="78" y="6"/>
                  </a:cubicBezTo>
                  <a:cubicBezTo>
                    <a:pt x="76" y="8"/>
                    <a:pt x="72" y="5"/>
                    <a:pt x="70" y="8"/>
                  </a:cubicBezTo>
                  <a:cubicBezTo>
                    <a:pt x="71" y="8"/>
                    <a:pt x="71" y="9"/>
                    <a:pt x="71" y="9"/>
                  </a:cubicBezTo>
                  <a:cubicBezTo>
                    <a:pt x="69" y="8"/>
                    <a:pt x="68" y="11"/>
                    <a:pt x="66" y="10"/>
                  </a:cubicBezTo>
                  <a:cubicBezTo>
                    <a:pt x="68" y="8"/>
                    <a:pt x="68" y="8"/>
                    <a:pt x="68" y="8"/>
                  </a:cubicBezTo>
                  <a:cubicBezTo>
                    <a:pt x="65" y="8"/>
                    <a:pt x="63" y="8"/>
                    <a:pt x="61" y="9"/>
                  </a:cubicBezTo>
                  <a:cubicBezTo>
                    <a:pt x="59" y="8"/>
                    <a:pt x="59" y="8"/>
                    <a:pt x="59" y="8"/>
                  </a:cubicBezTo>
                  <a:cubicBezTo>
                    <a:pt x="60" y="8"/>
                    <a:pt x="61" y="9"/>
                    <a:pt x="61" y="8"/>
                  </a:cubicBezTo>
                  <a:cubicBezTo>
                    <a:pt x="60" y="7"/>
                    <a:pt x="58" y="8"/>
                    <a:pt x="57" y="8"/>
                  </a:cubicBezTo>
                  <a:cubicBezTo>
                    <a:pt x="57" y="8"/>
                    <a:pt x="58" y="9"/>
                    <a:pt x="58" y="9"/>
                  </a:cubicBezTo>
                  <a:cubicBezTo>
                    <a:pt x="58" y="9"/>
                    <a:pt x="57" y="9"/>
                    <a:pt x="57" y="9"/>
                  </a:cubicBezTo>
                  <a:cubicBezTo>
                    <a:pt x="57" y="11"/>
                    <a:pt x="58" y="10"/>
                    <a:pt x="59" y="11"/>
                  </a:cubicBezTo>
                  <a:cubicBezTo>
                    <a:pt x="59" y="11"/>
                    <a:pt x="58" y="11"/>
                    <a:pt x="57" y="11"/>
                  </a:cubicBezTo>
                  <a:cubicBezTo>
                    <a:pt x="57" y="11"/>
                    <a:pt x="57" y="10"/>
                    <a:pt x="56" y="10"/>
                  </a:cubicBezTo>
                  <a:cubicBezTo>
                    <a:pt x="56" y="10"/>
                    <a:pt x="56" y="10"/>
                    <a:pt x="56" y="10"/>
                  </a:cubicBezTo>
                  <a:cubicBezTo>
                    <a:pt x="56" y="11"/>
                    <a:pt x="55" y="9"/>
                    <a:pt x="56" y="9"/>
                  </a:cubicBezTo>
                  <a:cubicBezTo>
                    <a:pt x="50" y="9"/>
                    <a:pt x="50" y="9"/>
                    <a:pt x="50" y="9"/>
                  </a:cubicBezTo>
                  <a:cubicBezTo>
                    <a:pt x="50" y="9"/>
                    <a:pt x="50" y="8"/>
                    <a:pt x="50" y="8"/>
                  </a:cubicBezTo>
                  <a:cubicBezTo>
                    <a:pt x="49" y="8"/>
                    <a:pt x="49" y="8"/>
                    <a:pt x="49" y="9"/>
                  </a:cubicBezTo>
                  <a:cubicBezTo>
                    <a:pt x="46" y="7"/>
                    <a:pt x="44" y="10"/>
                    <a:pt x="41" y="10"/>
                  </a:cubicBezTo>
                  <a:cubicBezTo>
                    <a:pt x="41" y="9"/>
                    <a:pt x="44" y="10"/>
                    <a:pt x="43" y="8"/>
                  </a:cubicBezTo>
                  <a:cubicBezTo>
                    <a:pt x="39" y="8"/>
                    <a:pt x="38" y="11"/>
                    <a:pt x="34" y="9"/>
                  </a:cubicBezTo>
                  <a:cubicBezTo>
                    <a:pt x="34" y="10"/>
                    <a:pt x="31" y="10"/>
                    <a:pt x="30" y="10"/>
                  </a:cubicBezTo>
                  <a:cubicBezTo>
                    <a:pt x="29" y="10"/>
                    <a:pt x="31" y="9"/>
                    <a:pt x="31" y="9"/>
                  </a:cubicBezTo>
                  <a:cubicBezTo>
                    <a:pt x="24" y="10"/>
                    <a:pt x="14" y="8"/>
                    <a:pt x="6" y="10"/>
                  </a:cubicBezTo>
                  <a:cubicBezTo>
                    <a:pt x="6" y="10"/>
                    <a:pt x="5" y="10"/>
                    <a:pt x="5" y="9"/>
                  </a:cubicBezTo>
                  <a:cubicBezTo>
                    <a:pt x="5" y="10"/>
                    <a:pt x="4" y="10"/>
                    <a:pt x="3" y="10"/>
                  </a:cubicBezTo>
                  <a:cubicBezTo>
                    <a:pt x="4" y="9"/>
                    <a:pt x="4" y="9"/>
                    <a:pt x="4" y="9"/>
                  </a:cubicBezTo>
                  <a:cubicBezTo>
                    <a:pt x="0" y="8"/>
                    <a:pt x="0" y="8"/>
                    <a:pt x="0" y="8"/>
                  </a:cubicBezTo>
                  <a:cubicBezTo>
                    <a:pt x="4" y="9"/>
                    <a:pt x="3" y="7"/>
                    <a:pt x="6" y="8"/>
                  </a:cubicBezTo>
                  <a:cubicBezTo>
                    <a:pt x="10" y="8"/>
                    <a:pt x="10" y="8"/>
                    <a:pt x="10" y="8"/>
                  </a:cubicBezTo>
                  <a:cubicBezTo>
                    <a:pt x="9" y="8"/>
                    <a:pt x="10" y="8"/>
                    <a:pt x="10" y="8"/>
                  </a:cubicBezTo>
                  <a:cubicBezTo>
                    <a:pt x="10" y="7"/>
                    <a:pt x="12" y="8"/>
                    <a:pt x="13" y="7"/>
                  </a:cubicBezTo>
                  <a:cubicBezTo>
                    <a:pt x="12" y="8"/>
                    <a:pt x="12" y="8"/>
                    <a:pt x="12" y="8"/>
                  </a:cubicBezTo>
                  <a:cubicBezTo>
                    <a:pt x="13" y="9"/>
                    <a:pt x="14" y="8"/>
                    <a:pt x="14" y="9"/>
                  </a:cubicBezTo>
                  <a:cubicBezTo>
                    <a:pt x="13" y="7"/>
                    <a:pt x="17" y="8"/>
                    <a:pt x="19" y="7"/>
                  </a:cubicBezTo>
                  <a:cubicBezTo>
                    <a:pt x="18" y="8"/>
                    <a:pt x="18" y="8"/>
                    <a:pt x="18" y="8"/>
                  </a:cubicBezTo>
                  <a:cubicBezTo>
                    <a:pt x="19" y="8"/>
                    <a:pt x="20" y="8"/>
                    <a:pt x="20" y="8"/>
                  </a:cubicBezTo>
                  <a:cubicBezTo>
                    <a:pt x="21" y="8"/>
                    <a:pt x="21" y="7"/>
                    <a:pt x="21" y="7"/>
                  </a:cubicBezTo>
                  <a:cubicBezTo>
                    <a:pt x="23" y="7"/>
                    <a:pt x="23" y="7"/>
                    <a:pt x="23" y="7"/>
                  </a:cubicBezTo>
                  <a:cubicBezTo>
                    <a:pt x="23" y="7"/>
                    <a:pt x="23" y="7"/>
                    <a:pt x="22" y="8"/>
                  </a:cubicBezTo>
                  <a:cubicBezTo>
                    <a:pt x="23" y="8"/>
                    <a:pt x="23" y="8"/>
                    <a:pt x="24" y="8"/>
                  </a:cubicBezTo>
                  <a:cubicBezTo>
                    <a:pt x="24" y="7"/>
                    <a:pt x="24" y="7"/>
                    <a:pt x="24" y="7"/>
                  </a:cubicBezTo>
                  <a:cubicBezTo>
                    <a:pt x="23" y="8"/>
                    <a:pt x="26" y="8"/>
                    <a:pt x="27" y="8"/>
                  </a:cubicBezTo>
                  <a:cubicBezTo>
                    <a:pt x="27" y="8"/>
                    <a:pt x="27" y="8"/>
                    <a:pt x="27" y="8"/>
                  </a:cubicBezTo>
                  <a:cubicBezTo>
                    <a:pt x="28" y="8"/>
                    <a:pt x="28" y="8"/>
                    <a:pt x="28" y="8"/>
                  </a:cubicBezTo>
                  <a:cubicBezTo>
                    <a:pt x="28" y="7"/>
                    <a:pt x="28" y="7"/>
                    <a:pt x="28" y="7"/>
                  </a:cubicBezTo>
                  <a:cubicBezTo>
                    <a:pt x="29" y="6"/>
                    <a:pt x="29" y="6"/>
                    <a:pt x="29" y="6"/>
                  </a:cubicBezTo>
                  <a:cubicBezTo>
                    <a:pt x="28" y="8"/>
                    <a:pt x="28" y="8"/>
                    <a:pt x="28" y="8"/>
                  </a:cubicBezTo>
                  <a:cubicBezTo>
                    <a:pt x="32" y="8"/>
                    <a:pt x="35" y="8"/>
                    <a:pt x="38" y="7"/>
                  </a:cubicBezTo>
                  <a:cubicBezTo>
                    <a:pt x="38" y="6"/>
                    <a:pt x="38" y="6"/>
                    <a:pt x="38" y="6"/>
                  </a:cubicBezTo>
                  <a:cubicBezTo>
                    <a:pt x="39" y="8"/>
                    <a:pt x="39" y="8"/>
                    <a:pt x="39" y="8"/>
                  </a:cubicBezTo>
                  <a:cubicBezTo>
                    <a:pt x="40" y="7"/>
                    <a:pt x="41" y="8"/>
                    <a:pt x="40" y="6"/>
                  </a:cubicBezTo>
                  <a:cubicBezTo>
                    <a:pt x="43" y="6"/>
                    <a:pt x="45" y="4"/>
                    <a:pt x="47" y="6"/>
                  </a:cubicBezTo>
                  <a:cubicBezTo>
                    <a:pt x="46" y="6"/>
                    <a:pt x="46" y="6"/>
                    <a:pt x="46" y="6"/>
                  </a:cubicBezTo>
                  <a:cubicBezTo>
                    <a:pt x="47" y="7"/>
                    <a:pt x="47" y="7"/>
                    <a:pt x="47" y="7"/>
                  </a:cubicBezTo>
                  <a:cubicBezTo>
                    <a:pt x="48" y="6"/>
                    <a:pt x="48" y="6"/>
                    <a:pt x="48" y="6"/>
                  </a:cubicBezTo>
                  <a:cubicBezTo>
                    <a:pt x="48" y="7"/>
                    <a:pt x="48" y="7"/>
                    <a:pt x="48" y="7"/>
                  </a:cubicBezTo>
                  <a:cubicBezTo>
                    <a:pt x="49" y="7"/>
                    <a:pt x="49" y="7"/>
                    <a:pt x="49" y="6"/>
                  </a:cubicBezTo>
                  <a:cubicBezTo>
                    <a:pt x="49" y="6"/>
                    <a:pt x="49" y="6"/>
                    <a:pt x="49" y="6"/>
                  </a:cubicBezTo>
                  <a:cubicBezTo>
                    <a:pt x="51" y="7"/>
                    <a:pt x="51" y="4"/>
                    <a:pt x="53" y="5"/>
                  </a:cubicBezTo>
                  <a:cubicBezTo>
                    <a:pt x="51" y="6"/>
                    <a:pt x="51" y="6"/>
                    <a:pt x="51" y="6"/>
                  </a:cubicBezTo>
                  <a:cubicBezTo>
                    <a:pt x="52" y="7"/>
                    <a:pt x="53" y="6"/>
                    <a:pt x="54" y="6"/>
                  </a:cubicBezTo>
                  <a:cubicBezTo>
                    <a:pt x="53" y="5"/>
                    <a:pt x="56" y="4"/>
                    <a:pt x="57" y="5"/>
                  </a:cubicBezTo>
                  <a:cubicBezTo>
                    <a:pt x="57" y="5"/>
                    <a:pt x="57" y="5"/>
                    <a:pt x="57" y="5"/>
                  </a:cubicBezTo>
                  <a:cubicBezTo>
                    <a:pt x="54" y="6"/>
                    <a:pt x="54" y="6"/>
                    <a:pt x="54" y="6"/>
                  </a:cubicBezTo>
                  <a:cubicBezTo>
                    <a:pt x="57" y="7"/>
                    <a:pt x="59" y="6"/>
                    <a:pt x="62" y="6"/>
                  </a:cubicBezTo>
                  <a:cubicBezTo>
                    <a:pt x="62" y="7"/>
                    <a:pt x="64" y="6"/>
                    <a:pt x="65" y="6"/>
                  </a:cubicBezTo>
                  <a:cubicBezTo>
                    <a:pt x="66" y="5"/>
                    <a:pt x="66" y="5"/>
                    <a:pt x="66" y="5"/>
                  </a:cubicBezTo>
                  <a:cubicBezTo>
                    <a:pt x="65" y="5"/>
                    <a:pt x="65" y="5"/>
                    <a:pt x="65" y="5"/>
                  </a:cubicBezTo>
                  <a:cubicBezTo>
                    <a:pt x="66" y="5"/>
                    <a:pt x="70" y="5"/>
                    <a:pt x="72" y="4"/>
                  </a:cubicBezTo>
                  <a:cubicBezTo>
                    <a:pt x="72" y="5"/>
                    <a:pt x="73" y="5"/>
                    <a:pt x="73" y="5"/>
                  </a:cubicBezTo>
                  <a:cubicBezTo>
                    <a:pt x="80" y="6"/>
                    <a:pt x="87" y="3"/>
                    <a:pt x="93" y="5"/>
                  </a:cubicBezTo>
                  <a:cubicBezTo>
                    <a:pt x="98" y="4"/>
                    <a:pt x="107" y="3"/>
                    <a:pt x="113" y="2"/>
                  </a:cubicBezTo>
                  <a:cubicBezTo>
                    <a:pt x="113" y="2"/>
                    <a:pt x="113" y="2"/>
                    <a:pt x="113" y="2"/>
                  </a:cubicBezTo>
                  <a:cubicBezTo>
                    <a:pt x="120" y="1"/>
                    <a:pt x="120" y="1"/>
                    <a:pt x="120" y="1"/>
                  </a:cubicBezTo>
                  <a:cubicBezTo>
                    <a:pt x="120" y="0"/>
                    <a:pt x="120" y="0"/>
                    <a:pt x="120" y="0"/>
                  </a:cubicBezTo>
                  <a:cubicBezTo>
                    <a:pt x="121" y="0"/>
                    <a:pt x="121" y="0"/>
                    <a:pt x="121" y="0"/>
                  </a:cubicBezTo>
                  <a:cubicBezTo>
                    <a:pt x="120" y="1"/>
                    <a:pt x="122" y="1"/>
                    <a:pt x="122" y="1"/>
                  </a:cubicBezTo>
                  <a:cubicBezTo>
                    <a:pt x="124" y="1"/>
                    <a:pt x="124" y="1"/>
                    <a:pt x="124" y="1"/>
                  </a:cubicBezTo>
                  <a:cubicBezTo>
                    <a:pt x="121" y="2"/>
                    <a:pt x="121" y="2"/>
                    <a:pt x="121" y="2"/>
                  </a:cubicBezTo>
                  <a:cubicBezTo>
                    <a:pt x="124" y="3"/>
                    <a:pt x="127" y="2"/>
                    <a:pt x="129" y="3"/>
                  </a:cubicBezTo>
                  <a:cubicBezTo>
                    <a:pt x="131" y="3"/>
                    <a:pt x="134" y="4"/>
                    <a:pt x="136" y="2"/>
                  </a:cubicBezTo>
                  <a:cubicBezTo>
                    <a:pt x="137" y="3"/>
                    <a:pt x="137" y="3"/>
                    <a:pt x="137" y="3"/>
                  </a:cubicBezTo>
                  <a:cubicBezTo>
                    <a:pt x="140" y="2"/>
                    <a:pt x="145" y="3"/>
                    <a:pt x="148" y="3"/>
                  </a:cubicBezTo>
                  <a:cubicBezTo>
                    <a:pt x="148" y="3"/>
                    <a:pt x="149" y="3"/>
                    <a:pt x="149" y="4"/>
                  </a:cubicBezTo>
                  <a:cubicBezTo>
                    <a:pt x="150" y="3"/>
                    <a:pt x="150" y="3"/>
                    <a:pt x="150" y="3"/>
                  </a:cubicBezTo>
                  <a:cubicBezTo>
                    <a:pt x="150" y="4"/>
                    <a:pt x="151" y="4"/>
                    <a:pt x="151" y="4"/>
                  </a:cubicBezTo>
                  <a:cubicBezTo>
                    <a:pt x="151" y="3"/>
                    <a:pt x="151" y="3"/>
                    <a:pt x="151" y="3"/>
                  </a:cubicBezTo>
                  <a:cubicBezTo>
                    <a:pt x="151" y="4"/>
                    <a:pt x="151" y="4"/>
                    <a:pt x="151" y="4"/>
                  </a:cubicBezTo>
                  <a:cubicBezTo>
                    <a:pt x="154" y="5"/>
                    <a:pt x="156" y="3"/>
                    <a:pt x="158" y="5"/>
                  </a:cubicBezTo>
                  <a:cubicBezTo>
                    <a:pt x="158" y="5"/>
                    <a:pt x="158" y="5"/>
                    <a:pt x="159" y="5"/>
                  </a:cubicBezTo>
                  <a:cubicBezTo>
                    <a:pt x="158" y="7"/>
                    <a:pt x="156" y="6"/>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 name="Freeform 8"/>
            <p:cNvSpPr/>
            <p:nvPr/>
          </p:nvSpPr>
          <p:spPr bwMode="auto">
            <a:xfrm>
              <a:off x="7030" y="2153"/>
              <a:ext cx="31" cy="0"/>
            </a:xfrm>
            <a:custGeom>
              <a:avLst/>
              <a:gdLst>
                <a:gd name="T0" fmla="*/ 31 w 31"/>
                <a:gd name="T1" fmla="*/ 31 w 31"/>
                <a:gd name="T2" fmla="*/ 15 w 31"/>
                <a:gd name="T3" fmla="*/ 0 w 31"/>
                <a:gd name="T4" fmla="*/ 31 w 31"/>
              </a:gdLst>
              <a:ahLst/>
              <a:cxnLst>
                <a:cxn ang="0">
                  <a:pos x="T0" y="0"/>
                </a:cxn>
                <a:cxn ang="0">
                  <a:pos x="T1" y="0"/>
                </a:cxn>
                <a:cxn ang="0">
                  <a:pos x="T2" y="0"/>
                </a:cxn>
                <a:cxn ang="0">
                  <a:pos x="T3" y="0"/>
                </a:cxn>
                <a:cxn ang="0">
                  <a:pos x="T4" y="0"/>
                </a:cxn>
              </a:cxnLst>
              <a:rect l="0" t="0" r="r" b="b"/>
              <a:pathLst>
                <a:path w="31">
                  <a:moveTo>
                    <a:pt x="31" y="0"/>
                  </a:moveTo>
                  <a:lnTo>
                    <a:pt x="31" y="0"/>
                  </a:lnTo>
                  <a:lnTo>
                    <a:pt x="15" y="0"/>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 name="Freeform 9"/>
            <p:cNvSpPr/>
            <p:nvPr/>
          </p:nvSpPr>
          <p:spPr bwMode="auto">
            <a:xfrm>
              <a:off x="6893" y="1155"/>
              <a:ext cx="16" cy="16"/>
            </a:xfrm>
            <a:custGeom>
              <a:avLst/>
              <a:gdLst>
                <a:gd name="T0" fmla="*/ 0 w 1"/>
                <a:gd name="T1" fmla="*/ 1 h 1"/>
                <a:gd name="T2" fmla="*/ 0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 name="Freeform 10"/>
            <p:cNvSpPr/>
            <p:nvPr/>
          </p:nvSpPr>
          <p:spPr bwMode="auto">
            <a:xfrm>
              <a:off x="6985" y="2076"/>
              <a:ext cx="15" cy="0"/>
            </a:xfrm>
            <a:custGeom>
              <a:avLst/>
              <a:gdLst>
                <a:gd name="T0" fmla="*/ 0 w 15"/>
                <a:gd name="T1" fmla="*/ 15 w 15"/>
                <a:gd name="T2" fmla="*/ 0 w 15"/>
                <a:gd name="T3" fmla="*/ 0 w 15"/>
              </a:gdLst>
              <a:ahLst/>
              <a:cxnLst>
                <a:cxn ang="0">
                  <a:pos x="T0" y="0"/>
                </a:cxn>
                <a:cxn ang="0">
                  <a:pos x="T1" y="0"/>
                </a:cxn>
                <a:cxn ang="0">
                  <a:pos x="T2" y="0"/>
                </a:cxn>
                <a:cxn ang="0">
                  <a:pos x="T3" y="0"/>
                </a:cxn>
              </a:cxnLst>
              <a:rect l="0" t="0" r="r" b="b"/>
              <a:pathLst>
                <a:path w="15">
                  <a:moveTo>
                    <a:pt x="0" y="0"/>
                  </a:moveTo>
                  <a:lnTo>
                    <a:pt x="1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 name="Freeform 11"/>
            <p:cNvSpPr/>
            <p:nvPr/>
          </p:nvSpPr>
          <p:spPr bwMode="auto">
            <a:xfrm>
              <a:off x="6711" y="1048"/>
              <a:ext cx="122" cy="31"/>
            </a:xfrm>
            <a:custGeom>
              <a:avLst/>
              <a:gdLst>
                <a:gd name="T0" fmla="*/ 8 w 8"/>
                <a:gd name="T1" fmla="*/ 1 h 2"/>
                <a:gd name="T2" fmla="*/ 4 w 8"/>
                <a:gd name="T3" fmla="*/ 1 h 2"/>
                <a:gd name="T4" fmla="*/ 4 w 8"/>
                <a:gd name="T5" fmla="*/ 1 h 2"/>
                <a:gd name="T6" fmla="*/ 0 w 8"/>
                <a:gd name="T7" fmla="*/ 0 h 2"/>
                <a:gd name="T8" fmla="*/ 1 w 8"/>
                <a:gd name="T9" fmla="*/ 0 h 2"/>
                <a:gd name="T10" fmla="*/ 8 w 8"/>
                <a:gd name="T11" fmla="*/ 0 h 2"/>
                <a:gd name="T12" fmla="*/ 8 w 8"/>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8" y="1"/>
                  </a:moveTo>
                  <a:cubicBezTo>
                    <a:pt x="7" y="0"/>
                    <a:pt x="5" y="1"/>
                    <a:pt x="4" y="1"/>
                  </a:cubicBezTo>
                  <a:cubicBezTo>
                    <a:pt x="4" y="1"/>
                    <a:pt x="4" y="1"/>
                    <a:pt x="4" y="1"/>
                  </a:cubicBezTo>
                  <a:cubicBezTo>
                    <a:pt x="2" y="1"/>
                    <a:pt x="0" y="1"/>
                    <a:pt x="0" y="0"/>
                  </a:cubicBezTo>
                  <a:cubicBezTo>
                    <a:pt x="0" y="2"/>
                    <a:pt x="1" y="0"/>
                    <a:pt x="1" y="0"/>
                  </a:cubicBezTo>
                  <a:cubicBezTo>
                    <a:pt x="8" y="0"/>
                    <a:pt x="8" y="0"/>
                    <a:pt x="8" y="0"/>
                  </a:cubicBezTo>
                  <a:lnTo>
                    <a:pt x="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 name="Freeform 12"/>
            <p:cNvSpPr/>
            <p:nvPr/>
          </p:nvSpPr>
          <p:spPr bwMode="auto">
            <a:xfrm>
              <a:off x="6726" y="1125"/>
              <a:ext cx="15" cy="15"/>
            </a:xfrm>
            <a:custGeom>
              <a:avLst/>
              <a:gdLst>
                <a:gd name="T0" fmla="*/ 15 w 15"/>
                <a:gd name="T1" fmla="*/ 0 h 15"/>
                <a:gd name="T2" fmla="*/ 15 w 15"/>
                <a:gd name="T3" fmla="*/ 15 h 15"/>
                <a:gd name="T4" fmla="*/ 0 w 15"/>
                <a:gd name="T5" fmla="*/ 15 h 15"/>
                <a:gd name="T6" fmla="*/ 0 w 15"/>
                <a:gd name="T7" fmla="*/ 15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15"/>
                  </a:lnTo>
                  <a:lnTo>
                    <a:pt x="0" y="15"/>
                  </a:lnTo>
                  <a:lnTo>
                    <a:pt x="0" y="1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 name="Freeform 13"/>
            <p:cNvSpPr/>
            <p:nvPr/>
          </p:nvSpPr>
          <p:spPr bwMode="auto">
            <a:xfrm>
              <a:off x="6696" y="1324"/>
              <a:ext cx="30" cy="16"/>
            </a:xfrm>
            <a:custGeom>
              <a:avLst/>
              <a:gdLst>
                <a:gd name="T0" fmla="*/ 1 w 2"/>
                <a:gd name="T1" fmla="*/ 1 h 1"/>
                <a:gd name="T2" fmla="*/ 0 w 2"/>
                <a:gd name="T3" fmla="*/ 1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1"/>
                    <a:pt x="0" y="1"/>
                  </a:cubicBezTo>
                  <a:cubicBezTo>
                    <a:pt x="2" y="0"/>
                    <a:pt x="2" y="0"/>
                    <a:pt x="2"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 name="Freeform 14"/>
            <p:cNvSpPr/>
            <p:nvPr/>
          </p:nvSpPr>
          <p:spPr bwMode="auto">
            <a:xfrm>
              <a:off x="360" y="756"/>
              <a:ext cx="6427" cy="2809"/>
            </a:xfrm>
            <a:custGeom>
              <a:avLst/>
              <a:gdLst>
                <a:gd name="T0" fmla="*/ 354 w 423"/>
                <a:gd name="T1" fmla="*/ 77 h 183"/>
                <a:gd name="T2" fmla="*/ 334 w 423"/>
                <a:gd name="T3" fmla="*/ 81 h 183"/>
                <a:gd name="T4" fmla="*/ 347 w 423"/>
                <a:gd name="T5" fmla="*/ 84 h 183"/>
                <a:gd name="T6" fmla="*/ 359 w 423"/>
                <a:gd name="T7" fmla="*/ 88 h 183"/>
                <a:gd name="T8" fmla="*/ 385 w 423"/>
                <a:gd name="T9" fmla="*/ 86 h 183"/>
                <a:gd name="T10" fmla="*/ 331 w 423"/>
                <a:gd name="T11" fmla="*/ 109 h 183"/>
                <a:gd name="T12" fmla="*/ 308 w 423"/>
                <a:gd name="T13" fmla="*/ 118 h 183"/>
                <a:gd name="T14" fmla="*/ 315 w 423"/>
                <a:gd name="T15" fmla="*/ 123 h 183"/>
                <a:gd name="T16" fmla="*/ 312 w 423"/>
                <a:gd name="T17" fmla="*/ 129 h 183"/>
                <a:gd name="T18" fmla="*/ 273 w 423"/>
                <a:gd name="T19" fmla="*/ 138 h 183"/>
                <a:gd name="T20" fmla="*/ 282 w 423"/>
                <a:gd name="T21" fmla="*/ 139 h 183"/>
                <a:gd name="T22" fmla="*/ 284 w 423"/>
                <a:gd name="T23" fmla="*/ 143 h 183"/>
                <a:gd name="T24" fmla="*/ 266 w 423"/>
                <a:gd name="T25" fmla="*/ 153 h 183"/>
                <a:gd name="T26" fmla="*/ 250 w 423"/>
                <a:gd name="T27" fmla="*/ 161 h 183"/>
                <a:gd name="T28" fmla="*/ 244 w 423"/>
                <a:gd name="T29" fmla="*/ 171 h 183"/>
                <a:gd name="T30" fmla="*/ 212 w 423"/>
                <a:gd name="T31" fmla="*/ 176 h 183"/>
                <a:gd name="T32" fmla="*/ 196 w 423"/>
                <a:gd name="T33" fmla="*/ 178 h 183"/>
                <a:gd name="T34" fmla="*/ 117 w 423"/>
                <a:gd name="T35" fmla="*/ 177 h 183"/>
                <a:gd name="T36" fmla="*/ 50 w 423"/>
                <a:gd name="T37" fmla="*/ 181 h 183"/>
                <a:gd name="T38" fmla="*/ 13 w 423"/>
                <a:gd name="T39" fmla="*/ 151 h 183"/>
                <a:gd name="T40" fmla="*/ 14 w 423"/>
                <a:gd name="T41" fmla="*/ 125 h 183"/>
                <a:gd name="T42" fmla="*/ 40 w 423"/>
                <a:gd name="T43" fmla="*/ 51 h 183"/>
                <a:gd name="T44" fmla="*/ 99 w 423"/>
                <a:gd name="T45" fmla="*/ 9 h 183"/>
                <a:gd name="T46" fmla="*/ 163 w 423"/>
                <a:gd name="T47" fmla="*/ 41 h 183"/>
                <a:gd name="T48" fmla="*/ 181 w 423"/>
                <a:gd name="T49" fmla="*/ 34 h 183"/>
                <a:gd name="T50" fmla="*/ 195 w 423"/>
                <a:gd name="T51" fmla="*/ 38 h 183"/>
                <a:gd name="T52" fmla="*/ 204 w 423"/>
                <a:gd name="T53" fmla="*/ 36 h 183"/>
                <a:gd name="T54" fmla="*/ 197 w 423"/>
                <a:gd name="T55" fmla="*/ 42 h 183"/>
                <a:gd name="T56" fmla="*/ 185 w 423"/>
                <a:gd name="T57" fmla="*/ 47 h 183"/>
                <a:gd name="T58" fmla="*/ 227 w 423"/>
                <a:gd name="T59" fmla="*/ 43 h 183"/>
                <a:gd name="T60" fmla="*/ 243 w 423"/>
                <a:gd name="T61" fmla="*/ 40 h 183"/>
                <a:gd name="T62" fmla="*/ 234 w 423"/>
                <a:gd name="T63" fmla="*/ 43 h 183"/>
                <a:gd name="T64" fmla="*/ 228 w 423"/>
                <a:gd name="T65" fmla="*/ 48 h 183"/>
                <a:gd name="T66" fmla="*/ 240 w 423"/>
                <a:gd name="T67" fmla="*/ 49 h 183"/>
                <a:gd name="T68" fmla="*/ 249 w 423"/>
                <a:gd name="T69" fmla="*/ 47 h 183"/>
                <a:gd name="T70" fmla="*/ 216 w 423"/>
                <a:gd name="T71" fmla="*/ 62 h 183"/>
                <a:gd name="T72" fmla="*/ 273 w 423"/>
                <a:gd name="T73" fmla="*/ 60 h 183"/>
                <a:gd name="T74" fmla="*/ 275 w 423"/>
                <a:gd name="T75" fmla="*/ 48 h 183"/>
                <a:gd name="T76" fmla="*/ 271 w 423"/>
                <a:gd name="T77" fmla="*/ 46 h 183"/>
                <a:gd name="T78" fmla="*/ 297 w 423"/>
                <a:gd name="T79" fmla="*/ 40 h 183"/>
                <a:gd name="T80" fmla="*/ 374 w 423"/>
                <a:gd name="T81" fmla="*/ 38 h 183"/>
                <a:gd name="T82" fmla="*/ 409 w 423"/>
                <a:gd name="T83" fmla="*/ 38 h 183"/>
                <a:gd name="T84" fmla="*/ 402 w 423"/>
                <a:gd name="T85" fmla="*/ 47 h 183"/>
                <a:gd name="T86" fmla="*/ 391 w 423"/>
                <a:gd name="T87" fmla="*/ 47 h 183"/>
                <a:gd name="T88" fmla="*/ 347 w 423"/>
                <a:gd name="T89" fmla="*/ 55 h 183"/>
                <a:gd name="T90" fmla="*/ 362 w 423"/>
                <a:gd name="T91" fmla="*/ 50 h 183"/>
                <a:gd name="T92" fmla="*/ 369 w 423"/>
                <a:gd name="T93" fmla="*/ 45 h 183"/>
                <a:gd name="T94" fmla="*/ 332 w 423"/>
                <a:gd name="T95" fmla="*/ 52 h 183"/>
                <a:gd name="T96" fmla="*/ 325 w 423"/>
                <a:gd name="T97" fmla="*/ 52 h 183"/>
                <a:gd name="T98" fmla="*/ 343 w 423"/>
                <a:gd name="T99" fmla="*/ 48 h 183"/>
                <a:gd name="T100" fmla="*/ 365 w 423"/>
                <a:gd name="T101" fmla="*/ 45 h 183"/>
                <a:gd name="T102" fmla="*/ 390 w 423"/>
                <a:gd name="T103" fmla="*/ 38 h 183"/>
                <a:gd name="T104" fmla="*/ 336 w 423"/>
                <a:gd name="T105" fmla="*/ 41 h 183"/>
                <a:gd name="T106" fmla="*/ 314 w 423"/>
                <a:gd name="T107" fmla="*/ 42 h 183"/>
                <a:gd name="T108" fmla="*/ 301 w 423"/>
                <a:gd name="T109" fmla="*/ 46 h 183"/>
                <a:gd name="T110" fmla="*/ 287 w 423"/>
                <a:gd name="T111" fmla="*/ 51 h 183"/>
                <a:gd name="T112" fmla="*/ 291 w 423"/>
                <a:gd name="T113" fmla="*/ 55 h 183"/>
                <a:gd name="T114" fmla="*/ 294 w 423"/>
                <a:gd name="T115" fmla="*/ 60 h 183"/>
                <a:gd name="T116" fmla="*/ 283 w 423"/>
                <a:gd name="T117" fmla="*/ 69 h 183"/>
                <a:gd name="T118" fmla="*/ 339 w 423"/>
                <a:gd name="T119" fmla="*/ 70 h 183"/>
                <a:gd name="T120" fmla="*/ 393 w 423"/>
                <a:gd name="T121" fmla="*/ 8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3" h="183">
                  <a:moveTo>
                    <a:pt x="411" y="85"/>
                  </a:moveTo>
                  <a:cubicBezTo>
                    <a:pt x="412" y="85"/>
                    <a:pt x="412" y="85"/>
                    <a:pt x="412" y="85"/>
                  </a:cubicBezTo>
                  <a:cubicBezTo>
                    <a:pt x="412" y="86"/>
                    <a:pt x="410" y="86"/>
                    <a:pt x="409" y="86"/>
                  </a:cubicBezTo>
                  <a:cubicBezTo>
                    <a:pt x="406" y="84"/>
                    <a:pt x="402" y="84"/>
                    <a:pt x="399" y="83"/>
                  </a:cubicBezTo>
                  <a:cubicBezTo>
                    <a:pt x="397" y="84"/>
                    <a:pt x="397" y="84"/>
                    <a:pt x="397" y="84"/>
                  </a:cubicBezTo>
                  <a:cubicBezTo>
                    <a:pt x="398" y="82"/>
                    <a:pt x="395" y="83"/>
                    <a:pt x="394" y="82"/>
                  </a:cubicBezTo>
                  <a:cubicBezTo>
                    <a:pt x="392" y="82"/>
                    <a:pt x="391" y="82"/>
                    <a:pt x="390" y="81"/>
                  </a:cubicBezTo>
                  <a:cubicBezTo>
                    <a:pt x="384" y="82"/>
                    <a:pt x="380" y="78"/>
                    <a:pt x="374" y="79"/>
                  </a:cubicBezTo>
                  <a:cubicBezTo>
                    <a:pt x="372" y="78"/>
                    <a:pt x="369" y="78"/>
                    <a:pt x="366" y="77"/>
                  </a:cubicBezTo>
                  <a:cubicBezTo>
                    <a:pt x="365" y="79"/>
                    <a:pt x="364" y="77"/>
                    <a:pt x="363" y="77"/>
                  </a:cubicBezTo>
                  <a:cubicBezTo>
                    <a:pt x="363" y="77"/>
                    <a:pt x="363" y="77"/>
                    <a:pt x="363" y="77"/>
                  </a:cubicBezTo>
                  <a:cubicBezTo>
                    <a:pt x="360" y="76"/>
                    <a:pt x="357" y="77"/>
                    <a:pt x="354" y="76"/>
                  </a:cubicBezTo>
                  <a:cubicBezTo>
                    <a:pt x="354" y="76"/>
                    <a:pt x="354" y="76"/>
                    <a:pt x="354" y="77"/>
                  </a:cubicBezTo>
                  <a:cubicBezTo>
                    <a:pt x="353" y="76"/>
                    <a:pt x="353" y="76"/>
                    <a:pt x="353" y="76"/>
                  </a:cubicBezTo>
                  <a:cubicBezTo>
                    <a:pt x="353" y="76"/>
                    <a:pt x="352" y="76"/>
                    <a:pt x="353" y="76"/>
                  </a:cubicBezTo>
                  <a:cubicBezTo>
                    <a:pt x="350" y="75"/>
                    <a:pt x="347" y="77"/>
                    <a:pt x="345" y="76"/>
                  </a:cubicBezTo>
                  <a:cubicBezTo>
                    <a:pt x="344" y="76"/>
                    <a:pt x="344" y="76"/>
                    <a:pt x="344" y="76"/>
                  </a:cubicBezTo>
                  <a:cubicBezTo>
                    <a:pt x="344" y="76"/>
                    <a:pt x="345" y="75"/>
                    <a:pt x="344" y="75"/>
                  </a:cubicBezTo>
                  <a:cubicBezTo>
                    <a:pt x="343" y="76"/>
                    <a:pt x="343" y="77"/>
                    <a:pt x="341" y="78"/>
                  </a:cubicBezTo>
                  <a:cubicBezTo>
                    <a:pt x="343" y="79"/>
                    <a:pt x="343" y="79"/>
                    <a:pt x="343" y="79"/>
                  </a:cubicBezTo>
                  <a:cubicBezTo>
                    <a:pt x="342" y="79"/>
                    <a:pt x="339" y="80"/>
                    <a:pt x="339" y="78"/>
                  </a:cubicBezTo>
                  <a:cubicBezTo>
                    <a:pt x="338" y="79"/>
                    <a:pt x="338" y="79"/>
                    <a:pt x="338" y="79"/>
                  </a:cubicBezTo>
                  <a:cubicBezTo>
                    <a:pt x="335" y="78"/>
                    <a:pt x="334" y="79"/>
                    <a:pt x="331" y="80"/>
                  </a:cubicBezTo>
                  <a:cubicBezTo>
                    <a:pt x="333" y="80"/>
                    <a:pt x="333" y="80"/>
                    <a:pt x="333" y="80"/>
                  </a:cubicBezTo>
                  <a:cubicBezTo>
                    <a:pt x="333" y="80"/>
                    <a:pt x="332" y="81"/>
                    <a:pt x="332" y="81"/>
                  </a:cubicBezTo>
                  <a:cubicBezTo>
                    <a:pt x="333" y="82"/>
                    <a:pt x="333" y="81"/>
                    <a:pt x="334" y="81"/>
                  </a:cubicBezTo>
                  <a:cubicBezTo>
                    <a:pt x="334" y="82"/>
                    <a:pt x="334" y="82"/>
                    <a:pt x="334" y="82"/>
                  </a:cubicBezTo>
                  <a:cubicBezTo>
                    <a:pt x="335" y="82"/>
                    <a:pt x="337" y="83"/>
                    <a:pt x="338" y="82"/>
                  </a:cubicBezTo>
                  <a:cubicBezTo>
                    <a:pt x="338" y="83"/>
                    <a:pt x="338" y="83"/>
                    <a:pt x="338" y="83"/>
                  </a:cubicBezTo>
                  <a:cubicBezTo>
                    <a:pt x="337" y="83"/>
                    <a:pt x="337" y="84"/>
                    <a:pt x="336" y="83"/>
                  </a:cubicBezTo>
                  <a:cubicBezTo>
                    <a:pt x="336" y="84"/>
                    <a:pt x="336" y="86"/>
                    <a:pt x="335" y="86"/>
                  </a:cubicBezTo>
                  <a:cubicBezTo>
                    <a:pt x="335" y="87"/>
                    <a:pt x="336" y="88"/>
                    <a:pt x="337" y="87"/>
                  </a:cubicBezTo>
                  <a:cubicBezTo>
                    <a:pt x="337" y="87"/>
                    <a:pt x="337" y="86"/>
                    <a:pt x="337" y="86"/>
                  </a:cubicBezTo>
                  <a:cubicBezTo>
                    <a:pt x="340" y="85"/>
                    <a:pt x="342" y="86"/>
                    <a:pt x="345" y="85"/>
                  </a:cubicBezTo>
                  <a:cubicBezTo>
                    <a:pt x="346" y="84"/>
                    <a:pt x="345" y="84"/>
                    <a:pt x="345" y="83"/>
                  </a:cubicBezTo>
                  <a:cubicBezTo>
                    <a:pt x="347" y="83"/>
                    <a:pt x="347" y="83"/>
                    <a:pt x="347" y="83"/>
                  </a:cubicBezTo>
                  <a:cubicBezTo>
                    <a:pt x="347" y="84"/>
                    <a:pt x="347" y="84"/>
                    <a:pt x="347" y="84"/>
                  </a:cubicBezTo>
                  <a:cubicBezTo>
                    <a:pt x="350" y="84"/>
                    <a:pt x="350" y="84"/>
                    <a:pt x="350" y="84"/>
                  </a:cubicBezTo>
                  <a:cubicBezTo>
                    <a:pt x="349" y="84"/>
                    <a:pt x="348" y="85"/>
                    <a:pt x="347" y="84"/>
                  </a:cubicBezTo>
                  <a:cubicBezTo>
                    <a:pt x="347" y="84"/>
                    <a:pt x="346" y="84"/>
                    <a:pt x="346" y="84"/>
                  </a:cubicBezTo>
                  <a:cubicBezTo>
                    <a:pt x="345" y="84"/>
                    <a:pt x="346" y="85"/>
                    <a:pt x="346" y="86"/>
                  </a:cubicBezTo>
                  <a:cubicBezTo>
                    <a:pt x="345" y="84"/>
                    <a:pt x="340" y="86"/>
                    <a:pt x="338" y="87"/>
                  </a:cubicBezTo>
                  <a:cubicBezTo>
                    <a:pt x="337" y="87"/>
                    <a:pt x="337" y="87"/>
                    <a:pt x="337" y="87"/>
                  </a:cubicBezTo>
                  <a:cubicBezTo>
                    <a:pt x="339" y="88"/>
                    <a:pt x="342" y="87"/>
                    <a:pt x="344" y="87"/>
                  </a:cubicBezTo>
                  <a:cubicBezTo>
                    <a:pt x="346" y="89"/>
                    <a:pt x="350" y="84"/>
                    <a:pt x="350" y="87"/>
                  </a:cubicBezTo>
                  <a:cubicBezTo>
                    <a:pt x="351" y="88"/>
                    <a:pt x="352" y="88"/>
                    <a:pt x="353" y="88"/>
                  </a:cubicBezTo>
                  <a:cubicBezTo>
                    <a:pt x="353" y="87"/>
                    <a:pt x="354" y="86"/>
                    <a:pt x="355" y="86"/>
                  </a:cubicBezTo>
                  <a:cubicBezTo>
                    <a:pt x="356" y="87"/>
                    <a:pt x="356" y="87"/>
                    <a:pt x="356" y="87"/>
                  </a:cubicBezTo>
                  <a:cubicBezTo>
                    <a:pt x="357" y="86"/>
                    <a:pt x="357" y="86"/>
                    <a:pt x="357" y="86"/>
                  </a:cubicBezTo>
                  <a:cubicBezTo>
                    <a:pt x="357" y="86"/>
                    <a:pt x="357" y="86"/>
                    <a:pt x="357" y="87"/>
                  </a:cubicBezTo>
                  <a:cubicBezTo>
                    <a:pt x="357" y="87"/>
                    <a:pt x="358" y="87"/>
                    <a:pt x="359" y="87"/>
                  </a:cubicBezTo>
                  <a:cubicBezTo>
                    <a:pt x="359" y="88"/>
                    <a:pt x="359" y="88"/>
                    <a:pt x="359" y="88"/>
                  </a:cubicBezTo>
                  <a:cubicBezTo>
                    <a:pt x="358" y="88"/>
                    <a:pt x="358" y="88"/>
                    <a:pt x="358" y="88"/>
                  </a:cubicBezTo>
                  <a:cubicBezTo>
                    <a:pt x="360" y="89"/>
                    <a:pt x="363" y="87"/>
                    <a:pt x="365" y="87"/>
                  </a:cubicBezTo>
                  <a:cubicBezTo>
                    <a:pt x="364" y="86"/>
                    <a:pt x="363" y="87"/>
                    <a:pt x="363" y="86"/>
                  </a:cubicBezTo>
                  <a:cubicBezTo>
                    <a:pt x="363" y="85"/>
                    <a:pt x="364" y="87"/>
                    <a:pt x="365" y="86"/>
                  </a:cubicBezTo>
                  <a:cubicBezTo>
                    <a:pt x="366" y="86"/>
                    <a:pt x="366" y="86"/>
                    <a:pt x="366" y="86"/>
                  </a:cubicBezTo>
                  <a:cubicBezTo>
                    <a:pt x="364" y="85"/>
                    <a:pt x="364" y="85"/>
                    <a:pt x="364" y="85"/>
                  </a:cubicBezTo>
                  <a:cubicBezTo>
                    <a:pt x="364" y="84"/>
                    <a:pt x="367" y="86"/>
                    <a:pt x="367" y="84"/>
                  </a:cubicBezTo>
                  <a:cubicBezTo>
                    <a:pt x="367" y="84"/>
                    <a:pt x="367" y="84"/>
                    <a:pt x="367" y="84"/>
                  </a:cubicBezTo>
                  <a:cubicBezTo>
                    <a:pt x="367" y="85"/>
                    <a:pt x="367" y="85"/>
                    <a:pt x="367" y="85"/>
                  </a:cubicBezTo>
                  <a:cubicBezTo>
                    <a:pt x="368" y="87"/>
                    <a:pt x="370" y="86"/>
                    <a:pt x="371" y="85"/>
                  </a:cubicBezTo>
                  <a:cubicBezTo>
                    <a:pt x="378" y="85"/>
                    <a:pt x="378" y="85"/>
                    <a:pt x="378" y="85"/>
                  </a:cubicBezTo>
                  <a:cubicBezTo>
                    <a:pt x="378" y="86"/>
                    <a:pt x="378" y="86"/>
                    <a:pt x="378" y="86"/>
                  </a:cubicBezTo>
                  <a:cubicBezTo>
                    <a:pt x="380" y="85"/>
                    <a:pt x="383" y="85"/>
                    <a:pt x="385" y="86"/>
                  </a:cubicBezTo>
                  <a:cubicBezTo>
                    <a:pt x="385" y="86"/>
                    <a:pt x="384" y="86"/>
                    <a:pt x="384" y="86"/>
                  </a:cubicBezTo>
                  <a:cubicBezTo>
                    <a:pt x="383" y="85"/>
                    <a:pt x="383" y="85"/>
                    <a:pt x="383" y="85"/>
                  </a:cubicBezTo>
                  <a:cubicBezTo>
                    <a:pt x="382" y="85"/>
                    <a:pt x="380" y="88"/>
                    <a:pt x="379" y="86"/>
                  </a:cubicBezTo>
                  <a:cubicBezTo>
                    <a:pt x="378" y="88"/>
                    <a:pt x="377" y="87"/>
                    <a:pt x="377" y="87"/>
                  </a:cubicBezTo>
                  <a:cubicBezTo>
                    <a:pt x="376" y="88"/>
                    <a:pt x="374" y="86"/>
                    <a:pt x="373" y="88"/>
                  </a:cubicBezTo>
                  <a:cubicBezTo>
                    <a:pt x="375" y="88"/>
                    <a:pt x="376" y="88"/>
                    <a:pt x="378" y="88"/>
                  </a:cubicBezTo>
                  <a:cubicBezTo>
                    <a:pt x="377" y="90"/>
                    <a:pt x="376" y="87"/>
                    <a:pt x="376" y="89"/>
                  </a:cubicBezTo>
                  <a:cubicBezTo>
                    <a:pt x="382" y="90"/>
                    <a:pt x="382" y="90"/>
                    <a:pt x="382" y="90"/>
                  </a:cubicBezTo>
                  <a:cubicBezTo>
                    <a:pt x="382" y="90"/>
                    <a:pt x="381" y="91"/>
                    <a:pt x="381" y="91"/>
                  </a:cubicBezTo>
                  <a:cubicBezTo>
                    <a:pt x="379" y="91"/>
                    <a:pt x="377" y="92"/>
                    <a:pt x="376" y="93"/>
                  </a:cubicBezTo>
                  <a:cubicBezTo>
                    <a:pt x="375" y="93"/>
                    <a:pt x="374" y="95"/>
                    <a:pt x="373" y="95"/>
                  </a:cubicBezTo>
                  <a:cubicBezTo>
                    <a:pt x="359" y="99"/>
                    <a:pt x="344" y="104"/>
                    <a:pt x="331" y="109"/>
                  </a:cubicBezTo>
                  <a:cubicBezTo>
                    <a:pt x="331" y="109"/>
                    <a:pt x="331" y="109"/>
                    <a:pt x="331" y="109"/>
                  </a:cubicBezTo>
                  <a:cubicBezTo>
                    <a:pt x="329" y="110"/>
                    <a:pt x="326" y="109"/>
                    <a:pt x="324" y="111"/>
                  </a:cubicBezTo>
                  <a:cubicBezTo>
                    <a:pt x="325" y="112"/>
                    <a:pt x="325" y="112"/>
                    <a:pt x="325" y="112"/>
                  </a:cubicBezTo>
                  <a:cubicBezTo>
                    <a:pt x="323" y="112"/>
                    <a:pt x="323" y="112"/>
                    <a:pt x="323" y="112"/>
                  </a:cubicBezTo>
                  <a:cubicBezTo>
                    <a:pt x="323" y="111"/>
                    <a:pt x="323" y="111"/>
                    <a:pt x="323" y="111"/>
                  </a:cubicBezTo>
                  <a:cubicBezTo>
                    <a:pt x="322" y="111"/>
                    <a:pt x="321" y="112"/>
                    <a:pt x="321" y="112"/>
                  </a:cubicBezTo>
                  <a:cubicBezTo>
                    <a:pt x="321" y="113"/>
                    <a:pt x="321" y="113"/>
                    <a:pt x="321" y="113"/>
                  </a:cubicBezTo>
                  <a:cubicBezTo>
                    <a:pt x="320" y="112"/>
                    <a:pt x="317" y="113"/>
                    <a:pt x="316" y="114"/>
                  </a:cubicBezTo>
                  <a:cubicBezTo>
                    <a:pt x="317" y="114"/>
                    <a:pt x="317" y="114"/>
                    <a:pt x="317" y="114"/>
                  </a:cubicBezTo>
                  <a:cubicBezTo>
                    <a:pt x="316" y="115"/>
                    <a:pt x="314" y="114"/>
                    <a:pt x="313" y="116"/>
                  </a:cubicBezTo>
                  <a:cubicBezTo>
                    <a:pt x="319" y="116"/>
                    <a:pt x="319" y="116"/>
                    <a:pt x="319" y="116"/>
                  </a:cubicBezTo>
                  <a:cubicBezTo>
                    <a:pt x="317" y="117"/>
                    <a:pt x="313" y="116"/>
                    <a:pt x="311" y="118"/>
                  </a:cubicBezTo>
                  <a:cubicBezTo>
                    <a:pt x="310" y="117"/>
                    <a:pt x="309" y="118"/>
                    <a:pt x="308" y="117"/>
                  </a:cubicBezTo>
                  <a:cubicBezTo>
                    <a:pt x="308" y="117"/>
                    <a:pt x="308" y="118"/>
                    <a:pt x="308" y="118"/>
                  </a:cubicBezTo>
                  <a:cubicBezTo>
                    <a:pt x="308" y="118"/>
                    <a:pt x="309" y="119"/>
                    <a:pt x="309" y="119"/>
                  </a:cubicBezTo>
                  <a:cubicBezTo>
                    <a:pt x="308" y="120"/>
                    <a:pt x="307" y="119"/>
                    <a:pt x="305" y="119"/>
                  </a:cubicBezTo>
                  <a:cubicBezTo>
                    <a:pt x="305" y="119"/>
                    <a:pt x="305" y="119"/>
                    <a:pt x="305" y="120"/>
                  </a:cubicBezTo>
                  <a:cubicBezTo>
                    <a:pt x="305" y="120"/>
                    <a:pt x="307" y="119"/>
                    <a:pt x="306" y="121"/>
                  </a:cubicBezTo>
                  <a:cubicBezTo>
                    <a:pt x="310" y="122"/>
                    <a:pt x="313" y="120"/>
                    <a:pt x="317" y="119"/>
                  </a:cubicBezTo>
                  <a:cubicBezTo>
                    <a:pt x="316" y="119"/>
                    <a:pt x="316" y="119"/>
                    <a:pt x="316" y="119"/>
                  </a:cubicBezTo>
                  <a:cubicBezTo>
                    <a:pt x="317" y="118"/>
                    <a:pt x="317" y="118"/>
                    <a:pt x="317" y="118"/>
                  </a:cubicBezTo>
                  <a:cubicBezTo>
                    <a:pt x="317" y="119"/>
                    <a:pt x="317" y="119"/>
                    <a:pt x="318" y="119"/>
                  </a:cubicBezTo>
                  <a:cubicBezTo>
                    <a:pt x="318" y="118"/>
                    <a:pt x="319" y="118"/>
                    <a:pt x="319" y="117"/>
                  </a:cubicBezTo>
                  <a:cubicBezTo>
                    <a:pt x="320" y="118"/>
                    <a:pt x="320" y="118"/>
                    <a:pt x="320" y="118"/>
                  </a:cubicBezTo>
                  <a:cubicBezTo>
                    <a:pt x="318" y="119"/>
                    <a:pt x="318" y="121"/>
                    <a:pt x="316" y="121"/>
                  </a:cubicBezTo>
                  <a:cubicBezTo>
                    <a:pt x="316" y="122"/>
                    <a:pt x="316" y="121"/>
                    <a:pt x="316" y="121"/>
                  </a:cubicBezTo>
                  <a:cubicBezTo>
                    <a:pt x="317" y="122"/>
                    <a:pt x="316" y="123"/>
                    <a:pt x="315" y="123"/>
                  </a:cubicBezTo>
                  <a:cubicBezTo>
                    <a:pt x="316" y="121"/>
                    <a:pt x="316" y="121"/>
                    <a:pt x="316" y="121"/>
                  </a:cubicBezTo>
                  <a:cubicBezTo>
                    <a:pt x="315" y="121"/>
                    <a:pt x="315" y="121"/>
                    <a:pt x="315" y="121"/>
                  </a:cubicBezTo>
                  <a:cubicBezTo>
                    <a:pt x="310" y="122"/>
                    <a:pt x="305" y="122"/>
                    <a:pt x="301" y="124"/>
                  </a:cubicBezTo>
                  <a:cubicBezTo>
                    <a:pt x="305" y="126"/>
                    <a:pt x="305" y="126"/>
                    <a:pt x="305" y="126"/>
                  </a:cubicBezTo>
                  <a:cubicBezTo>
                    <a:pt x="303" y="126"/>
                    <a:pt x="303" y="126"/>
                    <a:pt x="303" y="126"/>
                  </a:cubicBezTo>
                  <a:cubicBezTo>
                    <a:pt x="303" y="126"/>
                    <a:pt x="303" y="126"/>
                    <a:pt x="303" y="126"/>
                  </a:cubicBezTo>
                  <a:cubicBezTo>
                    <a:pt x="300" y="125"/>
                    <a:pt x="298" y="127"/>
                    <a:pt x="296" y="128"/>
                  </a:cubicBezTo>
                  <a:cubicBezTo>
                    <a:pt x="297" y="128"/>
                    <a:pt x="300" y="129"/>
                    <a:pt x="300" y="128"/>
                  </a:cubicBezTo>
                  <a:cubicBezTo>
                    <a:pt x="301" y="126"/>
                    <a:pt x="300" y="129"/>
                    <a:pt x="302" y="128"/>
                  </a:cubicBezTo>
                  <a:cubicBezTo>
                    <a:pt x="304" y="128"/>
                    <a:pt x="304" y="128"/>
                    <a:pt x="304" y="128"/>
                  </a:cubicBezTo>
                  <a:cubicBezTo>
                    <a:pt x="305" y="129"/>
                    <a:pt x="307" y="128"/>
                    <a:pt x="308" y="129"/>
                  </a:cubicBezTo>
                  <a:cubicBezTo>
                    <a:pt x="309" y="127"/>
                    <a:pt x="311" y="129"/>
                    <a:pt x="312" y="128"/>
                  </a:cubicBezTo>
                  <a:cubicBezTo>
                    <a:pt x="312" y="128"/>
                    <a:pt x="311" y="128"/>
                    <a:pt x="312" y="129"/>
                  </a:cubicBezTo>
                  <a:cubicBezTo>
                    <a:pt x="312" y="129"/>
                    <a:pt x="312" y="129"/>
                    <a:pt x="312" y="129"/>
                  </a:cubicBezTo>
                  <a:cubicBezTo>
                    <a:pt x="310" y="130"/>
                    <a:pt x="305" y="128"/>
                    <a:pt x="304" y="131"/>
                  </a:cubicBezTo>
                  <a:cubicBezTo>
                    <a:pt x="303" y="132"/>
                    <a:pt x="302" y="133"/>
                    <a:pt x="301" y="133"/>
                  </a:cubicBezTo>
                  <a:cubicBezTo>
                    <a:pt x="301" y="133"/>
                    <a:pt x="301" y="134"/>
                    <a:pt x="300" y="134"/>
                  </a:cubicBezTo>
                  <a:cubicBezTo>
                    <a:pt x="300" y="134"/>
                    <a:pt x="300" y="134"/>
                    <a:pt x="300" y="134"/>
                  </a:cubicBezTo>
                  <a:cubicBezTo>
                    <a:pt x="299" y="137"/>
                    <a:pt x="297" y="136"/>
                    <a:pt x="295" y="137"/>
                  </a:cubicBezTo>
                  <a:cubicBezTo>
                    <a:pt x="294" y="136"/>
                    <a:pt x="293" y="138"/>
                    <a:pt x="291" y="136"/>
                  </a:cubicBezTo>
                  <a:cubicBezTo>
                    <a:pt x="290" y="139"/>
                    <a:pt x="287" y="137"/>
                    <a:pt x="285" y="137"/>
                  </a:cubicBezTo>
                  <a:cubicBezTo>
                    <a:pt x="284" y="137"/>
                    <a:pt x="283" y="136"/>
                    <a:pt x="282" y="137"/>
                  </a:cubicBezTo>
                  <a:cubicBezTo>
                    <a:pt x="283" y="136"/>
                    <a:pt x="283" y="136"/>
                    <a:pt x="283" y="136"/>
                  </a:cubicBezTo>
                  <a:cubicBezTo>
                    <a:pt x="280" y="135"/>
                    <a:pt x="278" y="136"/>
                    <a:pt x="275" y="137"/>
                  </a:cubicBezTo>
                  <a:cubicBezTo>
                    <a:pt x="275" y="137"/>
                    <a:pt x="275" y="137"/>
                    <a:pt x="275" y="137"/>
                  </a:cubicBezTo>
                  <a:cubicBezTo>
                    <a:pt x="274" y="138"/>
                    <a:pt x="273" y="136"/>
                    <a:pt x="273" y="138"/>
                  </a:cubicBezTo>
                  <a:cubicBezTo>
                    <a:pt x="274" y="140"/>
                    <a:pt x="276" y="138"/>
                    <a:pt x="278" y="138"/>
                  </a:cubicBezTo>
                  <a:cubicBezTo>
                    <a:pt x="278" y="138"/>
                    <a:pt x="278" y="138"/>
                    <a:pt x="278" y="138"/>
                  </a:cubicBezTo>
                  <a:cubicBezTo>
                    <a:pt x="279" y="138"/>
                    <a:pt x="279" y="138"/>
                    <a:pt x="279" y="138"/>
                  </a:cubicBezTo>
                  <a:cubicBezTo>
                    <a:pt x="279" y="138"/>
                    <a:pt x="282" y="139"/>
                    <a:pt x="280" y="140"/>
                  </a:cubicBezTo>
                  <a:cubicBezTo>
                    <a:pt x="281" y="141"/>
                    <a:pt x="282" y="139"/>
                    <a:pt x="282" y="138"/>
                  </a:cubicBezTo>
                  <a:cubicBezTo>
                    <a:pt x="283" y="138"/>
                    <a:pt x="283" y="138"/>
                    <a:pt x="283" y="138"/>
                  </a:cubicBezTo>
                  <a:cubicBezTo>
                    <a:pt x="282" y="139"/>
                    <a:pt x="282" y="139"/>
                    <a:pt x="282" y="139"/>
                  </a:cubicBezTo>
                  <a:cubicBezTo>
                    <a:pt x="284" y="140"/>
                    <a:pt x="284" y="140"/>
                    <a:pt x="284" y="140"/>
                  </a:cubicBezTo>
                  <a:cubicBezTo>
                    <a:pt x="284" y="140"/>
                    <a:pt x="284" y="139"/>
                    <a:pt x="284" y="139"/>
                  </a:cubicBezTo>
                  <a:cubicBezTo>
                    <a:pt x="284" y="139"/>
                    <a:pt x="284" y="139"/>
                    <a:pt x="284" y="139"/>
                  </a:cubicBezTo>
                  <a:cubicBezTo>
                    <a:pt x="284" y="140"/>
                    <a:pt x="284" y="140"/>
                    <a:pt x="284" y="140"/>
                  </a:cubicBezTo>
                  <a:cubicBezTo>
                    <a:pt x="282" y="140"/>
                    <a:pt x="282" y="140"/>
                    <a:pt x="282" y="140"/>
                  </a:cubicBezTo>
                  <a:cubicBezTo>
                    <a:pt x="283" y="140"/>
                    <a:pt x="282" y="139"/>
                    <a:pt x="282" y="139"/>
                  </a:cubicBezTo>
                  <a:cubicBezTo>
                    <a:pt x="282" y="141"/>
                    <a:pt x="282" y="142"/>
                    <a:pt x="281" y="143"/>
                  </a:cubicBezTo>
                  <a:cubicBezTo>
                    <a:pt x="282" y="144"/>
                    <a:pt x="282" y="144"/>
                    <a:pt x="282" y="144"/>
                  </a:cubicBezTo>
                  <a:cubicBezTo>
                    <a:pt x="282" y="143"/>
                    <a:pt x="282" y="143"/>
                    <a:pt x="282" y="143"/>
                  </a:cubicBezTo>
                  <a:cubicBezTo>
                    <a:pt x="283" y="143"/>
                    <a:pt x="286" y="144"/>
                    <a:pt x="287" y="143"/>
                  </a:cubicBezTo>
                  <a:cubicBezTo>
                    <a:pt x="287" y="143"/>
                    <a:pt x="287" y="143"/>
                    <a:pt x="287" y="143"/>
                  </a:cubicBezTo>
                  <a:cubicBezTo>
                    <a:pt x="288" y="144"/>
                    <a:pt x="288" y="144"/>
                    <a:pt x="288" y="144"/>
                  </a:cubicBezTo>
                  <a:cubicBezTo>
                    <a:pt x="288" y="145"/>
                    <a:pt x="284" y="144"/>
                    <a:pt x="286" y="146"/>
                  </a:cubicBezTo>
                  <a:cubicBezTo>
                    <a:pt x="287" y="146"/>
                    <a:pt x="287" y="146"/>
                    <a:pt x="287" y="146"/>
                  </a:cubicBezTo>
                  <a:cubicBezTo>
                    <a:pt x="287" y="146"/>
                    <a:pt x="286" y="146"/>
                    <a:pt x="285" y="146"/>
                  </a:cubicBezTo>
                  <a:cubicBezTo>
                    <a:pt x="285" y="146"/>
                    <a:pt x="285" y="146"/>
                    <a:pt x="284" y="146"/>
                  </a:cubicBezTo>
                  <a:cubicBezTo>
                    <a:pt x="284" y="147"/>
                    <a:pt x="282" y="147"/>
                    <a:pt x="281" y="147"/>
                  </a:cubicBezTo>
                  <a:cubicBezTo>
                    <a:pt x="282" y="146"/>
                    <a:pt x="285" y="147"/>
                    <a:pt x="285" y="144"/>
                  </a:cubicBezTo>
                  <a:cubicBezTo>
                    <a:pt x="284" y="143"/>
                    <a:pt x="284" y="143"/>
                    <a:pt x="284" y="143"/>
                  </a:cubicBezTo>
                  <a:cubicBezTo>
                    <a:pt x="284" y="145"/>
                    <a:pt x="281" y="143"/>
                    <a:pt x="279" y="144"/>
                  </a:cubicBezTo>
                  <a:cubicBezTo>
                    <a:pt x="280" y="145"/>
                    <a:pt x="280" y="145"/>
                    <a:pt x="280" y="145"/>
                  </a:cubicBezTo>
                  <a:cubicBezTo>
                    <a:pt x="279" y="144"/>
                    <a:pt x="277" y="147"/>
                    <a:pt x="276" y="146"/>
                  </a:cubicBezTo>
                  <a:cubicBezTo>
                    <a:pt x="277" y="147"/>
                    <a:pt x="278" y="147"/>
                    <a:pt x="279" y="147"/>
                  </a:cubicBezTo>
                  <a:cubicBezTo>
                    <a:pt x="275" y="148"/>
                    <a:pt x="275" y="148"/>
                    <a:pt x="275" y="148"/>
                  </a:cubicBezTo>
                  <a:cubicBezTo>
                    <a:pt x="275" y="148"/>
                    <a:pt x="275" y="147"/>
                    <a:pt x="275" y="148"/>
                  </a:cubicBezTo>
                  <a:cubicBezTo>
                    <a:pt x="274" y="148"/>
                    <a:pt x="274" y="148"/>
                    <a:pt x="274" y="149"/>
                  </a:cubicBezTo>
                  <a:cubicBezTo>
                    <a:pt x="275" y="150"/>
                    <a:pt x="276" y="149"/>
                    <a:pt x="277" y="149"/>
                  </a:cubicBezTo>
                  <a:cubicBezTo>
                    <a:pt x="274" y="150"/>
                    <a:pt x="274" y="150"/>
                    <a:pt x="274" y="150"/>
                  </a:cubicBezTo>
                  <a:cubicBezTo>
                    <a:pt x="274" y="151"/>
                    <a:pt x="275" y="150"/>
                    <a:pt x="276" y="150"/>
                  </a:cubicBezTo>
                  <a:cubicBezTo>
                    <a:pt x="274" y="151"/>
                    <a:pt x="271" y="151"/>
                    <a:pt x="268" y="151"/>
                  </a:cubicBezTo>
                  <a:cubicBezTo>
                    <a:pt x="267" y="152"/>
                    <a:pt x="264" y="149"/>
                    <a:pt x="263" y="152"/>
                  </a:cubicBezTo>
                  <a:cubicBezTo>
                    <a:pt x="266" y="153"/>
                    <a:pt x="266" y="153"/>
                    <a:pt x="266" y="153"/>
                  </a:cubicBezTo>
                  <a:cubicBezTo>
                    <a:pt x="265" y="153"/>
                    <a:pt x="264" y="153"/>
                    <a:pt x="264" y="152"/>
                  </a:cubicBezTo>
                  <a:cubicBezTo>
                    <a:pt x="263" y="152"/>
                    <a:pt x="262" y="153"/>
                    <a:pt x="261" y="153"/>
                  </a:cubicBezTo>
                  <a:cubicBezTo>
                    <a:pt x="262" y="154"/>
                    <a:pt x="262" y="154"/>
                    <a:pt x="262" y="154"/>
                  </a:cubicBezTo>
                  <a:cubicBezTo>
                    <a:pt x="261" y="155"/>
                    <a:pt x="261" y="153"/>
                    <a:pt x="259" y="154"/>
                  </a:cubicBezTo>
                  <a:cubicBezTo>
                    <a:pt x="259" y="154"/>
                    <a:pt x="259" y="154"/>
                    <a:pt x="259" y="154"/>
                  </a:cubicBezTo>
                  <a:cubicBezTo>
                    <a:pt x="259" y="154"/>
                    <a:pt x="257" y="154"/>
                    <a:pt x="256" y="154"/>
                  </a:cubicBezTo>
                  <a:cubicBezTo>
                    <a:pt x="257" y="155"/>
                    <a:pt x="257" y="155"/>
                    <a:pt x="257" y="155"/>
                  </a:cubicBezTo>
                  <a:cubicBezTo>
                    <a:pt x="255" y="156"/>
                    <a:pt x="252" y="156"/>
                    <a:pt x="251" y="156"/>
                  </a:cubicBezTo>
                  <a:cubicBezTo>
                    <a:pt x="250" y="158"/>
                    <a:pt x="251" y="157"/>
                    <a:pt x="252" y="158"/>
                  </a:cubicBezTo>
                  <a:cubicBezTo>
                    <a:pt x="253" y="157"/>
                    <a:pt x="253" y="157"/>
                    <a:pt x="253" y="157"/>
                  </a:cubicBezTo>
                  <a:cubicBezTo>
                    <a:pt x="254" y="158"/>
                    <a:pt x="256" y="156"/>
                    <a:pt x="258" y="158"/>
                  </a:cubicBezTo>
                  <a:cubicBezTo>
                    <a:pt x="257" y="159"/>
                    <a:pt x="253" y="158"/>
                    <a:pt x="254" y="160"/>
                  </a:cubicBezTo>
                  <a:cubicBezTo>
                    <a:pt x="250" y="161"/>
                    <a:pt x="250" y="161"/>
                    <a:pt x="250" y="161"/>
                  </a:cubicBezTo>
                  <a:cubicBezTo>
                    <a:pt x="252" y="160"/>
                    <a:pt x="252" y="163"/>
                    <a:pt x="255" y="162"/>
                  </a:cubicBezTo>
                  <a:cubicBezTo>
                    <a:pt x="256" y="163"/>
                    <a:pt x="256" y="163"/>
                    <a:pt x="256" y="163"/>
                  </a:cubicBezTo>
                  <a:cubicBezTo>
                    <a:pt x="254" y="162"/>
                    <a:pt x="252" y="163"/>
                    <a:pt x="250" y="163"/>
                  </a:cubicBezTo>
                  <a:cubicBezTo>
                    <a:pt x="252" y="165"/>
                    <a:pt x="252" y="165"/>
                    <a:pt x="252" y="165"/>
                  </a:cubicBezTo>
                  <a:cubicBezTo>
                    <a:pt x="252" y="164"/>
                    <a:pt x="252" y="165"/>
                    <a:pt x="251" y="165"/>
                  </a:cubicBezTo>
                  <a:cubicBezTo>
                    <a:pt x="251" y="165"/>
                    <a:pt x="251" y="165"/>
                    <a:pt x="251" y="165"/>
                  </a:cubicBezTo>
                  <a:cubicBezTo>
                    <a:pt x="253" y="167"/>
                    <a:pt x="253" y="167"/>
                    <a:pt x="253" y="167"/>
                  </a:cubicBezTo>
                  <a:cubicBezTo>
                    <a:pt x="259" y="167"/>
                    <a:pt x="264" y="167"/>
                    <a:pt x="270" y="167"/>
                  </a:cubicBezTo>
                  <a:cubicBezTo>
                    <a:pt x="263" y="168"/>
                    <a:pt x="256" y="166"/>
                    <a:pt x="250" y="169"/>
                  </a:cubicBezTo>
                  <a:cubicBezTo>
                    <a:pt x="251" y="170"/>
                    <a:pt x="251" y="170"/>
                    <a:pt x="251" y="170"/>
                  </a:cubicBezTo>
                  <a:cubicBezTo>
                    <a:pt x="251" y="170"/>
                    <a:pt x="250" y="170"/>
                    <a:pt x="250" y="170"/>
                  </a:cubicBezTo>
                  <a:cubicBezTo>
                    <a:pt x="250" y="171"/>
                    <a:pt x="250" y="171"/>
                    <a:pt x="250" y="171"/>
                  </a:cubicBezTo>
                  <a:cubicBezTo>
                    <a:pt x="248" y="171"/>
                    <a:pt x="248" y="172"/>
                    <a:pt x="244" y="171"/>
                  </a:cubicBezTo>
                  <a:cubicBezTo>
                    <a:pt x="242" y="171"/>
                    <a:pt x="241" y="173"/>
                    <a:pt x="241" y="174"/>
                  </a:cubicBezTo>
                  <a:cubicBezTo>
                    <a:pt x="239" y="172"/>
                    <a:pt x="235" y="173"/>
                    <a:pt x="232" y="173"/>
                  </a:cubicBezTo>
                  <a:cubicBezTo>
                    <a:pt x="231" y="173"/>
                    <a:pt x="231" y="173"/>
                    <a:pt x="231" y="173"/>
                  </a:cubicBezTo>
                  <a:cubicBezTo>
                    <a:pt x="229" y="173"/>
                    <a:pt x="231" y="174"/>
                    <a:pt x="231" y="173"/>
                  </a:cubicBezTo>
                  <a:cubicBezTo>
                    <a:pt x="229" y="172"/>
                    <a:pt x="226" y="173"/>
                    <a:pt x="224" y="172"/>
                  </a:cubicBezTo>
                  <a:cubicBezTo>
                    <a:pt x="223" y="175"/>
                    <a:pt x="219" y="173"/>
                    <a:pt x="219" y="175"/>
                  </a:cubicBezTo>
                  <a:cubicBezTo>
                    <a:pt x="216" y="174"/>
                    <a:pt x="216" y="174"/>
                    <a:pt x="216" y="174"/>
                  </a:cubicBezTo>
                  <a:cubicBezTo>
                    <a:pt x="217" y="174"/>
                    <a:pt x="218" y="175"/>
                    <a:pt x="218" y="174"/>
                  </a:cubicBezTo>
                  <a:cubicBezTo>
                    <a:pt x="218" y="172"/>
                    <a:pt x="216" y="173"/>
                    <a:pt x="216" y="172"/>
                  </a:cubicBezTo>
                  <a:cubicBezTo>
                    <a:pt x="214" y="174"/>
                    <a:pt x="214" y="174"/>
                    <a:pt x="214" y="174"/>
                  </a:cubicBezTo>
                  <a:cubicBezTo>
                    <a:pt x="214" y="174"/>
                    <a:pt x="215" y="175"/>
                    <a:pt x="215" y="174"/>
                  </a:cubicBezTo>
                  <a:cubicBezTo>
                    <a:pt x="214" y="175"/>
                    <a:pt x="215" y="176"/>
                    <a:pt x="215" y="177"/>
                  </a:cubicBezTo>
                  <a:cubicBezTo>
                    <a:pt x="214" y="178"/>
                    <a:pt x="212" y="177"/>
                    <a:pt x="212" y="176"/>
                  </a:cubicBezTo>
                  <a:cubicBezTo>
                    <a:pt x="213" y="175"/>
                    <a:pt x="213" y="175"/>
                    <a:pt x="213" y="175"/>
                  </a:cubicBezTo>
                  <a:cubicBezTo>
                    <a:pt x="213" y="174"/>
                    <a:pt x="212" y="174"/>
                    <a:pt x="212" y="174"/>
                  </a:cubicBezTo>
                  <a:cubicBezTo>
                    <a:pt x="211" y="176"/>
                    <a:pt x="212" y="176"/>
                    <a:pt x="211" y="177"/>
                  </a:cubicBezTo>
                  <a:cubicBezTo>
                    <a:pt x="211" y="177"/>
                    <a:pt x="211" y="177"/>
                    <a:pt x="211" y="177"/>
                  </a:cubicBezTo>
                  <a:cubicBezTo>
                    <a:pt x="211" y="176"/>
                    <a:pt x="211" y="176"/>
                    <a:pt x="211" y="176"/>
                  </a:cubicBezTo>
                  <a:cubicBezTo>
                    <a:pt x="210" y="176"/>
                    <a:pt x="210" y="174"/>
                    <a:pt x="209" y="175"/>
                  </a:cubicBezTo>
                  <a:cubicBezTo>
                    <a:pt x="207" y="177"/>
                    <a:pt x="207" y="177"/>
                    <a:pt x="207" y="177"/>
                  </a:cubicBezTo>
                  <a:cubicBezTo>
                    <a:pt x="208" y="177"/>
                    <a:pt x="208" y="177"/>
                    <a:pt x="208" y="177"/>
                  </a:cubicBezTo>
                  <a:cubicBezTo>
                    <a:pt x="207" y="177"/>
                    <a:pt x="206" y="176"/>
                    <a:pt x="205" y="176"/>
                  </a:cubicBezTo>
                  <a:cubicBezTo>
                    <a:pt x="205" y="177"/>
                    <a:pt x="205" y="177"/>
                    <a:pt x="205" y="177"/>
                  </a:cubicBezTo>
                  <a:cubicBezTo>
                    <a:pt x="203" y="177"/>
                    <a:pt x="201" y="176"/>
                    <a:pt x="199" y="178"/>
                  </a:cubicBezTo>
                  <a:cubicBezTo>
                    <a:pt x="200" y="178"/>
                    <a:pt x="200" y="178"/>
                    <a:pt x="200" y="178"/>
                  </a:cubicBezTo>
                  <a:cubicBezTo>
                    <a:pt x="200" y="178"/>
                    <a:pt x="198" y="179"/>
                    <a:pt x="196" y="178"/>
                  </a:cubicBezTo>
                  <a:cubicBezTo>
                    <a:pt x="195" y="179"/>
                    <a:pt x="196" y="180"/>
                    <a:pt x="194" y="179"/>
                  </a:cubicBezTo>
                  <a:cubicBezTo>
                    <a:pt x="195" y="179"/>
                    <a:pt x="195" y="179"/>
                    <a:pt x="195" y="178"/>
                  </a:cubicBezTo>
                  <a:cubicBezTo>
                    <a:pt x="193" y="178"/>
                    <a:pt x="192" y="177"/>
                    <a:pt x="190" y="178"/>
                  </a:cubicBezTo>
                  <a:cubicBezTo>
                    <a:pt x="171" y="176"/>
                    <a:pt x="150" y="176"/>
                    <a:pt x="131" y="175"/>
                  </a:cubicBezTo>
                  <a:cubicBezTo>
                    <a:pt x="130" y="176"/>
                    <a:pt x="130" y="176"/>
                    <a:pt x="130" y="176"/>
                  </a:cubicBezTo>
                  <a:cubicBezTo>
                    <a:pt x="129" y="175"/>
                    <a:pt x="126" y="175"/>
                    <a:pt x="125" y="175"/>
                  </a:cubicBezTo>
                  <a:cubicBezTo>
                    <a:pt x="123" y="176"/>
                    <a:pt x="122" y="176"/>
                    <a:pt x="120" y="177"/>
                  </a:cubicBezTo>
                  <a:cubicBezTo>
                    <a:pt x="120" y="178"/>
                    <a:pt x="118" y="179"/>
                    <a:pt x="117" y="178"/>
                  </a:cubicBezTo>
                  <a:cubicBezTo>
                    <a:pt x="117" y="177"/>
                    <a:pt x="119" y="177"/>
                    <a:pt x="120" y="176"/>
                  </a:cubicBezTo>
                  <a:cubicBezTo>
                    <a:pt x="119" y="176"/>
                    <a:pt x="119" y="175"/>
                    <a:pt x="118" y="175"/>
                  </a:cubicBezTo>
                  <a:cubicBezTo>
                    <a:pt x="117" y="176"/>
                    <a:pt x="117" y="176"/>
                    <a:pt x="117" y="176"/>
                  </a:cubicBezTo>
                  <a:cubicBezTo>
                    <a:pt x="119" y="176"/>
                    <a:pt x="119" y="176"/>
                    <a:pt x="119" y="176"/>
                  </a:cubicBezTo>
                  <a:cubicBezTo>
                    <a:pt x="117" y="177"/>
                    <a:pt x="117" y="177"/>
                    <a:pt x="117" y="177"/>
                  </a:cubicBezTo>
                  <a:cubicBezTo>
                    <a:pt x="117" y="174"/>
                    <a:pt x="114" y="176"/>
                    <a:pt x="113" y="175"/>
                  </a:cubicBezTo>
                  <a:cubicBezTo>
                    <a:pt x="112" y="177"/>
                    <a:pt x="108" y="174"/>
                    <a:pt x="110" y="177"/>
                  </a:cubicBezTo>
                  <a:cubicBezTo>
                    <a:pt x="109" y="177"/>
                    <a:pt x="106" y="174"/>
                    <a:pt x="105" y="177"/>
                  </a:cubicBezTo>
                  <a:cubicBezTo>
                    <a:pt x="103" y="178"/>
                    <a:pt x="100" y="175"/>
                    <a:pt x="97" y="176"/>
                  </a:cubicBezTo>
                  <a:cubicBezTo>
                    <a:pt x="97" y="177"/>
                    <a:pt x="97" y="177"/>
                    <a:pt x="97" y="177"/>
                  </a:cubicBezTo>
                  <a:cubicBezTo>
                    <a:pt x="95" y="176"/>
                    <a:pt x="94" y="177"/>
                    <a:pt x="92" y="177"/>
                  </a:cubicBezTo>
                  <a:cubicBezTo>
                    <a:pt x="91" y="178"/>
                    <a:pt x="91" y="178"/>
                    <a:pt x="91" y="178"/>
                  </a:cubicBezTo>
                  <a:cubicBezTo>
                    <a:pt x="91" y="178"/>
                    <a:pt x="91" y="178"/>
                    <a:pt x="91" y="178"/>
                  </a:cubicBezTo>
                  <a:cubicBezTo>
                    <a:pt x="91" y="177"/>
                    <a:pt x="91" y="177"/>
                    <a:pt x="91" y="177"/>
                  </a:cubicBezTo>
                  <a:cubicBezTo>
                    <a:pt x="91" y="177"/>
                    <a:pt x="90" y="177"/>
                    <a:pt x="90" y="177"/>
                  </a:cubicBezTo>
                  <a:cubicBezTo>
                    <a:pt x="88" y="178"/>
                    <a:pt x="84" y="177"/>
                    <a:pt x="81" y="178"/>
                  </a:cubicBezTo>
                  <a:cubicBezTo>
                    <a:pt x="77" y="180"/>
                    <a:pt x="71" y="178"/>
                    <a:pt x="67" y="180"/>
                  </a:cubicBezTo>
                  <a:cubicBezTo>
                    <a:pt x="61" y="182"/>
                    <a:pt x="55" y="180"/>
                    <a:pt x="50" y="181"/>
                  </a:cubicBezTo>
                  <a:cubicBezTo>
                    <a:pt x="52" y="182"/>
                    <a:pt x="54" y="182"/>
                    <a:pt x="56" y="182"/>
                  </a:cubicBezTo>
                  <a:cubicBezTo>
                    <a:pt x="56" y="183"/>
                    <a:pt x="57" y="182"/>
                    <a:pt x="58" y="182"/>
                  </a:cubicBezTo>
                  <a:cubicBezTo>
                    <a:pt x="53" y="183"/>
                    <a:pt x="47" y="181"/>
                    <a:pt x="42" y="182"/>
                  </a:cubicBezTo>
                  <a:cubicBezTo>
                    <a:pt x="39" y="176"/>
                    <a:pt x="32" y="180"/>
                    <a:pt x="29" y="175"/>
                  </a:cubicBezTo>
                  <a:cubicBezTo>
                    <a:pt x="26" y="172"/>
                    <a:pt x="24" y="168"/>
                    <a:pt x="24" y="163"/>
                  </a:cubicBezTo>
                  <a:cubicBezTo>
                    <a:pt x="24" y="163"/>
                    <a:pt x="24" y="163"/>
                    <a:pt x="24" y="163"/>
                  </a:cubicBezTo>
                  <a:cubicBezTo>
                    <a:pt x="22" y="165"/>
                    <a:pt x="22" y="165"/>
                    <a:pt x="22" y="165"/>
                  </a:cubicBezTo>
                  <a:cubicBezTo>
                    <a:pt x="21" y="164"/>
                    <a:pt x="20" y="162"/>
                    <a:pt x="19" y="162"/>
                  </a:cubicBezTo>
                  <a:cubicBezTo>
                    <a:pt x="20" y="161"/>
                    <a:pt x="20" y="159"/>
                    <a:pt x="20" y="158"/>
                  </a:cubicBezTo>
                  <a:cubicBezTo>
                    <a:pt x="19" y="156"/>
                    <a:pt x="17" y="161"/>
                    <a:pt x="17" y="158"/>
                  </a:cubicBezTo>
                  <a:cubicBezTo>
                    <a:pt x="16" y="157"/>
                    <a:pt x="16" y="157"/>
                    <a:pt x="16" y="157"/>
                  </a:cubicBezTo>
                  <a:cubicBezTo>
                    <a:pt x="17" y="156"/>
                    <a:pt x="15" y="154"/>
                    <a:pt x="16" y="153"/>
                  </a:cubicBezTo>
                  <a:cubicBezTo>
                    <a:pt x="17" y="151"/>
                    <a:pt x="13" y="151"/>
                    <a:pt x="13" y="151"/>
                  </a:cubicBezTo>
                  <a:cubicBezTo>
                    <a:pt x="15" y="151"/>
                    <a:pt x="15" y="149"/>
                    <a:pt x="16" y="148"/>
                  </a:cubicBezTo>
                  <a:cubicBezTo>
                    <a:pt x="13" y="148"/>
                    <a:pt x="13" y="148"/>
                    <a:pt x="13" y="148"/>
                  </a:cubicBezTo>
                  <a:cubicBezTo>
                    <a:pt x="13" y="146"/>
                    <a:pt x="12" y="147"/>
                    <a:pt x="11" y="147"/>
                  </a:cubicBezTo>
                  <a:cubicBezTo>
                    <a:pt x="13" y="144"/>
                    <a:pt x="11" y="142"/>
                    <a:pt x="14" y="140"/>
                  </a:cubicBezTo>
                  <a:cubicBezTo>
                    <a:pt x="13" y="139"/>
                    <a:pt x="13" y="139"/>
                    <a:pt x="13" y="139"/>
                  </a:cubicBezTo>
                  <a:cubicBezTo>
                    <a:pt x="14" y="138"/>
                    <a:pt x="15" y="138"/>
                    <a:pt x="15" y="137"/>
                  </a:cubicBezTo>
                  <a:cubicBezTo>
                    <a:pt x="12" y="137"/>
                    <a:pt x="12" y="137"/>
                    <a:pt x="12" y="137"/>
                  </a:cubicBezTo>
                  <a:cubicBezTo>
                    <a:pt x="10" y="135"/>
                    <a:pt x="18" y="130"/>
                    <a:pt x="12" y="131"/>
                  </a:cubicBezTo>
                  <a:cubicBezTo>
                    <a:pt x="12" y="130"/>
                    <a:pt x="14" y="129"/>
                    <a:pt x="12" y="128"/>
                  </a:cubicBezTo>
                  <a:cubicBezTo>
                    <a:pt x="12" y="128"/>
                    <a:pt x="12" y="129"/>
                    <a:pt x="11" y="129"/>
                  </a:cubicBezTo>
                  <a:cubicBezTo>
                    <a:pt x="12" y="128"/>
                    <a:pt x="12" y="126"/>
                    <a:pt x="13" y="125"/>
                  </a:cubicBezTo>
                  <a:cubicBezTo>
                    <a:pt x="9" y="125"/>
                    <a:pt x="4" y="124"/>
                    <a:pt x="0" y="125"/>
                  </a:cubicBezTo>
                  <a:cubicBezTo>
                    <a:pt x="4" y="124"/>
                    <a:pt x="9" y="124"/>
                    <a:pt x="14" y="125"/>
                  </a:cubicBezTo>
                  <a:cubicBezTo>
                    <a:pt x="14" y="123"/>
                    <a:pt x="14" y="121"/>
                    <a:pt x="16" y="120"/>
                  </a:cubicBezTo>
                  <a:cubicBezTo>
                    <a:pt x="16" y="120"/>
                    <a:pt x="17" y="120"/>
                    <a:pt x="17" y="119"/>
                  </a:cubicBezTo>
                  <a:cubicBezTo>
                    <a:pt x="16" y="119"/>
                    <a:pt x="16" y="119"/>
                    <a:pt x="16" y="119"/>
                  </a:cubicBezTo>
                  <a:cubicBezTo>
                    <a:pt x="16" y="117"/>
                    <a:pt x="18" y="116"/>
                    <a:pt x="18" y="114"/>
                  </a:cubicBezTo>
                  <a:cubicBezTo>
                    <a:pt x="18" y="113"/>
                    <a:pt x="18" y="113"/>
                    <a:pt x="18" y="113"/>
                  </a:cubicBezTo>
                  <a:cubicBezTo>
                    <a:pt x="18" y="110"/>
                    <a:pt x="20" y="107"/>
                    <a:pt x="21" y="104"/>
                  </a:cubicBezTo>
                  <a:cubicBezTo>
                    <a:pt x="19" y="102"/>
                    <a:pt x="23" y="100"/>
                    <a:pt x="21" y="97"/>
                  </a:cubicBezTo>
                  <a:cubicBezTo>
                    <a:pt x="18" y="97"/>
                    <a:pt x="15" y="96"/>
                    <a:pt x="12" y="97"/>
                  </a:cubicBezTo>
                  <a:cubicBezTo>
                    <a:pt x="14" y="96"/>
                    <a:pt x="18" y="96"/>
                    <a:pt x="21" y="96"/>
                  </a:cubicBezTo>
                  <a:cubicBezTo>
                    <a:pt x="24" y="88"/>
                    <a:pt x="20" y="79"/>
                    <a:pt x="27" y="72"/>
                  </a:cubicBezTo>
                  <a:cubicBezTo>
                    <a:pt x="27" y="73"/>
                    <a:pt x="27" y="73"/>
                    <a:pt x="27" y="73"/>
                  </a:cubicBezTo>
                  <a:cubicBezTo>
                    <a:pt x="29" y="66"/>
                    <a:pt x="35" y="60"/>
                    <a:pt x="39" y="53"/>
                  </a:cubicBezTo>
                  <a:cubicBezTo>
                    <a:pt x="40" y="51"/>
                    <a:pt x="40" y="51"/>
                    <a:pt x="40" y="51"/>
                  </a:cubicBezTo>
                  <a:cubicBezTo>
                    <a:pt x="40" y="50"/>
                    <a:pt x="39" y="50"/>
                    <a:pt x="38" y="49"/>
                  </a:cubicBezTo>
                  <a:cubicBezTo>
                    <a:pt x="34" y="54"/>
                    <a:pt x="31" y="60"/>
                    <a:pt x="29" y="66"/>
                  </a:cubicBezTo>
                  <a:cubicBezTo>
                    <a:pt x="30" y="61"/>
                    <a:pt x="33" y="56"/>
                    <a:pt x="36" y="50"/>
                  </a:cubicBezTo>
                  <a:cubicBezTo>
                    <a:pt x="43" y="41"/>
                    <a:pt x="54" y="33"/>
                    <a:pt x="60" y="22"/>
                  </a:cubicBezTo>
                  <a:cubicBezTo>
                    <a:pt x="62" y="20"/>
                    <a:pt x="66" y="18"/>
                    <a:pt x="64" y="14"/>
                  </a:cubicBezTo>
                  <a:cubicBezTo>
                    <a:pt x="68" y="12"/>
                    <a:pt x="69" y="8"/>
                    <a:pt x="71" y="5"/>
                  </a:cubicBezTo>
                  <a:cubicBezTo>
                    <a:pt x="75" y="4"/>
                    <a:pt x="77" y="0"/>
                    <a:pt x="81" y="2"/>
                  </a:cubicBezTo>
                  <a:cubicBezTo>
                    <a:pt x="82" y="1"/>
                    <a:pt x="83" y="4"/>
                    <a:pt x="84" y="4"/>
                  </a:cubicBezTo>
                  <a:cubicBezTo>
                    <a:pt x="87" y="2"/>
                    <a:pt x="89" y="5"/>
                    <a:pt x="91" y="4"/>
                  </a:cubicBezTo>
                  <a:cubicBezTo>
                    <a:pt x="95" y="7"/>
                    <a:pt x="101" y="4"/>
                    <a:pt x="104" y="8"/>
                  </a:cubicBezTo>
                  <a:cubicBezTo>
                    <a:pt x="105" y="8"/>
                    <a:pt x="105" y="8"/>
                    <a:pt x="105" y="8"/>
                  </a:cubicBezTo>
                  <a:cubicBezTo>
                    <a:pt x="105" y="9"/>
                    <a:pt x="105" y="9"/>
                    <a:pt x="105" y="9"/>
                  </a:cubicBezTo>
                  <a:cubicBezTo>
                    <a:pt x="103" y="11"/>
                    <a:pt x="101" y="7"/>
                    <a:pt x="99" y="9"/>
                  </a:cubicBezTo>
                  <a:cubicBezTo>
                    <a:pt x="100" y="10"/>
                    <a:pt x="103" y="9"/>
                    <a:pt x="102" y="12"/>
                  </a:cubicBezTo>
                  <a:cubicBezTo>
                    <a:pt x="109" y="17"/>
                    <a:pt x="116" y="19"/>
                    <a:pt x="121" y="26"/>
                  </a:cubicBezTo>
                  <a:cubicBezTo>
                    <a:pt x="124" y="27"/>
                    <a:pt x="127" y="29"/>
                    <a:pt x="127" y="32"/>
                  </a:cubicBezTo>
                  <a:cubicBezTo>
                    <a:pt x="128" y="33"/>
                    <a:pt x="129" y="34"/>
                    <a:pt x="131" y="35"/>
                  </a:cubicBezTo>
                  <a:cubicBezTo>
                    <a:pt x="131" y="35"/>
                    <a:pt x="131" y="35"/>
                    <a:pt x="131" y="34"/>
                  </a:cubicBezTo>
                  <a:cubicBezTo>
                    <a:pt x="131" y="36"/>
                    <a:pt x="134" y="37"/>
                    <a:pt x="136" y="39"/>
                  </a:cubicBezTo>
                  <a:cubicBezTo>
                    <a:pt x="136" y="39"/>
                    <a:pt x="137" y="38"/>
                    <a:pt x="138" y="39"/>
                  </a:cubicBezTo>
                  <a:cubicBezTo>
                    <a:pt x="137" y="40"/>
                    <a:pt x="137" y="40"/>
                    <a:pt x="137" y="40"/>
                  </a:cubicBezTo>
                  <a:cubicBezTo>
                    <a:pt x="139" y="41"/>
                    <a:pt x="141" y="39"/>
                    <a:pt x="143" y="41"/>
                  </a:cubicBezTo>
                  <a:cubicBezTo>
                    <a:pt x="143" y="41"/>
                    <a:pt x="142" y="41"/>
                    <a:pt x="142" y="41"/>
                  </a:cubicBezTo>
                  <a:cubicBezTo>
                    <a:pt x="146" y="42"/>
                    <a:pt x="150" y="43"/>
                    <a:pt x="155" y="42"/>
                  </a:cubicBezTo>
                  <a:cubicBezTo>
                    <a:pt x="155" y="42"/>
                    <a:pt x="155" y="42"/>
                    <a:pt x="155" y="42"/>
                  </a:cubicBezTo>
                  <a:cubicBezTo>
                    <a:pt x="158" y="42"/>
                    <a:pt x="161" y="41"/>
                    <a:pt x="163" y="41"/>
                  </a:cubicBezTo>
                  <a:cubicBezTo>
                    <a:pt x="164" y="40"/>
                    <a:pt x="164" y="40"/>
                    <a:pt x="164" y="40"/>
                  </a:cubicBezTo>
                  <a:cubicBezTo>
                    <a:pt x="166" y="42"/>
                    <a:pt x="168" y="40"/>
                    <a:pt x="169" y="40"/>
                  </a:cubicBezTo>
                  <a:cubicBezTo>
                    <a:pt x="170" y="41"/>
                    <a:pt x="170" y="42"/>
                    <a:pt x="169" y="42"/>
                  </a:cubicBezTo>
                  <a:cubicBezTo>
                    <a:pt x="167" y="41"/>
                    <a:pt x="165" y="41"/>
                    <a:pt x="163" y="43"/>
                  </a:cubicBezTo>
                  <a:cubicBezTo>
                    <a:pt x="163" y="43"/>
                    <a:pt x="163" y="43"/>
                    <a:pt x="163" y="43"/>
                  </a:cubicBezTo>
                  <a:cubicBezTo>
                    <a:pt x="165" y="44"/>
                    <a:pt x="169" y="43"/>
                    <a:pt x="171" y="42"/>
                  </a:cubicBezTo>
                  <a:cubicBezTo>
                    <a:pt x="171" y="41"/>
                    <a:pt x="171" y="41"/>
                    <a:pt x="171" y="41"/>
                  </a:cubicBezTo>
                  <a:cubicBezTo>
                    <a:pt x="171" y="41"/>
                    <a:pt x="171" y="41"/>
                    <a:pt x="171" y="41"/>
                  </a:cubicBezTo>
                  <a:cubicBezTo>
                    <a:pt x="172" y="39"/>
                    <a:pt x="174" y="42"/>
                    <a:pt x="174" y="40"/>
                  </a:cubicBezTo>
                  <a:cubicBezTo>
                    <a:pt x="176" y="40"/>
                    <a:pt x="177" y="38"/>
                    <a:pt x="178" y="36"/>
                  </a:cubicBezTo>
                  <a:cubicBezTo>
                    <a:pt x="179" y="32"/>
                    <a:pt x="183" y="29"/>
                    <a:pt x="184" y="24"/>
                  </a:cubicBezTo>
                  <a:cubicBezTo>
                    <a:pt x="186" y="24"/>
                    <a:pt x="186" y="24"/>
                    <a:pt x="186" y="24"/>
                  </a:cubicBezTo>
                  <a:cubicBezTo>
                    <a:pt x="185" y="28"/>
                    <a:pt x="182" y="30"/>
                    <a:pt x="181" y="34"/>
                  </a:cubicBezTo>
                  <a:cubicBezTo>
                    <a:pt x="180" y="35"/>
                    <a:pt x="182" y="36"/>
                    <a:pt x="181" y="37"/>
                  </a:cubicBezTo>
                  <a:cubicBezTo>
                    <a:pt x="180" y="36"/>
                    <a:pt x="180" y="36"/>
                    <a:pt x="180" y="36"/>
                  </a:cubicBezTo>
                  <a:cubicBezTo>
                    <a:pt x="179" y="37"/>
                    <a:pt x="178" y="38"/>
                    <a:pt x="178" y="40"/>
                  </a:cubicBezTo>
                  <a:cubicBezTo>
                    <a:pt x="179" y="39"/>
                    <a:pt x="181" y="40"/>
                    <a:pt x="181" y="39"/>
                  </a:cubicBezTo>
                  <a:cubicBezTo>
                    <a:pt x="181" y="38"/>
                    <a:pt x="180" y="39"/>
                    <a:pt x="179" y="39"/>
                  </a:cubicBezTo>
                  <a:cubicBezTo>
                    <a:pt x="179" y="38"/>
                    <a:pt x="180" y="38"/>
                    <a:pt x="181" y="38"/>
                  </a:cubicBezTo>
                  <a:cubicBezTo>
                    <a:pt x="181" y="39"/>
                    <a:pt x="182" y="39"/>
                    <a:pt x="182" y="40"/>
                  </a:cubicBezTo>
                  <a:cubicBezTo>
                    <a:pt x="180" y="40"/>
                    <a:pt x="178" y="41"/>
                    <a:pt x="176" y="41"/>
                  </a:cubicBezTo>
                  <a:cubicBezTo>
                    <a:pt x="177" y="42"/>
                    <a:pt x="177" y="42"/>
                    <a:pt x="177" y="42"/>
                  </a:cubicBezTo>
                  <a:cubicBezTo>
                    <a:pt x="201" y="39"/>
                    <a:pt x="201" y="39"/>
                    <a:pt x="201" y="39"/>
                  </a:cubicBezTo>
                  <a:cubicBezTo>
                    <a:pt x="202" y="38"/>
                    <a:pt x="202" y="38"/>
                    <a:pt x="202" y="38"/>
                  </a:cubicBezTo>
                  <a:cubicBezTo>
                    <a:pt x="201" y="37"/>
                    <a:pt x="200" y="38"/>
                    <a:pt x="200" y="38"/>
                  </a:cubicBezTo>
                  <a:cubicBezTo>
                    <a:pt x="198" y="38"/>
                    <a:pt x="196" y="39"/>
                    <a:pt x="195" y="38"/>
                  </a:cubicBezTo>
                  <a:cubicBezTo>
                    <a:pt x="197" y="37"/>
                    <a:pt x="199" y="38"/>
                    <a:pt x="201" y="38"/>
                  </a:cubicBezTo>
                  <a:cubicBezTo>
                    <a:pt x="201" y="38"/>
                    <a:pt x="202" y="38"/>
                    <a:pt x="203" y="38"/>
                  </a:cubicBezTo>
                  <a:cubicBezTo>
                    <a:pt x="203" y="37"/>
                    <a:pt x="203" y="37"/>
                    <a:pt x="203" y="36"/>
                  </a:cubicBezTo>
                  <a:cubicBezTo>
                    <a:pt x="204" y="36"/>
                    <a:pt x="204" y="36"/>
                    <a:pt x="204" y="36"/>
                  </a:cubicBezTo>
                  <a:cubicBezTo>
                    <a:pt x="202" y="36"/>
                    <a:pt x="204" y="34"/>
                    <a:pt x="202" y="34"/>
                  </a:cubicBezTo>
                  <a:cubicBezTo>
                    <a:pt x="201" y="34"/>
                    <a:pt x="201" y="34"/>
                    <a:pt x="201" y="34"/>
                  </a:cubicBezTo>
                  <a:cubicBezTo>
                    <a:pt x="202" y="35"/>
                    <a:pt x="202" y="35"/>
                    <a:pt x="202" y="35"/>
                  </a:cubicBezTo>
                  <a:cubicBezTo>
                    <a:pt x="201" y="34"/>
                    <a:pt x="201" y="34"/>
                    <a:pt x="201" y="34"/>
                  </a:cubicBezTo>
                  <a:cubicBezTo>
                    <a:pt x="201" y="36"/>
                    <a:pt x="199" y="34"/>
                    <a:pt x="198" y="35"/>
                  </a:cubicBezTo>
                  <a:cubicBezTo>
                    <a:pt x="198" y="34"/>
                    <a:pt x="198" y="34"/>
                    <a:pt x="198" y="34"/>
                  </a:cubicBezTo>
                  <a:cubicBezTo>
                    <a:pt x="205" y="33"/>
                    <a:pt x="205" y="33"/>
                    <a:pt x="205" y="33"/>
                  </a:cubicBezTo>
                  <a:cubicBezTo>
                    <a:pt x="204" y="34"/>
                    <a:pt x="203" y="33"/>
                    <a:pt x="203" y="34"/>
                  </a:cubicBezTo>
                  <a:cubicBezTo>
                    <a:pt x="204" y="36"/>
                    <a:pt x="204" y="36"/>
                    <a:pt x="204" y="36"/>
                  </a:cubicBezTo>
                  <a:cubicBezTo>
                    <a:pt x="204" y="36"/>
                    <a:pt x="204" y="36"/>
                    <a:pt x="204" y="36"/>
                  </a:cubicBezTo>
                  <a:cubicBezTo>
                    <a:pt x="204" y="37"/>
                    <a:pt x="204" y="37"/>
                    <a:pt x="204" y="37"/>
                  </a:cubicBezTo>
                  <a:cubicBezTo>
                    <a:pt x="206" y="36"/>
                    <a:pt x="207" y="38"/>
                    <a:pt x="209" y="36"/>
                  </a:cubicBezTo>
                  <a:cubicBezTo>
                    <a:pt x="210" y="37"/>
                    <a:pt x="212" y="35"/>
                    <a:pt x="214" y="35"/>
                  </a:cubicBezTo>
                  <a:cubicBezTo>
                    <a:pt x="214" y="36"/>
                    <a:pt x="214" y="36"/>
                    <a:pt x="214" y="36"/>
                  </a:cubicBezTo>
                  <a:cubicBezTo>
                    <a:pt x="210" y="37"/>
                    <a:pt x="207" y="37"/>
                    <a:pt x="204" y="39"/>
                  </a:cubicBezTo>
                  <a:cubicBezTo>
                    <a:pt x="180" y="43"/>
                    <a:pt x="180" y="43"/>
                    <a:pt x="180" y="43"/>
                  </a:cubicBezTo>
                  <a:cubicBezTo>
                    <a:pt x="179" y="44"/>
                    <a:pt x="179" y="44"/>
                    <a:pt x="179" y="44"/>
                  </a:cubicBezTo>
                  <a:cubicBezTo>
                    <a:pt x="182" y="44"/>
                    <a:pt x="185" y="43"/>
                    <a:pt x="188" y="43"/>
                  </a:cubicBezTo>
                  <a:cubicBezTo>
                    <a:pt x="187" y="43"/>
                    <a:pt x="187" y="43"/>
                    <a:pt x="187" y="43"/>
                  </a:cubicBezTo>
                  <a:cubicBezTo>
                    <a:pt x="189" y="45"/>
                    <a:pt x="190" y="42"/>
                    <a:pt x="192" y="42"/>
                  </a:cubicBezTo>
                  <a:cubicBezTo>
                    <a:pt x="192" y="43"/>
                    <a:pt x="192" y="43"/>
                    <a:pt x="192" y="43"/>
                  </a:cubicBezTo>
                  <a:cubicBezTo>
                    <a:pt x="193" y="43"/>
                    <a:pt x="197" y="43"/>
                    <a:pt x="197" y="42"/>
                  </a:cubicBezTo>
                  <a:cubicBezTo>
                    <a:pt x="199" y="43"/>
                    <a:pt x="203" y="42"/>
                    <a:pt x="206" y="41"/>
                  </a:cubicBezTo>
                  <a:cubicBezTo>
                    <a:pt x="206" y="41"/>
                    <a:pt x="206" y="41"/>
                    <a:pt x="205" y="42"/>
                  </a:cubicBezTo>
                  <a:cubicBezTo>
                    <a:pt x="207" y="43"/>
                    <a:pt x="207" y="43"/>
                    <a:pt x="207" y="43"/>
                  </a:cubicBezTo>
                  <a:cubicBezTo>
                    <a:pt x="207" y="42"/>
                    <a:pt x="207" y="42"/>
                    <a:pt x="207" y="41"/>
                  </a:cubicBezTo>
                  <a:cubicBezTo>
                    <a:pt x="210" y="41"/>
                    <a:pt x="210" y="41"/>
                    <a:pt x="210" y="41"/>
                  </a:cubicBezTo>
                  <a:cubicBezTo>
                    <a:pt x="207" y="41"/>
                    <a:pt x="204" y="45"/>
                    <a:pt x="201" y="43"/>
                  </a:cubicBezTo>
                  <a:cubicBezTo>
                    <a:pt x="199" y="42"/>
                    <a:pt x="198" y="46"/>
                    <a:pt x="196" y="44"/>
                  </a:cubicBezTo>
                  <a:cubicBezTo>
                    <a:pt x="196" y="43"/>
                    <a:pt x="196" y="43"/>
                    <a:pt x="196" y="43"/>
                  </a:cubicBezTo>
                  <a:cubicBezTo>
                    <a:pt x="196" y="44"/>
                    <a:pt x="196" y="44"/>
                    <a:pt x="196" y="44"/>
                  </a:cubicBezTo>
                  <a:cubicBezTo>
                    <a:pt x="193" y="44"/>
                    <a:pt x="192" y="44"/>
                    <a:pt x="190" y="45"/>
                  </a:cubicBezTo>
                  <a:cubicBezTo>
                    <a:pt x="190" y="44"/>
                    <a:pt x="190" y="44"/>
                    <a:pt x="190" y="44"/>
                  </a:cubicBezTo>
                  <a:cubicBezTo>
                    <a:pt x="190" y="44"/>
                    <a:pt x="190" y="44"/>
                    <a:pt x="190" y="44"/>
                  </a:cubicBezTo>
                  <a:cubicBezTo>
                    <a:pt x="189" y="46"/>
                    <a:pt x="186" y="45"/>
                    <a:pt x="185" y="47"/>
                  </a:cubicBezTo>
                  <a:cubicBezTo>
                    <a:pt x="185" y="46"/>
                    <a:pt x="185" y="46"/>
                    <a:pt x="184" y="46"/>
                  </a:cubicBezTo>
                  <a:cubicBezTo>
                    <a:pt x="183" y="46"/>
                    <a:pt x="183" y="46"/>
                    <a:pt x="183" y="46"/>
                  </a:cubicBezTo>
                  <a:cubicBezTo>
                    <a:pt x="183" y="47"/>
                    <a:pt x="183" y="47"/>
                    <a:pt x="183" y="47"/>
                  </a:cubicBezTo>
                  <a:cubicBezTo>
                    <a:pt x="192" y="47"/>
                    <a:pt x="200" y="45"/>
                    <a:pt x="207" y="45"/>
                  </a:cubicBezTo>
                  <a:cubicBezTo>
                    <a:pt x="207" y="43"/>
                    <a:pt x="207" y="43"/>
                    <a:pt x="207" y="43"/>
                  </a:cubicBezTo>
                  <a:cubicBezTo>
                    <a:pt x="209" y="44"/>
                    <a:pt x="213" y="44"/>
                    <a:pt x="215" y="42"/>
                  </a:cubicBezTo>
                  <a:cubicBezTo>
                    <a:pt x="215" y="42"/>
                    <a:pt x="215" y="42"/>
                    <a:pt x="215" y="42"/>
                  </a:cubicBezTo>
                  <a:cubicBezTo>
                    <a:pt x="216" y="43"/>
                    <a:pt x="216" y="43"/>
                    <a:pt x="216" y="43"/>
                  </a:cubicBezTo>
                  <a:cubicBezTo>
                    <a:pt x="216" y="42"/>
                    <a:pt x="216" y="42"/>
                    <a:pt x="217" y="42"/>
                  </a:cubicBezTo>
                  <a:cubicBezTo>
                    <a:pt x="218" y="42"/>
                    <a:pt x="218" y="42"/>
                    <a:pt x="218" y="42"/>
                  </a:cubicBezTo>
                  <a:cubicBezTo>
                    <a:pt x="218" y="43"/>
                    <a:pt x="220" y="42"/>
                    <a:pt x="221" y="43"/>
                  </a:cubicBezTo>
                  <a:cubicBezTo>
                    <a:pt x="223" y="43"/>
                    <a:pt x="227" y="41"/>
                    <a:pt x="227" y="43"/>
                  </a:cubicBezTo>
                  <a:cubicBezTo>
                    <a:pt x="227" y="43"/>
                    <a:pt x="227" y="43"/>
                    <a:pt x="227" y="43"/>
                  </a:cubicBezTo>
                  <a:cubicBezTo>
                    <a:pt x="227" y="41"/>
                    <a:pt x="227" y="41"/>
                    <a:pt x="227" y="41"/>
                  </a:cubicBezTo>
                  <a:cubicBezTo>
                    <a:pt x="229" y="42"/>
                    <a:pt x="230" y="43"/>
                    <a:pt x="230" y="41"/>
                  </a:cubicBezTo>
                  <a:cubicBezTo>
                    <a:pt x="230" y="41"/>
                    <a:pt x="230" y="42"/>
                    <a:pt x="231" y="42"/>
                  </a:cubicBezTo>
                  <a:cubicBezTo>
                    <a:pt x="231" y="42"/>
                    <a:pt x="231" y="41"/>
                    <a:pt x="231" y="41"/>
                  </a:cubicBezTo>
                  <a:cubicBezTo>
                    <a:pt x="232" y="41"/>
                    <a:pt x="232" y="41"/>
                    <a:pt x="232" y="41"/>
                  </a:cubicBezTo>
                  <a:cubicBezTo>
                    <a:pt x="232" y="41"/>
                    <a:pt x="232" y="41"/>
                    <a:pt x="232" y="42"/>
                  </a:cubicBezTo>
                  <a:cubicBezTo>
                    <a:pt x="233" y="41"/>
                    <a:pt x="233" y="41"/>
                    <a:pt x="233" y="41"/>
                  </a:cubicBezTo>
                  <a:cubicBezTo>
                    <a:pt x="233" y="41"/>
                    <a:pt x="234" y="42"/>
                    <a:pt x="235" y="41"/>
                  </a:cubicBezTo>
                  <a:cubicBezTo>
                    <a:pt x="235" y="41"/>
                    <a:pt x="235" y="41"/>
                    <a:pt x="235" y="40"/>
                  </a:cubicBezTo>
                  <a:cubicBezTo>
                    <a:pt x="238" y="43"/>
                    <a:pt x="240" y="39"/>
                    <a:pt x="241" y="40"/>
                  </a:cubicBezTo>
                  <a:cubicBezTo>
                    <a:pt x="241" y="42"/>
                    <a:pt x="240" y="40"/>
                    <a:pt x="239" y="42"/>
                  </a:cubicBezTo>
                  <a:cubicBezTo>
                    <a:pt x="240" y="43"/>
                    <a:pt x="242" y="41"/>
                    <a:pt x="243" y="41"/>
                  </a:cubicBezTo>
                  <a:cubicBezTo>
                    <a:pt x="243" y="40"/>
                    <a:pt x="243" y="40"/>
                    <a:pt x="243" y="40"/>
                  </a:cubicBezTo>
                  <a:cubicBezTo>
                    <a:pt x="243" y="40"/>
                    <a:pt x="243" y="40"/>
                    <a:pt x="243" y="40"/>
                  </a:cubicBezTo>
                  <a:cubicBezTo>
                    <a:pt x="243" y="41"/>
                    <a:pt x="243" y="41"/>
                    <a:pt x="243" y="41"/>
                  </a:cubicBezTo>
                  <a:cubicBezTo>
                    <a:pt x="244" y="41"/>
                    <a:pt x="245" y="41"/>
                    <a:pt x="245" y="41"/>
                  </a:cubicBezTo>
                  <a:cubicBezTo>
                    <a:pt x="246" y="41"/>
                    <a:pt x="246" y="41"/>
                    <a:pt x="246" y="41"/>
                  </a:cubicBezTo>
                  <a:cubicBezTo>
                    <a:pt x="245" y="42"/>
                    <a:pt x="245" y="42"/>
                    <a:pt x="245" y="42"/>
                  </a:cubicBezTo>
                  <a:cubicBezTo>
                    <a:pt x="246" y="43"/>
                    <a:pt x="246" y="43"/>
                    <a:pt x="246" y="43"/>
                  </a:cubicBezTo>
                  <a:cubicBezTo>
                    <a:pt x="245" y="44"/>
                    <a:pt x="245" y="44"/>
                    <a:pt x="245" y="44"/>
                  </a:cubicBezTo>
                  <a:cubicBezTo>
                    <a:pt x="244" y="43"/>
                    <a:pt x="244" y="43"/>
                    <a:pt x="244" y="43"/>
                  </a:cubicBezTo>
                  <a:cubicBezTo>
                    <a:pt x="243" y="43"/>
                    <a:pt x="244" y="44"/>
                    <a:pt x="244" y="44"/>
                  </a:cubicBezTo>
                  <a:cubicBezTo>
                    <a:pt x="244" y="45"/>
                    <a:pt x="242" y="44"/>
                    <a:pt x="243" y="43"/>
                  </a:cubicBezTo>
                  <a:cubicBezTo>
                    <a:pt x="237" y="43"/>
                    <a:pt x="237" y="43"/>
                    <a:pt x="237" y="43"/>
                  </a:cubicBezTo>
                  <a:cubicBezTo>
                    <a:pt x="238" y="43"/>
                    <a:pt x="238" y="42"/>
                    <a:pt x="238" y="42"/>
                  </a:cubicBezTo>
                  <a:cubicBezTo>
                    <a:pt x="237" y="41"/>
                    <a:pt x="236" y="45"/>
                    <a:pt x="234" y="43"/>
                  </a:cubicBezTo>
                  <a:cubicBezTo>
                    <a:pt x="234" y="43"/>
                    <a:pt x="234" y="43"/>
                    <a:pt x="234" y="43"/>
                  </a:cubicBezTo>
                  <a:cubicBezTo>
                    <a:pt x="233" y="43"/>
                    <a:pt x="232" y="43"/>
                    <a:pt x="232" y="43"/>
                  </a:cubicBezTo>
                  <a:cubicBezTo>
                    <a:pt x="232" y="43"/>
                    <a:pt x="232" y="43"/>
                    <a:pt x="232" y="43"/>
                  </a:cubicBezTo>
                  <a:cubicBezTo>
                    <a:pt x="231" y="43"/>
                    <a:pt x="228" y="45"/>
                    <a:pt x="225" y="45"/>
                  </a:cubicBezTo>
                  <a:cubicBezTo>
                    <a:pt x="225" y="44"/>
                    <a:pt x="225" y="44"/>
                    <a:pt x="225" y="44"/>
                  </a:cubicBezTo>
                  <a:cubicBezTo>
                    <a:pt x="224" y="45"/>
                    <a:pt x="220" y="44"/>
                    <a:pt x="219" y="46"/>
                  </a:cubicBezTo>
                  <a:cubicBezTo>
                    <a:pt x="215" y="47"/>
                    <a:pt x="210" y="48"/>
                    <a:pt x="205" y="48"/>
                  </a:cubicBezTo>
                  <a:cubicBezTo>
                    <a:pt x="204" y="49"/>
                    <a:pt x="204" y="49"/>
                    <a:pt x="204" y="49"/>
                  </a:cubicBezTo>
                  <a:cubicBezTo>
                    <a:pt x="213" y="48"/>
                    <a:pt x="222" y="49"/>
                    <a:pt x="230" y="46"/>
                  </a:cubicBezTo>
                  <a:cubicBezTo>
                    <a:pt x="231" y="47"/>
                    <a:pt x="232" y="46"/>
                    <a:pt x="232" y="46"/>
                  </a:cubicBezTo>
                  <a:cubicBezTo>
                    <a:pt x="233" y="47"/>
                    <a:pt x="232" y="47"/>
                    <a:pt x="231" y="47"/>
                  </a:cubicBezTo>
                  <a:cubicBezTo>
                    <a:pt x="230" y="47"/>
                    <a:pt x="230" y="47"/>
                    <a:pt x="230" y="47"/>
                  </a:cubicBezTo>
                  <a:cubicBezTo>
                    <a:pt x="230" y="49"/>
                    <a:pt x="229" y="47"/>
                    <a:pt x="228" y="48"/>
                  </a:cubicBezTo>
                  <a:cubicBezTo>
                    <a:pt x="226" y="48"/>
                    <a:pt x="224" y="49"/>
                    <a:pt x="222" y="50"/>
                  </a:cubicBezTo>
                  <a:cubicBezTo>
                    <a:pt x="231" y="49"/>
                    <a:pt x="231" y="49"/>
                    <a:pt x="231" y="49"/>
                  </a:cubicBezTo>
                  <a:cubicBezTo>
                    <a:pt x="230" y="49"/>
                    <a:pt x="229" y="51"/>
                    <a:pt x="229" y="49"/>
                  </a:cubicBezTo>
                  <a:cubicBezTo>
                    <a:pt x="224" y="51"/>
                    <a:pt x="221" y="50"/>
                    <a:pt x="217" y="53"/>
                  </a:cubicBezTo>
                  <a:cubicBezTo>
                    <a:pt x="220" y="54"/>
                    <a:pt x="223" y="53"/>
                    <a:pt x="225" y="54"/>
                  </a:cubicBezTo>
                  <a:cubicBezTo>
                    <a:pt x="226" y="53"/>
                    <a:pt x="226" y="53"/>
                    <a:pt x="226" y="53"/>
                  </a:cubicBezTo>
                  <a:cubicBezTo>
                    <a:pt x="226" y="53"/>
                    <a:pt x="226" y="53"/>
                    <a:pt x="227" y="53"/>
                  </a:cubicBezTo>
                  <a:cubicBezTo>
                    <a:pt x="230" y="54"/>
                    <a:pt x="226" y="51"/>
                    <a:pt x="229" y="51"/>
                  </a:cubicBezTo>
                  <a:cubicBezTo>
                    <a:pt x="228" y="53"/>
                    <a:pt x="228" y="53"/>
                    <a:pt x="228" y="53"/>
                  </a:cubicBezTo>
                  <a:cubicBezTo>
                    <a:pt x="233" y="53"/>
                    <a:pt x="238" y="51"/>
                    <a:pt x="243" y="51"/>
                  </a:cubicBezTo>
                  <a:cubicBezTo>
                    <a:pt x="240" y="49"/>
                    <a:pt x="239" y="51"/>
                    <a:pt x="237" y="49"/>
                  </a:cubicBezTo>
                  <a:cubicBezTo>
                    <a:pt x="241" y="48"/>
                    <a:pt x="241" y="48"/>
                    <a:pt x="241" y="48"/>
                  </a:cubicBezTo>
                  <a:cubicBezTo>
                    <a:pt x="241" y="49"/>
                    <a:pt x="240" y="49"/>
                    <a:pt x="240" y="49"/>
                  </a:cubicBezTo>
                  <a:cubicBezTo>
                    <a:pt x="241" y="49"/>
                    <a:pt x="242" y="50"/>
                    <a:pt x="243" y="50"/>
                  </a:cubicBezTo>
                  <a:cubicBezTo>
                    <a:pt x="243" y="50"/>
                    <a:pt x="243" y="49"/>
                    <a:pt x="243" y="49"/>
                  </a:cubicBezTo>
                  <a:cubicBezTo>
                    <a:pt x="243" y="49"/>
                    <a:pt x="243" y="49"/>
                    <a:pt x="243" y="49"/>
                  </a:cubicBezTo>
                  <a:cubicBezTo>
                    <a:pt x="243" y="50"/>
                    <a:pt x="243" y="50"/>
                    <a:pt x="243" y="50"/>
                  </a:cubicBezTo>
                  <a:cubicBezTo>
                    <a:pt x="244" y="51"/>
                    <a:pt x="244" y="51"/>
                    <a:pt x="245" y="50"/>
                  </a:cubicBezTo>
                  <a:cubicBezTo>
                    <a:pt x="246" y="50"/>
                    <a:pt x="245" y="49"/>
                    <a:pt x="245" y="49"/>
                  </a:cubicBezTo>
                  <a:cubicBezTo>
                    <a:pt x="246" y="47"/>
                    <a:pt x="246" y="47"/>
                    <a:pt x="246" y="47"/>
                  </a:cubicBezTo>
                  <a:cubicBezTo>
                    <a:pt x="245" y="49"/>
                    <a:pt x="245" y="49"/>
                    <a:pt x="245" y="49"/>
                  </a:cubicBezTo>
                  <a:cubicBezTo>
                    <a:pt x="246" y="49"/>
                    <a:pt x="246" y="50"/>
                    <a:pt x="247" y="49"/>
                  </a:cubicBezTo>
                  <a:cubicBezTo>
                    <a:pt x="248" y="50"/>
                    <a:pt x="248" y="50"/>
                    <a:pt x="248" y="50"/>
                  </a:cubicBezTo>
                  <a:cubicBezTo>
                    <a:pt x="249" y="48"/>
                    <a:pt x="249" y="48"/>
                    <a:pt x="249" y="48"/>
                  </a:cubicBezTo>
                  <a:cubicBezTo>
                    <a:pt x="249" y="48"/>
                    <a:pt x="248" y="48"/>
                    <a:pt x="248" y="48"/>
                  </a:cubicBezTo>
                  <a:cubicBezTo>
                    <a:pt x="249" y="47"/>
                    <a:pt x="249" y="47"/>
                    <a:pt x="249" y="47"/>
                  </a:cubicBezTo>
                  <a:cubicBezTo>
                    <a:pt x="250" y="47"/>
                    <a:pt x="250" y="48"/>
                    <a:pt x="250" y="48"/>
                  </a:cubicBezTo>
                  <a:cubicBezTo>
                    <a:pt x="249" y="48"/>
                    <a:pt x="249" y="48"/>
                    <a:pt x="249" y="49"/>
                  </a:cubicBezTo>
                  <a:cubicBezTo>
                    <a:pt x="251" y="47"/>
                    <a:pt x="254" y="51"/>
                    <a:pt x="256" y="49"/>
                  </a:cubicBezTo>
                  <a:cubicBezTo>
                    <a:pt x="256" y="49"/>
                    <a:pt x="256" y="49"/>
                    <a:pt x="256" y="49"/>
                  </a:cubicBezTo>
                  <a:cubicBezTo>
                    <a:pt x="256" y="49"/>
                    <a:pt x="256" y="49"/>
                    <a:pt x="256" y="49"/>
                  </a:cubicBezTo>
                  <a:cubicBezTo>
                    <a:pt x="246" y="50"/>
                    <a:pt x="235" y="54"/>
                    <a:pt x="224" y="55"/>
                  </a:cubicBezTo>
                  <a:cubicBezTo>
                    <a:pt x="223" y="56"/>
                    <a:pt x="223" y="56"/>
                    <a:pt x="223" y="57"/>
                  </a:cubicBezTo>
                  <a:cubicBezTo>
                    <a:pt x="225" y="57"/>
                    <a:pt x="225" y="57"/>
                    <a:pt x="225" y="57"/>
                  </a:cubicBezTo>
                  <a:cubicBezTo>
                    <a:pt x="222" y="59"/>
                    <a:pt x="222" y="56"/>
                    <a:pt x="219" y="57"/>
                  </a:cubicBezTo>
                  <a:cubicBezTo>
                    <a:pt x="217" y="58"/>
                    <a:pt x="214" y="59"/>
                    <a:pt x="212" y="60"/>
                  </a:cubicBezTo>
                  <a:cubicBezTo>
                    <a:pt x="212" y="61"/>
                    <a:pt x="212" y="61"/>
                    <a:pt x="212" y="61"/>
                  </a:cubicBezTo>
                  <a:cubicBezTo>
                    <a:pt x="216" y="61"/>
                    <a:pt x="219" y="59"/>
                    <a:pt x="223" y="60"/>
                  </a:cubicBezTo>
                  <a:cubicBezTo>
                    <a:pt x="216" y="62"/>
                    <a:pt x="216" y="62"/>
                    <a:pt x="216" y="62"/>
                  </a:cubicBezTo>
                  <a:cubicBezTo>
                    <a:pt x="215" y="64"/>
                    <a:pt x="219" y="63"/>
                    <a:pt x="219" y="63"/>
                  </a:cubicBezTo>
                  <a:cubicBezTo>
                    <a:pt x="219" y="64"/>
                    <a:pt x="219" y="64"/>
                    <a:pt x="219" y="64"/>
                  </a:cubicBezTo>
                  <a:cubicBezTo>
                    <a:pt x="220" y="65"/>
                    <a:pt x="221" y="64"/>
                    <a:pt x="222" y="64"/>
                  </a:cubicBezTo>
                  <a:cubicBezTo>
                    <a:pt x="223" y="65"/>
                    <a:pt x="225" y="65"/>
                    <a:pt x="227" y="65"/>
                  </a:cubicBezTo>
                  <a:cubicBezTo>
                    <a:pt x="237" y="65"/>
                    <a:pt x="248" y="63"/>
                    <a:pt x="258" y="62"/>
                  </a:cubicBezTo>
                  <a:cubicBezTo>
                    <a:pt x="257" y="63"/>
                    <a:pt x="257" y="63"/>
                    <a:pt x="257" y="63"/>
                  </a:cubicBezTo>
                  <a:cubicBezTo>
                    <a:pt x="252" y="65"/>
                    <a:pt x="246" y="65"/>
                    <a:pt x="242" y="66"/>
                  </a:cubicBezTo>
                  <a:cubicBezTo>
                    <a:pt x="245" y="66"/>
                    <a:pt x="249" y="67"/>
                    <a:pt x="252" y="67"/>
                  </a:cubicBezTo>
                  <a:cubicBezTo>
                    <a:pt x="254" y="68"/>
                    <a:pt x="260" y="66"/>
                    <a:pt x="263" y="67"/>
                  </a:cubicBezTo>
                  <a:cubicBezTo>
                    <a:pt x="264" y="64"/>
                    <a:pt x="268" y="65"/>
                    <a:pt x="270" y="63"/>
                  </a:cubicBezTo>
                  <a:cubicBezTo>
                    <a:pt x="271" y="64"/>
                    <a:pt x="272" y="62"/>
                    <a:pt x="272" y="62"/>
                  </a:cubicBezTo>
                  <a:cubicBezTo>
                    <a:pt x="271" y="61"/>
                    <a:pt x="271" y="61"/>
                    <a:pt x="271" y="61"/>
                  </a:cubicBezTo>
                  <a:cubicBezTo>
                    <a:pt x="273" y="60"/>
                    <a:pt x="273" y="60"/>
                    <a:pt x="273" y="60"/>
                  </a:cubicBezTo>
                  <a:cubicBezTo>
                    <a:pt x="272" y="60"/>
                    <a:pt x="273" y="58"/>
                    <a:pt x="271" y="58"/>
                  </a:cubicBezTo>
                  <a:cubicBezTo>
                    <a:pt x="271" y="58"/>
                    <a:pt x="271" y="58"/>
                    <a:pt x="271" y="59"/>
                  </a:cubicBezTo>
                  <a:cubicBezTo>
                    <a:pt x="270" y="59"/>
                    <a:pt x="270" y="59"/>
                    <a:pt x="270" y="59"/>
                  </a:cubicBezTo>
                  <a:cubicBezTo>
                    <a:pt x="271" y="58"/>
                    <a:pt x="271" y="57"/>
                    <a:pt x="272" y="57"/>
                  </a:cubicBezTo>
                  <a:cubicBezTo>
                    <a:pt x="273" y="57"/>
                    <a:pt x="273" y="57"/>
                    <a:pt x="273" y="57"/>
                  </a:cubicBezTo>
                  <a:cubicBezTo>
                    <a:pt x="273" y="56"/>
                    <a:pt x="272" y="56"/>
                    <a:pt x="271" y="56"/>
                  </a:cubicBezTo>
                  <a:cubicBezTo>
                    <a:pt x="271" y="56"/>
                    <a:pt x="271" y="56"/>
                    <a:pt x="271" y="56"/>
                  </a:cubicBezTo>
                  <a:cubicBezTo>
                    <a:pt x="270" y="56"/>
                    <a:pt x="270" y="56"/>
                    <a:pt x="270" y="56"/>
                  </a:cubicBezTo>
                  <a:cubicBezTo>
                    <a:pt x="271" y="53"/>
                    <a:pt x="274" y="57"/>
                    <a:pt x="275" y="54"/>
                  </a:cubicBezTo>
                  <a:cubicBezTo>
                    <a:pt x="275" y="54"/>
                    <a:pt x="275" y="54"/>
                    <a:pt x="276" y="54"/>
                  </a:cubicBezTo>
                  <a:cubicBezTo>
                    <a:pt x="276" y="54"/>
                    <a:pt x="276" y="54"/>
                    <a:pt x="276" y="54"/>
                  </a:cubicBezTo>
                  <a:cubicBezTo>
                    <a:pt x="275" y="52"/>
                    <a:pt x="274" y="51"/>
                    <a:pt x="271" y="52"/>
                  </a:cubicBezTo>
                  <a:cubicBezTo>
                    <a:pt x="272" y="50"/>
                    <a:pt x="276" y="51"/>
                    <a:pt x="275" y="48"/>
                  </a:cubicBezTo>
                  <a:cubicBezTo>
                    <a:pt x="275" y="50"/>
                    <a:pt x="272" y="48"/>
                    <a:pt x="271" y="50"/>
                  </a:cubicBezTo>
                  <a:cubicBezTo>
                    <a:pt x="271" y="48"/>
                    <a:pt x="270" y="51"/>
                    <a:pt x="269" y="49"/>
                  </a:cubicBezTo>
                  <a:cubicBezTo>
                    <a:pt x="270" y="49"/>
                    <a:pt x="270" y="49"/>
                    <a:pt x="270" y="48"/>
                  </a:cubicBezTo>
                  <a:cubicBezTo>
                    <a:pt x="270" y="48"/>
                    <a:pt x="269" y="48"/>
                    <a:pt x="269" y="48"/>
                  </a:cubicBezTo>
                  <a:cubicBezTo>
                    <a:pt x="269" y="50"/>
                    <a:pt x="267" y="48"/>
                    <a:pt x="266" y="50"/>
                  </a:cubicBezTo>
                  <a:cubicBezTo>
                    <a:pt x="266" y="50"/>
                    <a:pt x="264" y="50"/>
                    <a:pt x="263" y="50"/>
                  </a:cubicBezTo>
                  <a:cubicBezTo>
                    <a:pt x="263" y="49"/>
                    <a:pt x="265" y="49"/>
                    <a:pt x="265" y="47"/>
                  </a:cubicBezTo>
                  <a:cubicBezTo>
                    <a:pt x="264" y="48"/>
                    <a:pt x="264" y="48"/>
                    <a:pt x="264" y="48"/>
                  </a:cubicBezTo>
                  <a:cubicBezTo>
                    <a:pt x="265" y="45"/>
                    <a:pt x="267" y="48"/>
                    <a:pt x="269" y="46"/>
                  </a:cubicBezTo>
                  <a:cubicBezTo>
                    <a:pt x="268" y="45"/>
                    <a:pt x="267" y="46"/>
                    <a:pt x="266" y="46"/>
                  </a:cubicBezTo>
                  <a:cubicBezTo>
                    <a:pt x="267" y="45"/>
                    <a:pt x="268" y="45"/>
                    <a:pt x="269" y="45"/>
                  </a:cubicBezTo>
                  <a:cubicBezTo>
                    <a:pt x="269" y="46"/>
                    <a:pt x="269" y="46"/>
                    <a:pt x="269" y="46"/>
                  </a:cubicBezTo>
                  <a:cubicBezTo>
                    <a:pt x="270" y="47"/>
                    <a:pt x="270" y="46"/>
                    <a:pt x="271" y="46"/>
                  </a:cubicBezTo>
                  <a:cubicBezTo>
                    <a:pt x="271" y="45"/>
                    <a:pt x="271" y="45"/>
                    <a:pt x="271" y="45"/>
                  </a:cubicBezTo>
                  <a:cubicBezTo>
                    <a:pt x="273" y="44"/>
                    <a:pt x="272" y="46"/>
                    <a:pt x="273" y="47"/>
                  </a:cubicBezTo>
                  <a:cubicBezTo>
                    <a:pt x="273" y="45"/>
                    <a:pt x="275" y="46"/>
                    <a:pt x="275" y="44"/>
                  </a:cubicBezTo>
                  <a:cubicBezTo>
                    <a:pt x="274" y="43"/>
                    <a:pt x="273" y="44"/>
                    <a:pt x="273" y="44"/>
                  </a:cubicBezTo>
                  <a:cubicBezTo>
                    <a:pt x="273" y="43"/>
                    <a:pt x="273" y="43"/>
                    <a:pt x="273" y="43"/>
                  </a:cubicBezTo>
                  <a:cubicBezTo>
                    <a:pt x="278" y="42"/>
                    <a:pt x="283" y="43"/>
                    <a:pt x="288" y="41"/>
                  </a:cubicBezTo>
                  <a:cubicBezTo>
                    <a:pt x="288" y="40"/>
                    <a:pt x="288" y="40"/>
                    <a:pt x="288" y="40"/>
                  </a:cubicBezTo>
                  <a:cubicBezTo>
                    <a:pt x="290" y="42"/>
                    <a:pt x="293" y="40"/>
                    <a:pt x="294" y="41"/>
                  </a:cubicBezTo>
                  <a:cubicBezTo>
                    <a:pt x="294" y="42"/>
                    <a:pt x="294" y="42"/>
                    <a:pt x="294" y="42"/>
                  </a:cubicBezTo>
                  <a:cubicBezTo>
                    <a:pt x="295" y="42"/>
                    <a:pt x="296" y="42"/>
                    <a:pt x="297" y="42"/>
                  </a:cubicBezTo>
                  <a:cubicBezTo>
                    <a:pt x="297" y="41"/>
                    <a:pt x="297" y="41"/>
                    <a:pt x="297" y="40"/>
                  </a:cubicBezTo>
                  <a:cubicBezTo>
                    <a:pt x="296" y="39"/>
                    <a:pt x="296" y="41"/>
                    <a:pt x="295" y="41"/>
                  </a:cubicBezTo>
                  <a:cubicBezTo>
                    <a:pt x="296" y="41"/>
                    <a:pt x="296" y="39"/>
                    <a:pt x="297" y="40"/>
                  </a:cubicBezTo>
                  <a:cubicBezTo>
                    <a:pt x="297" y="40"/>
                    <a:pt x="297" y="40"/>
                    <a:pt x="297" y="40"/>
                  </a:cubicBezTo>
                  <a:cubicBezTo>
                    <a:pt x="298" y="40"/>
                    <a:pt x="298" y="41"/>
                    <a:pt x="299" y="41"/>
                  </a:cubicBezTo>
                  <a:cubicBezTo>
                    <a:pt x="308" y="41"/>
                    <a:pt x="308" y="41"/>
                    <a:pt x="308" y="41"/>
                  </a:cubicBezTo>
                  <a:cubicBezTo>
                    <a:pt x="308" y="41"/>
                    <a:pt x="308" y="41"/>
                    <a:pt x="308" y="41"/>
                  </a:cubicBezTo>
                  <a:cubicBezTo>
                    <a:pt x="319" y="40"/>
                    <a:pt x="329" y="40"/>
                    <a:pt x="339" y="38"/>
                  </a:cubicBezTo>
                  <a:cubicBezTo>
                    <a:pt x="340" y="39"/>
                    <a:pt x="340" y="39"/>
                    <a:pt x="340" y="39"/>
                  </a:cubicBezTo>
                  <a:cubicBezTo>
                    <a:pt x="349" y="37"/>
                    <a:pt x="361" y="38"/>
                    <a:pt x="371" y="35"/>
                  </a:cubicBezTo>
                  <a:cubicBezTo>
                    <a:pt x="370" y="34"/>
                    <a:pt x="370" y="34"/>
                    <a:pt x="370" y="34"/>
                  </a:cubicBezTo>
                  <a:cubicBezTo>
                    <a:pt x="371" y="34"/>
                    <a:pt x="371" y="34"/>
                    <a:pt x="371" y="34"/>
                  </a:cubicBezTo>
                  <a:cubicBezTo>
                    <a:pt x="371" y="35"/>
                    <a:pt x="372" y="35"/>
                    <a:pt x="373" y="35"/>
                  </a:cubicBezTo>
                  <a:cubicBezTo>
                    <a:pt x="373" y="36"/>
                    <a:pt x="371" y="35"/>
                    <a:pt x="370" y="37"/>
                  </a:cubicBezTo>
                  <a:cubicBezTo>
                    <a:pt x="371" y="38"/>
                    <a:pt x="373" y="38"/>
                    <a:pt x="374" y="37"/>
                  </a:cubicBezTo>
                  <a:cubicBezTo>
                    <a:pt x="375" y="37"/>
                    <a:pt x="374" y="38"/>
                    <a:pt x="374" y="38"/>
                  </a:cubicBezTo>
                  <a:cubicBezTo>
                    <a:pt x="376" y="38"/>
                    <a:pt x="378" y="38"/>
                    <a:pt x="380" y="37"/>
                  </a:cubicBezTo>
                  <a:cubicBezTo>
                    <a:pt x="380" y="38"/>
                    <a:pt x="380" y="38"/>
                    <a:pt x="380" y="38"/>
                  </a:cubicBezTo>
                  <a:cubicBezTo>
                    <a:pt x="385" y="38"/>
                    <a:pt x="390" y="35"/>
                    <a:pt x="394" y="37"/>
                  </a:cubicBezTo>
                  <a:cubicBezTo>
                    <a:pt x="395" y="34"/>
                    <a:pt x="396" y="38"/>
                    <a:pt x="397" y="36"/>
                  </a:cubicBezTo>
                  <a:cubicBezTo>
                    <a:pt x="397" y="35"/>
                    <a:pt x="398" y="36"/>
                    <a:pt x="398" y="36"/>
                  </a:cubicBezTo>
                  <a:cubicBezTo>
                    <a:pt x="398" y="35"/>
                    <a:pt x="398" y="35"/>
                    <a:pt x="398" y="35"/>
                  </a:cubicBezTo>
                  <a:cubicBezTo>
                    <a:pt x="398" y="35"/>
                    <a:pt x="400" y="35"/>
                    <a:pt x="401" y="34"/>
                  </a:cubicBezTo>
                  <a:cubicBezTo>
                    <a:pt x="403" y="35"/>
                    <a:pt x="404" y="33"/>
                    <a:pt x="407" y="33"/>
                  </a:cubicBezTo>
                  <a:cubicBezTo>
                    <a:pt x="407" y="35"/>
                    <a:pt x="407" y="35"/>
                    <a:pt x="407" y="35"/>
                  </a:cubicBezTo>
                  <a:cubicBezTo>
                    <a:pt x="406" y="34"/>
                    <a:pt x="406" y="34"/>
                    <a:pt x="406" y="34"/>
                  </a:cubicBezTo>
                  <a:cubicBezTo>
                    <a:pt x="406" y="36"/>
                    <a:pt x="404" y="37"/>
                    <a:pt x="406" y="39"/>
                  </a:cubicBezTo>
                  <a:cubicBezTo>
                    <a:pt x="408" y="39"/>
                    <a:pt x="406" y="36"/>
                    <a:pt x="408" y="36"/>
                  </a:cubicBezTo>
                  <a:cubicBezTo>
                    <a:pt x="408" y="37"/>
                    <a:pt x="408" y="38"/>
                    <a:pt x="409" y="38"/>
                  </a:cubicBezTo>
                  <a:cubicBezTo>
                    <a:pt x="410" y="38"/>
                    <a:pt x="409" y="37"/>
                    <a:pt x="410" y="37"/>
                  </a:cubicBezTo>
                  <a:cubicBezTo>
                    <a:pt x="410" y="36"/>
                    <a:pt x="409" y="37"/>
                    <a:pt x="409" y="37"/>
                  </a:cubicBezTo>
                  <a:cubicBezTo>
                    <a:pt x="411" y="36"/>
                    <a:pt x="411" y="36"/>
                    <a:pt x="411" y="36"/>
                  </a:cubicBezTo>
                  <a:cubicBezTo>
                    <a:pt x="410" y="37"/>
                    <a:pt x="410" y="37"/>
                    <a:pt x="410" y="37"/>
                  </a:cubicBezTo>
                  <a:cubicBezTo>
                    <a:pt x="411" y="38"/>
                    <a:pt x="413" y="38"/>
                    <a:pt x="414" y="37"/>
                  </a:cubicBezTo>
                  <a:cubicBezTo>
                    <a:pt x="415" y="37"/>
                    <a:pt x="413" y="38"/>
                    <a:pt x="412" y="38"/>
                  </a:cubicBezTo>
                  <a:cubicBezTo>
                    <a:pt x="409" y="40"/>
                    <a:pt x="406" y="37"/>
                    <a:pt x="404" y="41"/>
                  </a:cubicBezTo>
                  <a:cubicBezTo>
                    <a:pt x="406" y="42"/>
                    <a:pt x="411" y="40"/>
                    <a:pt x="412" y="42"/>
                  </a:cubicBezTo>
                  <a:cubicBezTo>
                    <a:pt x="411" y="43"/>
                    <a:pt x="408" y="43"/>
                    <a:pt x="408" y="44"/>
                  </a:cubicBezTo>
                  <a:cubicBezTo>
                    <a:pt x="408" y="44"/>
                    <a:pt x="408" y="43"/>
                    <a:pt x="407" y="43"/>
                  </a:cubicBezTo>
                  <a:cubicBezTo>
                    <a:pt x="405" y="43"/>
                    <a:pt x="406" y="45"/>
                    <a:pt x="405" y="45"/>
                  </a:cubicBezTo>
                  <a:cubicBezTo>
                    <a:pt x="404" y="45"/>
                    <a:pt x="404" y="45"/>
                    <a:pt x="404" y="45"/>
                  </a:cubicBezTo>
                  <a:cubicBezTo>
                    <a:pt x="405" y="47"/>
                    <a:pt x="402" y="46"/>
                    <a:pt x="402" y="47"/>
                  </a:cubicBezTo>
                  <a:cubicBezTo>
                    <a:pt x="401" y="47"/>
                    <a:pt x="401" y="47"/>
                    <a:pt x="401" y="47"/>
                  </a:cubicBezTo>
                  <a:cubicBezTo>
                    <a:pt x="399" y="48"/>
                    <a:pt x="395" y="48"/>
                    <a:pt x="393" y="49"/>
                  </a:cubicBezTo>
                  <a:cubicBezTo>
                    <a:pt x="400" y="49"/>
                    <a:pt x="400" y="49"/>
                    <a:pt x="400" y="49"/>
                  </a:cubicBezTo>
                  <a:cubicBezTo>
                    <a:pt x="394" y="50"/>
                    <a:pt x="388" y="50"/>
                    <a:pt x="383" y="53"/>
                  </a:cubicBezTo>
                  <a:cubicBezTo>
                    <a:pt x="385" y="51"/>
                    <a:pt x="385" y="51"/>
                    <a:pt x="385" y="51"/>
                  </a:cubicBezTo>
                  <a:cubicBezTo>
                    <a:pt x="383" y="52"/>
                    <a:pt x="379" y="51"/>
                    <a:pt x="377" y="53"/>
                  </a:cubicBezTo>
                  <a:cubicBezTo>
                    <a:pt x="378" y="53"/>
                    <a:pt x="380" y="50"/>
                    <a:pt x="381" y="51"/>
                  </a:cubicBezTo>
                  <a:cubicBezTo>
                    <a:pt x="384" y="52"/>
                    <a:pt x="385" y="47"/>
                    <a:pt x="387" y="49"/>
                  </a:cubicBezTo>
                  <a:cubicBezTo>
                    <a:pt x="391" y="47"/>
                    <a:pt x="395" y="48"/>
                    <a:pt x="398" y="45"/>
                  </a:cubicBezTo>
                  <a:cubicBezTo>
                    <a:pt x="390" y="46"/>
                    <a:pt x="390" y="46"/>
                    <a:pt x="390" y="46"/>
                  </a:cubicBezTo>
                  <a:cubicBezTo>
                    <a:pt x="390" y="45"/>
                    <a:pt x="390" y="45"/>
                    <a:pt x="390" y="45"/>
                  </a:cubicBezTo>
                  <a:cubicBezTo>
                    <a:pt x="389" y="45"/>
                    <a:pt x="387" y="45"/>
                    <a:pt x="386" y="46"/>
                  </a:cubicBezTo>
                  <a:cubicBezTo>
                    <a:pt x="391" y="47"/>
                    <a:pt x="391" y="47"/>
                    <a:pt x="391" y="47"/>
                  </a:cubicBezTo>
                  <a:cubicBezTo>
                    <a:pt x="390" y="48"/>
                    <a:pt x="389" y="47"/>
                    <a:pt x="388" y="48"/>
                  </a:cubicBezTo>
                  <a:cubicBezTo>
                    <a:pt x="388" y="47"/>
                    <a:pt x="387" y="47"/>
                    <a:pt x="387" y="47"/>
                  </a:cubicBezTo>
                  <a:cubicBezTo>
                    <a:pt x="386" y="48"/>
                    <a:pt x="386" y="48"/>
                    <a:pt x="386" y="48"/>
                  </a:cubicBezTo>
                  <a:cubicBezTo>
                    <a:pt x="386" y="47"/>
                    <a:pt x="386" y="47"/>
                    <a:pt x="386" y="47"/>
                  </a:cubicBezTo>
                  <a:cubicBezTo>
                    <a:pt x="385" y="49"/>
                    <a:pt x="382" y="48"/>
                    <a:pt x="381" y="49"/>
                  </a:cubicBezTo>
                  <a:cubicBezTo>
                    <a:pt x="380" y="50"/>
                    <a:pt x="377" y="47"/>
                    <a:pt x="377" y="50"/>
                  </a:cubicBezTo>
                  <a:cubicBezTo>
                    <a:pt x="376" y="51"/>
                    <a:pt x="376" y="51"/>
                    <a:pt x="376" y="51"/>
                  </a:cubicBezTo>
                  <a:cubicBezTo>
                    <a:pt x="375" y="49"/>
                    <a:pt x="375" y="49"/>
                    <a:pt x="375" y="49"/>
                  </a:cubicBezTo>
                  <a:cubicBezTo>
                    <a:pt x="365" y="51"/>
                    <a:pt x="365" y="51"/>
                    <a:pt x="365" y="51"/>
                  </a:cubicBezTo>
                  <a:cubicBezTo>
                    <a:pt x="366" y="51"/>
                    <a:pt x="366" y="51"/>
                    <a:pt x="366" y="51"/>
                  </a:cubicBezTo>
                  <a:cubicBezTo>
                    <a:pt x="360" y="51"/>
                    <a:pt x="357" y="53"/>
                    <a:pt x="351" y="55"/>
                  </a:cubicBezTo>
                  <a:cubicBezTo>
                    <a:pt x="350" y="55"/>
                    <a:pt x="349" y="54"/>
                    <a:pt x="348" y="54"/>
                  </a:cubicBezTo>
                  <a:cubicBezTo>
                    <a:pt x="347" y="55"/>
                    <a:pt x="347" y="55"/>
                    <a:pt x="347" y="55"/>
                  </a:cubicBezTo>
                  <a:cubicBezTo>
                    <a:pt x="343" y="55"/>
                    <a:pt x="341" y="55"/>
                    <a:pt x="335" y="55"/>
                  </a:cubicBezTo>
                  <a:cubicBezTo>
                    <a:pt x="341" y="54"/>
                    <a:pt x="341" y="54"/>
                    <a:pt x="341" y="54"/>
                  </a:cubicBezTo>
                  <a:cubicBezTo>
                    <a:pt x="341" y="54"/>
                    <a:pt x="341" y="54"/>
                    <a:pt x="341" y="54"/>
                  </a:cubicBezTo>
                  <a:cubicBezTo>
                    <a:pt x="342" y="53"/>
                    <a:pt x="342" y="53"/>
                    <a:pt x="342" y="53"/>
                  </a:cubicBezTo>
                  <a:cubicBezTo>
                    <a:pt x="341" y="55"/>
                    <a:pt x="341" y="55"/>
                    <a:pt x="341" y="55"/>
                  </a:cubicBezTo>
                  <a:cubicBezTo>
                    <a:pt x="342" y="55"/>
                    <a:pt x="343" y="55"/>
                    <a:pt x="343" y="55"/>
                  </a:cubicBezTo>
                  <a:cubicBezTo>
                    <a:pt x="344" y="55"/>
                    <a:pt x="344" y="54"/>
                    <a:pt x="344" y="54"/>
                  </a:cubicBezTo>
                  <a:cubicBezTo>
                    <a:pt x="345" y="55"/>
                    <a:pt x="345" y="55"/>
                    <a:pt x="345" y="55"/>
                  </a:cubicBezTo>
                  <a:cubicBezTo>
                    <a:pt x="345" y="54"/>
                    <a:pt x="345" y="53"/>
                    <a:pt x="347" y="53"/>
                  </a:cubicBezTo>
                  <a:cubicBezTo>
                    <a:pt x="347" y="53"/>
                    <a:pt x="347" y="53"/>
                    <a:pt x="346" y="54"/>
                  </a:cubicBezTo>
                  <a:cubicBezTo>
                    <a:pt x="347" y="54"/>
                    <a:pt x="347" y="54"/>
                    <a:pt x="347" y="54"/>
                  </a:cubicBezTo>
                  <a:cubicBezTo>
                    <a:pt x="349" y="53"/>
                    <a:pt x="352" y="54"/>
                    <a:pt x="355" y="52"/>
                  </a:cubicBezTo>
                  <a:cubicBezTo>
                    <a:pt x="362" y="50"/>
                    <a:pt x="362" y="50"/>
                    <a:pt x="362" y="50"/>
                  </a:cubicBezTo>
                  <a:cubicBezTo>
                    <a:pt x="362" y="49"/>
                    <a:pt x="363" y="49"/>
                    <a:pt x="364" y="49"/>
                  </a:cubicBezTo>
                  <a:cubicBezTo>
                    <a:pt x="364" y="49"/>
                    <a:pt x="364" y="49"/>
                    <a:pt x="364" y="49"/>
                  </a:cubicBezTo>
                  <a:cubicBezTo>
                    <a:pt x="369" y="48"/>
                    <a:pt x="375" y="47"/>
                    <a:pt x="380" y="46"/>
                  </a:cubicBezTo>
                  <a:cubicBezTo>
                    <a:pt x="380" y="46"/>
                    <a:pt x="380" y="46"/>
                    <a:pt x="380" y="46"/>
                  </a:cubicBezTo>
                  <a:cubicBezTo>
                    <a:pt x="379" y="44"/>
                    <a:pt x="379" y="44"/>
                    <a:pt x="379" y="44"/>
                  </a:cubicBezTo>
                  <a:cubicBezTo>
                    <a:pt x="379" y="45"/>
                    <a:pt x="378" y="45"/>
                    <a:pt x="378" y="45"/>
                  </a:cubicBezTo>
                  <a:cubicBezTo>
                    <a:pt x="377" y="44"/>
                    <a:pt x="377" y="44"/>
                    <a:pt x="377" y="44"/>
                  </a:cubicBezTo>
                  <a:cubicBezTo>
                    <a:pt x="379" y="43"/>
                    <a:pt x="379" y="43"/>
                    <a:pt x="379" y="43"/>
                  </a:cubicBezTo>
                  <a:cubicBezTo>
                    <a:pt x="377" y="42"/>
                    <a:pt x="375" y="44"/>
                    <a:pt x="375" y="46"/>
                  </a:cubicBezTo>
                  <a:cubicBezTo>
                    <a:pt x="375" y="44"/>
                    <a:pt x="375" y="44"/>
                    <a:pt x="375" y="44"/>
                  </a:cubicBezTo>
                  <a:cubicBezTo>
                    <a:pt x="373" y="44"/>
                    <a:pt x="372" y="45"/>
                    <a:pt x="371" y="46"/>
                  </a:cubicBezTo>
                  <a:cubicBezTo>
                    <a:pt x="371" y="47"/>
                    <a:pt x="371" y="47"/>
                    <a:pt x="371" y="47"/>
                  </a:cubicBezTo>
                  <a:cubicBezTo>
                    <a:pt x="370" y="46"/>
                    <a:pt x="370" y="46"/>
                    <a:pt x="369" y="45"/>
                  </a:cubicBezTo>
                  <a:cubicBezTo>
                    <a:pt x="362" y="47"/>
                    <a:pt x="362" y="47"/>
                    <a:pt x="362" y="47"/>
                  </a:cubicBezTo>
                  <a:cubicBezTo>
                    <a:pt x="362" y="47"/>
                    <a:pt x="362" y="47"/>
                    <a:pt x="362" y="47"/>
                  </a:cubicBezTo>
                  <a:cubicBezTo>
                    <a:pt x="362" y="46"/>
                    <a:pt x="361" y="47"/>
                    <a:pt x="361" y="46"/>
                  </a:cubicBezTo>
                  <a:cubicBezTo>
                    <a:pt x="361" y="47"/>
                    <a:pt x="360" y="48"/>
                    <a:pt x="359" y="48"/>
                  </a:cubicBezTo>
                  <a:cubicBezTo>
                    <a:pt x="359" y="47"/>
                    <a:pt x="359" y="47"/>
                    <a:pt x="359" y="47"/>
                  </a:cubicBezTo>
                  <a:cubicBezTo>
                    <a:pt x="358" y="47"/>
                    <a:pt x="358" y="49"/>
                    <a:pt x="356" y="49"/>
                  </a:cubicBezTo>
                  <a:cubicBezTo>
                    <a:pt x="357" y="48"/>
                    <a:pt x="357" y="48"/>
                    <a:pt x="357" y="48"/>
                  </a:cubicBezTo>
                  <a:cubicBezTo>
                    <a:pt x="356" y="47"/>
                    <a:pt x="353" y="47"/>
                    <a:pt x="352" y="48"/>
                  </a:cubicBezTo>
                  <a:cubicBezTo>
                    <a:pt x="352" y="49"/>
                    <a:pt x="352" y="49"/>
                    <a:pt x="352" y="49"/>
                  </a:cubicBezTo>
                  <a:cubicBezTo>
                    <a:pt x="352" y="48"/>
                    <a:pt x="351" y="48"/>
                    <a:pt x="351" y="48"/>
                  </a:cubicBezTo>
                  <a:cubicBezTo>
                    <a:pt x="347" y="49"/>
                    <a:pt x="342" y="49"/>
                    <a:pt x="338" y="50"/>
                  </a:cubicBezTo>
                  <a:cubicBezTo>
                    <a:pt x="336" y="50"/>
                    <a:pt x="333" y="50"/>
                    <a:pt x="331" y="51"/>
                  </a:cubicBezTo>
                  <a:cubicBezTo>
                    <a:pt x="332" y="52"/>
                    <a:pt x="332" y="52"/>
                    <a:pt x="332" y="52"/>
                  </a:cubicBezTo>
                  <a:cubicBezTo>
                    <a:pt x="331" y="51"/>
                    <a:pt x="331" y="51"/>
                    <a:pt x="331" y="51"/>
                  </a:cubicBezTo>
                  <a:cubicBezTo>
                    <a:pt x="330" y="52"/>
                    <a:pt x="330" y="53"/>
                    <a:pt x="331" y="53"/>
                  </a:cubicBezTo>
                  <a:cubicBezTo>
                    <a:pt x="331" y="54"/>
                    <a:pt x="332" y="53"/>
                    <a:pt x="333" y="53"/>
                  </a:cubicBezTo>
                  <a:cubicBezTo>
                    <a:pt x="333" y="54"/>
                    <a:pt x="331" y="54"/>
                    <a:pt x="331" y="55"/>
                  </a:cubicBezTo>
                  <a:cubicBezTo>
                    <a:pt x="330" y="54"/>
                    <a:pt x="330" y="54"/>
                    <a:pt x="330" y="54"/>
                  </a:cubicBezTo>
                  <a:cubicBezTo>
                    <a:pt x="330" y="56"/>
                    <a:pt x="327" y="55"/>
                    <a:pt x="328" y="57"/>
                  </a:cubicBezTo>
                  <a:cubicBezTo>
                    <a:pt x="327" y="56"/>
                    <a:pt x="327" y="56"/>
                    <a:pt x="327" y="56"/>
                  </a:cubicBezTo>
                  <a:cubicBezTo>
                    <a:pt x="327" y="56"/>
                    <a:pt x="328" y="56"/>
                    <a:pt x="328" y="56"/>
                  </a:cubicBezTo>
                  <a:cubicBezTo>
                    <a:pt x="328" y="55"/>
                    <a:pt x="327" y="55"/>
                    <a:pt x="326" y="55"/>
                  </a:cubicBezTo>
                  <a:cubicBezTo>
                    <a:pt x="326" y="55"/>
                    <a:pt x="326" y="55"/>
                    <a:pt x="326" y="55"/>
                  </a:cubicBezTo>
                  <a:cubicBezTo>
                    <a:pt x="328" y="55"/>
                    <a:pt x="329" y="53"/>
                    <a:pt x="330" y="52"/>
                  </a:cubicBezTo>
                  <a:cubicBezTo>
                    <a:pt x="330" y="52"/>
                    <a:pt x="327" y="53"/>
                    <a:pt x="326" y="51"/>
                  </a:cubicBezTo>
                  <a:cubicBezTo>
                    <a:pt x="325" y="52"/>
                    <a:pt x="325" y="52"/>
                    <a:pt x="325" y="52"/>
                  </a:cubicBezTo>
                  <a:cubicBezTo>
                    <a:pt x="326" y="53"/>
                    <a:pt x="326" y="53"/>
                    <a:pt x="327" y="53"/>
                  </a:cubicBezTo>
                  <a:cubicBezTo>
                    <a:pt x="327" y="53"/>
                    <a:pt x="327" y="53"/>
                    <a:pt x="327" y="53"/>
                  </a:cubicBezTo>
                  <a:cubicBezTo>
                    <a:pt x="326" y="53"/>
                    <a:pt x="325" y="52"/>
                    <a:pt x="324" y="52"/>
                  </a:cubicBezTo>
                  <a:cubicBezTo>
                    <a:pt x="323" y="54"/>
                    <a:pt x="322" y="52"/>
                    <a:pt x="320" y="53"/>
                  </a:cubicBezTo>
                  <a:cubicBezTo>
                    <a:pt x="321" y="51"/>
                    <a:pt x="324" y="53"/>
                    <a:pt x="325" y="51"/>
                  </a:cubicBezTo>
                  <a:cubicBezTo>
                    <a:pt x="322" y="51"/>
                    <a:pt x="318" y="52"/>
                    <a:pt x="314" y="52"/>
                  </a:cubicBezTo>
                  <a:cubicBezTo>
                    <a:pt x="314" y="52"/>
                    <a:pt x="313" y="53"/>
                    <a:pt x="313" y="53"/>
                  </a:cubicBezTo>
                  <a:cubicBezTo>
                    <a:pt x="312" y="51"/>
                    <a:pt x="311" y="53"/>
                    <a:pt x="311" y="52"/>
                  </a:cubicBezTo>
                  <a:cubicBezTo>
                    <a:pt x="311" y="52"/>
                    <a:pt x="311" y="52"/>
                    <a:pt x="311" y="52"/>
                  </a:cubicBezTo>
                  <a:cubicBezTo>
                    <a:pt x="312" y="52"/>
                    <a:pt x="313" y="50"/>
                    <a:pt x="314" y="52"/>
                  </a:cubicBezTo>
                  <a:cubicBezTo>
                    <a:pt x="318" y="49"/>
                    <a:pt x="328" y="52"/>
                    <a:pt x="333" y="48"/>
                  </a:cubicBezTo>
                  <a:cubicBezTo>
                    <a:pt x="332" y="49"/>
                    <a:pt x="333" y="49"/>
                    <a:pt x="333" y="49"/>
                  </a:cubicBezTo>
                  <a:cubicBezTo>
                    <a:pt x="343" y="48"/>
                    <a:pt x="343" y="48"/>
                    <a:pt x="343" y="48"/>
                  </a:cubicBezTo>
                  <a:cubicBezTo>
                    <a:pt x="343" y="47"/>
                    <a:pt x="343" y="47"/>
                    <a:pt x="343" y="47"/>
                  </a:cubicBezTo>
                  <a:cubicBezTo>
                    <a:pt x="344" y="47"/>
                    <a:pt x="344" y="47"/>
                    <a:pt x="344" y="47"/>
                  </a:cubicBezTo>
                  <a:cubicBezTo>
                    <a:pt x="344" y="48"/>
                    <a:pt x="344" y="48"/>
                    <a:pt x="344" y="48"/>
                  </a:cubicBezTo>
                  <a:cubicBezTo>
                    <a:pt x="346" y="47"/>
                    <a:pt x="350" y="48"/>
                    <a:pt x="352" y="47"/>
                  </a:cubicBezTo>
                  <a:cubicBezTo>
                    <a:pt x="352" y="46"/>
                    <a:pt x="352" y="46"/>
                    <a:pt x="352" y="46"/>
                  </a:cubicBezTo>
                  <a:cubicBezTo>
                    <a:pt x="352" y="46"/>
                    <a:pt x="352" y="46"/>
                    <a:pt x="352" y="46"/>
                  </a:cubicBezTo>
                  <a:cubicBezTo>
                    <a:pt x="352" y="46"/>
                    <a:pt x="352" y="46"/>
                    <a:pt x="352" y="46"/>
                  </a:cubicBezTo>
                  <a:cubicBezTo>
                    <a:pt x="355" y="47"/>
                    <a:pt x="358" y="46"/>
                    <a:pt x="360" y="46"/>
                  </a:cubicBezTo>
                  <a:cubicBezTo>
                    <a:pt x="360" y="45"/>
                    <a:pt x="360" y="45"/>
                    <a:pt x="361" y="45"/>
                  </a:cubicBezTo>
                  <a:cubicBezTo>
                    <a:pt x="361" y="45"/>
                    <a:pt x="361" y="45"/>
                    <a:pt x="361" y="45"/>
                  </a:cubicBezTo>
                  <a:cubicBezTo>
                    <a:pt x="362" y="45"/>
                    <a:pt x="361" y="45"/>
                    <a:pt x="361" y="46"/>
                  </a:cubicBezTo>
                  <a:cubicBezTo>
                    <a:pt x="362" y="46"/>
                    <a:pt x="364" y="45"/>
                    <a:pt x="365" y="45"/>
                  </a:cubicBezTo>
                  <a:cubicBezTo>
                    <a:pt x="365" y="45"/>
                    <a:pt x="365" y="45"/>
                    <a:pt x="365" y="45"/>
                  </a:cubicBezTo>
                  <a:cubicBezTo>
                    <a:pt x="370" y="45"/>
                    <a:pt x="375" y="42"/>
                    <a:pt x="380" y="43"/>
                  </a:cubicBezTo>
                  <a:cubicBezTo>
                    <a:pt x="380" y="43"/>
                    <a:pt x="379" y="43"/>
                    <a:pt x="379" y="44"/>
                  </a:cubicBezTo>
                  <a:cubicBezTo>
                    <a:pt x="381" y="45"/>
                    <a:pt x="380" y="43"/>
                    <a:pt x="381" y="43"/>
                  </a:cubicBezTo>
                  <a:cubicBezTo>
                    <a:pt x="381" y="42"/>
                    <a:pt x="381" y="42"/>
                    <a:pt x="381" y="42"/>
                  </a:cubicBezTo>
                  <a:cubicBezTo>
                    <a:pt x="380" y="42"/>
                    <a:pt x="384" y="42"/>
                    <a:pt x="384" y="41"/>
                  </a:cubicBezTo>
                  <a:cubicBezTo>
                    <a:pt x="383" y="40"/>
                    <a:pt x="383" y="40"/>
                    <a:pt x="383" y="40"/>
                  </a:cubicBezTo>
                  <a:cubicBezTo>
                    <a:pt x="384" y="41"/>
                    <a:pt x="385" y="38"/>
                    <a:pt x="386" y="40"/>
                  </a:cubicBezTo>
                  <a:cubicBezTo>
                    <a:pt x="387" y="41"/>
                    <a:pt x="387" y="39"/>
                    <a:pt x="387" y="39"/>
                  </a:cubicBezTo>
                  <a:cubicBezTo>
                    <a:pt x="387" y="40"/>
                    <a:pt x="389" y="40"/>
                    <a:pt x="390" y="40"/>
                  </a:cubicBezTo>
                  <a:cubicBezTo>
                    <a:pt x="391" y="39"/>
                    <a:pt x="391" y="39"/>
                    <a:pt x="391" y="39"/>
                  </a:cubicBezTo>
                  <a:cubicBezTo>
                    <a:pt x="390" y="39"/>
                    <a:pt x="390" y="39"/>
                    <a:pt x="390" y="39"/>
                  </a:cubicBezTo>
                  <a:cubicBezTo>
                    <a:pt x="390" y="39"/>
                    <a:pt x="390" y="39"/>
                    <a:pt x="389" y="39"/>
                  </a:cubicBezTo>
                  <a:cubicBezTo>
                    <a:pt x="390" y="38"/>
                    <a:pt x="390" y="38"/>
                    <a:pt x="390" y="38"/>
                  </a:cubicBezTo>
                  <a:cubicBezTo>
                    <a:pt x="387" y="39"/>
                    <a:pt x="386" y="37"/>
                    <a:pt x="383" y="39"/>
                  </a:cubicBezTo>
                  <a:cubicBezTo>
                    <a:pt x="382" y="38"/>
                    <a:pt x="382" y="38"/>
                    <a:pt x="382" y="38"/>
                  </a:cubicBezTo>
                  <a:cubicBezTo>
                    <a:pt x="378" y="39"/>
                    <a:pt x="375" y="39"/>
                    <a:pt x="372" y="40"/>
                  </a:cubicBezTo>
                  <a:cubicBezTo>
                    <a:pt x="371" y="40"/>
                    <a:pt x="371" y="40"/>
                    <a:pt x="370" y="40"/>
                  </a:cubicBezTo>
                  <a:cubicBezTo>
                    <a:pt x="370" y="40"/>
                    <a:pt x="370" y="40"/>
                    <a:pt x="370" y="40"/>
                  </a:cubicBezTo>
                  <a:cubicBezTo>
                    <a:pt x="362" y="41"/>
                    <a:pt x="350" y="42"/>
                    <a:pt x="341" y="43"/>
                  </a:cubicBezTo>
                  <a:cubicBezTo>
                    <a:pt x="341" y="42"/>
                    <a:pt x="341" y="42"/>
                    <a:pt x="341" y="42"/>
                  </a:cubicBezTo>
                  <a:cubicBezTo>
                    <a:pt x="343" y="41"/>
                    <a:pt x="345" y="42"/>
                    <a:pt x="346" y="40"/>
                  </a:cubicBezTo>
                  <a:cubicBezTo>
                    <a:pt x="345" y="42"/>
                    <a:pt x="342" y="38"/>
                    <a:pt x="341" y="41"/>
                  </a:cubicBezTo>
                  <a:cubicBezTo>
                    <a:pt x="340" y="41"/>
                    <a:pt x="340" y="41"/>
                    <a:pt x="340" y="41"/>
                  </a:cubicBezTo>
                  <a:cubicBezTo>
                    <a:pt x="340" y="41"/>
                    <a:pt x="340" y="41"/>
                    <a:pt x="340" y="41"/>
                  </a:cubicBezTo>
                  <a:cubicBezTo>
                    <a:pt x="339" y="41"/>
                    <a:pt x="338" y="41"/>
                    <a:pt x="336" y="42"/>
                  </a:cubicBezTo>
                  <a:cubicBezTo>
                    <a:pt x="336" y="41"/>
                    <a:pt x="336" y="41"/>
                    <a:pt x="336" y="41"/>
                  </a:cubicBezTo>
                  <a:cubicBezTo>
                    <a:pt x="337" y="42"/>
                    <a:pt x="338" y="41"/>
                    <a:pt x="339" y="40"/>
                  </a:cubicBezTo>
                  <a:cubicBezTo>
                    <a:pt x="338" y="40"/>
                    <a:pt x="337" y="40"/>
                    <a:pt x="336" y="40"/>
                  </a:cubicBezTo>
                  <a:cubicBezTo>
                    <a:pt x="336" y="41"/>
                    <a:pt x="335" y="41"/>
                    <a:pt x="335" y="42"/>
                  </a:cubicBezTo>
                  <a:cubicBezTo>
                    <a:pt x="335" y="40"/>
                    <a:pt x="334" y="42"/>
                    <a:pt x="333" y="42"/>
                  </a:cubicBezTo>
                  <a:cubicBezTo>
                    <a:pt x="332" y="41"/>
                    <a:pt x="332" y="41"/>
                    <a:pt x="332" y="41"/>
                  </a:cubicBezTo>
                  <a:cubicBezTo>
                    <a:pt x="331" y="42"/>
                    <a:pt x="330" y="41"/>
                    <a:pt x="331" y="42"/>
                  </a:cubicBezTo>
                  <a:cubicBezTo>
                    <a:pt x="331" y="43"/>
                    <a:pt x="331" y="43"/>
                    <a:pt x="331" y="43"/>
                  </a:cubicBezTo>
                  <a:cubicBezTo>
                    <a:pt x="328" y="43"/>
                    <a:pt x="328" y="43"/>
                    <a:pt x="328" y="43"/>
                  </a:cubicBezTo>
                  <a:cubicBezTo>
                    <a:pt x="328" y="42"/>
                    <a:pt x="331" y="43"/>
                    <a:pt x="330" y="42"/>
                  </a:cubicBezTo>
                  <a:cubicBezTo>
                    <a:pt x="325" y="43"/>
                    <a:pt x="323" y="42"/>
                    <a:pt x="319" y="44"/>
                  </a:cubicBezTo>
                  <a:cubicBezTo>
                    <a:pt x="317" y="42"/>
                    <a:pt x="314" y="44"/>
                    <a:pt x="314" y="44"/>
                  </a:cubicBezTo>
                  <a:cubicBezTo>
                    <a:pt x="314" y="43"/>
                    <a:pt x="316" y="43"/>
                    <a:pt x="316" y="42"/>
                  </a:cubicBezTo>
                  <a:cubicBezTo>
                    <a:pt x="315" y="41"/>
                    <a:pt x="314" y="42"/>
                    <a:pt x="314" y="42"/>
                  </a:cubicBezTo>
                  <a:cubicBezTo>
                    <a:pt x="313" y="42"/>
                    <a:pt x="312" y="43"/>
                    <a:pt x="311" y="44"/>
                  </a:cubicBezTo>
                  <a:cubicBezTo>
                    <a:pt x="311" y="45"/>
                    <a:pt x="311" y="45"/>
                    <a:pt x="311" y="45"/>
                  </a:cubicBezTo>
                  <a:cubicBezTo>
                    <a:pt x="309" y="44"/>
                    <a:pt x="309" y="46"/>
                    <a:pt x="308" y="46"/>
                  </a:cubicBezTo>
                  <a:cubicBezTo>
                    <a:pt x="308" y="45"/>
                    <a:pt x="308" y="45"/>
                    <a:pt x="308" y="45"/>
                  </a:cubicBezTo>
                  <a:cubicBezTo>
                    <a:pt x="309" y="45"/>
                    <a:pt x="308" y="44"/>
                    <a:pt x="308" y="43"/>
                  </a:cubicBezTo>
                  <a:cubicBezTo>
                    <a:pt x="307" y="44"/>
                    <a:pt x="307" y="44"/>
                    <a:pt x="306" y="45"/>
                  </a:cubicBezTo>
                  <a:cubicBezTo>
                    <a:pt x="306" y="44"/>
                    <a:pt x="306" y="44"/>
                    <a:pt x="306" y="44"/>
                  </a:cubicBezTo>
                  <a:cubicBezTo>
                    <a:pt x="306" y="44"/>
                    <a:pt x="305" y="44"/>
                    <a:pt x="305" y="45"/>
                  </a:cubicBezTo>
                  <a:cubicBezTo>
                    <a:pt x="305" y="45"/>
                    <a:pt x="305" y="45"/>
                    <a:pt x="306" y="45"/>
                  </a:cubicBezTo>
                  <a:cubicBezTo>
                    <a:pt x="305" y="45"/>
                    <a:pt x="305" y="45"/>
                    <a:pt x="305" y="45"/>
                  </a:cubicBezTo>
                  <a:cubicBezTo>
                    <a:pt x="305" y="46"/>
                    <a:pt x="304" y="46"/>
                    <a:pt x="303" y="46"/>
                  </a:cubicBezTo>
                  <a:cubicBezTo>
                    <a:pt x="303" y="44"/>
                    <a:pt x="302" y="46"/>
                    <a:pt x="301" y="46"/>
                  </a:cubicBezTo>
                  <a:cubicBezTo>
                    <a:pt x="301" y="46"/>
                    <a:pt x="301" y="46"/>
                    <a:pt x="301" y="46"/>
                  </a:cubicBezTo>
                  <a:cubicBezTo>
                    <a:pt x="299" y="46"/>
                    <a:pt x="296" y="46"/>
                    <a:pt x="295" y="47"/>
                  </a:cubicBezTo>
                  <a:cubicBezTo>
                    <a:pt x="296" y="48"/>
                    <a:pt x="297" y="47"/>
                    <a:pt x="298" y="47"/>
                  </a:cubicBezTo>
                  <a:cubicBezTo>
                    <a:pt x="294" y="48"/>
                    <a:pt x="294" y="48"/>
                    <a:pt x="294" y="48"/>
                  </a:cubicBezTo>
                  <a:cubicBezTo>
                    <a:pt x="294" y="48"/>
                    <a:pt x="294" y="48"/>
                    <a:pt x="294" y="48"/>
                  </a:cubicBezTo>
                  <a:cubicBezTo>
                    <a:pt x="292" y="48"/>
                    <a:pt x="289" y="47"/>
                    <a:pt x="288" y="49"/>
                  </a:cubicBezTo>
                  <a:cubicBezTo>
                    <a:pt x="290" y="49"/>
                    <a:pt x="290" y="49"/>
                    <a:pt x="290" y="49"/>
                  </a:cubicBezTo>
                  <a:cubicBezTo>
                    <a:pt x="289" y="49"/>
                    <a:pt x="289" y="49"/>
                    <a:pt x="289" y="49"/>
                  </a:cubicBezTo>
                  <a:cubicBezTo>
                    <a:pt x="290" y="50"/>
                    <a:pt x="290" y="49"/>
                    <a:pt x="291" y="49"/>
                  </a:cubicBezTo>
                  <a:cubicBezTo>
                    <a:pt x="291" y="49"/>
                    <a:pt x="291" y="49"/>
                    <a:pt x="291" y="49"/>
                  </a:cubicBezTo>
                  <a:cubicBezTo>
                    <a:pt x="292" y="48"/>
                    <a:pt x="292" y="48"/>
                    <a:pt x="292" y="48"/>
                  </a:cubicBezTo>
                  <a:cubicBezTo>
                    <a:pt x="292" y="49"/>
                    <a:pt x="292" y="49"/>
                    <a:pt x="293" y="49"/>
                  </a:cubicBezTo>
                  <a:cubicBezTo>
                    <a:pt x="293" y="49"/>
                    <a:pt x="293" y="49"/>
                    <a:pt x="293" y="49"/>
                  </a:cubicBezTo>
                  <a:cubicBezTo>
                    <a:pt x="292" y="51"/>
                    <a:pt x="289" y="50"/>
                    <a:pt x="287" y="51"/>
                  </a:cubicBezTo>
                  <a:cubicBezTo>
                    <a:pt x="288" y="50"/>
                    <a:pt x="287" y="50"/>
                    <a:pt x="286" y="50"/>
                  </a:cubicBezTo>
                  <a:cubicBezTo>
                    <a:pt x="286" y="51"/>
                    <a:pt x="285" y="50"/>
                    <a:pt x="285" y="51"/>
                  </a:cubicBezTo>
                  <a:cubicBezTo>
                    <a:pt x="285" y="52"/>
                    <a:pt x="286" y="52"/>
                    <a:pt x="286" y="52"/>
                  </a:cubicBezTo>
                  <a:cubicBezTo>
                    <a:pt x="285" y="52"/>
                    <a:pt x="285" y="52"/>
                    <a:pt x="285" y="52"/>
                  </a:cubicBezTo>
                  <a:cubicBezTo>
                    <a:pt x="285" y="52"/>
                    <a:pt x="284" y="51"/>
                    <a:pt x="284" y="51"/>
                  </a:cubicBezTo>
                  <a:cubicBezTo>
                    <a:pt x="283" y="52"/>
                    <a:pt x="283" y="52"/>
                    <a:pt x="283" y="52"/>
                  </a:cubicBezTo>
                  <a:cubicBezTo>
                    <a:pt x="283" y="51"/>
                    <a:pt x="282" y="51"/>
                    <a:pt x="282" y="51"/>
                  </a:cubicBezTo>
                  <a:cubicBezTo>
                    <a:pt x="281" y="53"/>
                    <a:pt x="278" y="51"/>
                    <a:pt x="277" y="53"/>
                  </a:cubicBezTo>
                  <a:cubicBezTo>
                    <a:pt x="277" y="54"/>
                    <a:pt x="278" y="53"/>
                    <a:pt x="279" y="53"/>
                  </a:cubicBezTo>
                  <a:cubicBezTo>
                    <a:pt x="279" y="54"/>
                    <a:pt x="279" y="54"/>
                    <a:pt x="279" y="54"/>
                  </a:cubicBezTo>
                  <a:cubicBezTo>
                    <a:pt x="282" y="54"/>
                    <a:pt x="287" y="54"/>
                    <a:pt x="291" y="54"/>
                  </a:cubicBezTo>
                  <a:cubicBezTo>
                    <a:pt x="288" y="57"/>
                    <a:pt x="285" y="53"/>
                    <a:pt x="282" y="55"/>
                  </a:cubicBezTo>
                  <a:cubicBezTo>
                    <a:pt x="284" y="57"/>
                    <a:pt x="289" y="55"/>
                    <a:pt x="291" y="55"/>
                  </a:cubicBezTo>
                  <a:cubicBezTo>
                    <a:pt x="292" y="56"/>
                    <a:pt x="292" y="56"/>
                    <a:pt x="292" y="56"/>
                  </a:cubicBezTo>
                  <a:cubicBezTo>
                    <a:pt x="290" y="57"/>
                    <a:pt x="287" y="56"/>
                    <a:pt x="286" y="57"/>
                  </a:cubicBezTo>
                  <a:cubicBezTo>
                    <a:pt x="289" y="58"/>
                    <a:pt x="292" y="57"/>
                    <a:pt x="294" y="55"/>
                  </a:cubicBezTo>
                  <a:cubicBezTo>
                    <a:pt x="295" y="55"/>
                    <a:pt x="296" y="56"/>
                    <a:pt x="296" y="55"/>
                  </a:cubicBezTo>
                  <a:cubicBezTo>
                    <a:pt x="296" y="57"/>
                    <a:pt x="295" y="57"/>
                    <a:pt x="294" y="58"/>
                  </a:cubicBezTo>
                  <a:cubicBezTo>
                    <a:pt x="292" y="57"/>
                    <a:pt x="292" y="57"/>
                    <a:pt x="292" y="57"/>
                  </a:cubicBezTo>
                  <a:cubicBezTo>
                    <a:pt x="290" y="59"/>
                    <a:pt x="285" y="56"/>
                    <a:pt x="283" y="59"/>
                  </a:cubicBezTo>
                  <a:cubicBezTo>
                    <a:pt x="282" y="58"/>
                    <a:pt x="281" y="60"/>
                    <a:pt x="280" y="60"/>
                  </a:cubicBezTo>
                  <a:cubicBezTo>
                    <a:pt x="281" y="61"/>
                    <a:pt x="281" y="60"/>
                    <a:pt x="282" y="60"/>
                  </a:cubicBezTo>
                  <a:cubicBezTo>
                    <a:pt x="281" y="61"/>
                    <a:pt x="281" y="61"/>
                    <a:pt x="281" y="61"/>
                  </a:cubicBezTo>
                  <a:cubicBezTo>
                    <a:pt x="286" y="60"/>
                    <a:pt x="293" y="59"/>
                    <a:pt x="299" y="57"/>
                  </a:cubicBezTo>
                  <a:cubicBezTo>
                    <a:pt x="298" y="59"/>
                    <a:pt x="295" y="59"/>
                    <a:pt x="293" y="60"/>
                  </a:cubicBezTo>
                  <a:cubicBezTo>
                    <a:pt x="294" y="60"/>
                    <a:pt x="294" y="60"/>
                    <a:pt x="294" y="60"/>
                  </a:cubicBezTo>
                  <a:cubicBezTo>
                    <a:pt x="293" y="60"/>
                    <a:pt x="293" y="60"/>
                    <a:pt x="293" y="60"/>
                  </a:cubicBezTo>
                  <a:cubicBezTo>
                    <a:pt x="291" y="62"/>
                    <a:pt x="291" y="62"/>
                    <a:pt x="291" y="62"/>
                  </a:cubicBezTo>
                  <a:cubicBezTo>
                    <a:pt x="290" y="61"/>
                    <a:pt x="290" y="61"/>
                    <a:pt x="290" y="61"/>
                  </a:cubicBezTo>
                  <a:cubicBezTo>
                    <a:pt x="291" y="64"/>
                    <a:pt x="287" y="63"/>
                    <a:pt x="285" y="64"/>
                  </a:cubicBezTo>
                  <a:cubicBezTo>
                    <a:pt x="286" y="65"/>
                    <a:pt x="286" y="65"/>
                    <a:pt x="286" y="65"/>
                  </a:cubicBezTo>
                  <a:cubicBezTo>
                    <a:pt x="285" y="65"/>
                    <a:pt x="285" y="65"/>
                    <a:pt x="285" y="65"/>
                  </a:cubicBezTo>
                  <a:cubicBezTo>
                    <a:pt x="285" y="64"/>
                    <a:pt x="285" y="64"/>
                    <a:pt x="285" y="64"/>
                  </a:cubicBezTo>
                  <a:cubicBezTo>
                    <a:pt x="283" y="64"/>
                    <a:pt x="281" y="64"/>
                    <a:pt x="279" y="65"/>
                  </a:cubicBezTo>
                  <a:cubicBezTo>
                    <a:pt x="281" y="65"/>
                    <a:pt x="281" y="65"/>
                    <a:pt x="281" y="65"/>
                  </a:cubicBezTo>
                  <a:cubicBezTo>
                    <a:pt x="279" y="67"/>
                    <a:pt x="274" y="66"/>
                    <a:pt x="273" y="68"/>
                  </a:cubicBezTo>
                  <a:cubicBezTo>
                    <a:pt x="276" y="70"/>
                    <a:pt x="278" y="66"/>
                    <a:pt x="282" y="67"/>
                  </a:cubicBezTo>
                  <a:cubicBezTo>
                    <a:pt x="282" y="67"/>
                    <a:pt x="282" y="67"/>
                    <a:pt x="281" y="67"/>
                  </a:cubicBezTo>
                  <a:cubicBezTo>
                    <a:pt x="282" y="68"/>
                    <a:pt x="282" y="69"/>
                    <a:pt x="283" y="69"/>
                  </a:cubicBezTo>
                  <a:cubicBezTo>
                    <a:pt x="284" y="68"/>
                    <a:pt x="284" y="68"/>
                    <a:pt x="284" y="68"/>
                  </a:cubicBezTo>
                  <a:cubicBezTo>
                    <a:pt x="283" y="69"/>
                    <a:pt x="283" y="69"/>
                    <a:pt x="283" y="69"/>
                  </a:cubicBezTo>
                  <a:cubicBezTo>
                    <a:pt x="284" y="70"/>
                    <a:pt x="285" y="70"/>
                    <a:pt x="286" y="70"/>
                  </a:cubicBezTo>
                  <a:cubicBezTo>
                    <a:pt x="287" y="71"/>
                    <a:pt x="291" y="69"/>
                    <a:pt x="292" y="71"/>
                  </a:cubicBezTo>
                  <a:cubicBezTo>
                    <a:pt x="293" y="71"/>
                    <a:pt x="296" y="69"/>
                    <a:pt x="297" y="71"/>
                  </a:cubicBezTo>
                  <a:cubicBezTo>
                    <a:pt x="302" y="70"/>
                    <a:pt x="307" y="70"/>
                    <a:pt x="311" y="72"/>
                  </a:cubicBezTo>
                  <a:cubicBezTo>
                    <a:pt x="316" y="73"/>
                    <a:pt x="322" y="71"/>
                    <a:pt x="328" y="72"/>
                  </a:cubicBezTo>
                  <a:cubicBezTo>
                    <a:pt x="330" y="72"/>
                    <a:pt x="329" y="71"/>
                    <a:pt x="329" y="70"/>
                  </a:cubicBezTo>
                  <a:cubicBezTo>
                    <a:pt x="330" y="71"/>
                    <a:pt x="330" y="71"/>
                    <a:pt x="330" y="71"/>
                  </a:cubicBezTo>
                  <a:cubicBezTo>
                    <a:pt x="329" y="72"/>
                    <a:pt x="329" y="72"/>
                    <a:pt x="329" y="72"/>
                  </a:cubicBezTo>
                  <a:cubicBezTo>
                    <a:pt x="330" y="72"/>
                    <a:pt x="331" y="72"/>
                    <a:pt x="332" y="72"/>
                  </a:cubicBezTo>
                  <a:cubicBezTo>
                    <a:pt x="332" y="72"/>
                    <a:pt x="332" y="71"/>
                    <a:pt x="332" y="71"/>
                  </a:cubicBezTo>
                  <a:cubicBezTo>
                    <a:pt x="334" y="72"/>
                    <a:pt x="337" y="71"/>
                    <a:pt x="339" y="70"/>
                  </a:cubicBezTo>
                  <a:cubicBezTo>
                    <a:pt x="335" y="70"/>
                    <a:pt x="335" y="70"/>
                    <a:pt x="335" y="70"/>
                  </a:cubicBezTo>
                  <a:cubicBezTo>
                    <a:pt x="338" y="68"/>
                    <a:pt x="343" y="67"/>
                    <a:pt x="347" y="67"/>
                  </a:cubicBezTo>
                  <a:cubicBezTo>
                    <a:pt x="345" y="69"/>
                    <a:pt x="341" y="66"/>
                    <a:pt x="341" y="70"/>
                  </a:cubicBezTo>
                  <a:cubicBezTo>
                    <a:pt x="339" y="70"/>
                    <a:pt x="338" y="71"/>
                    <a:pt x="337" y="72"/>
                  </a:cubicBezTo>
                  <a:cubicBezTo>
                    <a:pt x="339" y="75"/>
                    <a:pt x="343" y="72"/>
                    <a:pt x="345" y="72"/>
                  </a:cubicBezTo>
                  <a:cubicBezTo>
                    <a:pt x="345" y="72"/>
                    <a:pt x="345" y="73"/>
                    <a:pt x="345" y="74"/>
                  </a:cubicBezTo>
                  <a:cubicBezTo>
                    <a:pt x="346" y="74"/>
                    <a:pt x="347" y="75"/>
                    <a:pt x="348" y="74"/>
                  </a:cubicBezTo>
                  <a:cubicBezTo>
                    <a:pt x="352" y="75"/>
                    <a:pt x="358" y="75"/>
                    <a:pt x="363" y="76"/>
                  </a:cubicBezTo>
                  <a:cubicBezTo>
                    <a:pt x="367" y="77"/>
                    <a:pt x="371" y="77"/>
                    <a:pt x="374" y="77"/>
                  </a:cubicBezTo>
                  <a:cubicBezTo>
                    <a:pt x="376" y="78"/>
                    <a:pt x="376" y="78"/>
                    <a:pt x="378" y="79"/>
                  </a:cubicBezTo>
                  <a:cubicBezTo>
                    <a:pt x="383" y="79"/>
                    <a:pt x="388" y="80"/>
                    <a:pt x="394" y="81"/>
                  </a:cubicBezTo>
                  <a:cubicBezTo>
                    <a:pt x="394" y="81"/>
                    <a:pt x="394" y="81"/>
                    <a:pt x="394" y="81"/>
                  </a:cubicBezTo>
                  <a:cubicBezTo>
                    <a:pt x="394" y="80"/>
                    <a:pt x="393" y="80"/>
                    <a:pt x="393" y="80"/>
                  </a:cubicBezTo>
                  <a:cubicBezTo>
                    <a:pt x="396" y="80"/>
                    <a:pt x="401" y="82"/>
                    <a:pt x="405" y="82"/>
                  </a:cubicBezTo>
                  <a:cubicBezTo>
                    <a:pt x="405" y="82"/>
                    <a:pt x="405" y="81"/>
                    <a:pt x="406" y="81"/>
                  </a:cubicBezTo>
                  <a:cubicBezTo>
                    <a:pt x="406" y="81"/>
                    <a:pt x="406" y="81"/>
                    <a:pt x="406" y="81"/>
                  </a:cubicBezTo>
                  <a:cubicBezTo>
                    <a:pt x="406" y="82"/>
                    <a:pt x="406" y="82"/>
                    <a:pt x="406" y="82"/>
                  </a:cubicBezTo>
                  <a:cubicBezTo>
                    <a:pt x="412" y="84"/>
                    <a:pt x="412" y="84"/>
                    <a:pt x="412" y="84"/>
                  </a:cubicBezTo>
                  <a:cubicBezTo>
                    <a:pt x="412" y="83"/>
                    <a:pt x="412" y="83"/>
                    <a:pt x="412" y="83"/>
                  </a:cubicBezTo>
                  <a:cubicBezTo>
                    <a:pt x="412" y="83"/>
                    <a:pt x="413" y="83"/>
                    <a:pt x="413" y="83"/>
                  </a:cubicBezTo>
                  <a:cubicBezTo>
                    <a:pt x="412" y="84"/>
                    <a:pt x="412" y="84"/>
                    <a:pt x="412" y="84"/>
                  </a:cubicBezTo>
                  <a:cubicBezTo>
                    <a:pt x="414" y="85"/>
                    <a:pt x="416" y="84"/>
                    <a:pt x="417" y="85"/>
                  </a:cubicBezTo>
                  <a:cubicBezTo>
                    <a:pt x="417" y="84"/>
                    <a:pt x="417" y="84"/>
                    <a:pt x="417" y="84"/>
                  </a:cubicBezTo>
                  <a:cubicBezTo>
                    <a:pt x="418" y="86"/>
                    <a:pt x="421" y="86"/>
                    <a:pt x="423" y="87"/>
                  </a:cubicBezTo>
                  <a:cubicBezTo>
                    <a:pt x="420" y="86"/>
                    <a:pt x="415" y="85"/>
                    <a:pt x="411"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1" name="Rectangle 15"/>
            <p:cNvSpPr>
              <a:spLocks noChangeArrowheads="1"/>
            </p:cNvSpPr>
            <p:nvPr/>
          </p:nvSpPr>
          <p:spPr bwMode="auto">
            <a:xfrm>
              <a:off x="6650" y="1171"/>
              <a:ext cx="16"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2" name="Freeform 16"/>
            <p:cNvSpPr/>
            <p:nvPr/>
          </p:nvSpPr>
          <p:spPr bwMode="auto">
            <a:xfrm>
              <a:off x="6635" y="1263"/>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3" name="Freeform 17"/>
            <p:cNvSpPr/>
            <p:nvPr/>
          </p:nvSpPr>
          <p:spPr bwMode="auto">
            <a:xfrm>
              <a:off x="6605" y="1370"/>
              <a:ext cx="45" cy="0"/>
            </a:xfrm>
            <a:custGeom>
              <a:avLst/>
              <a:gdLst>
                <a:gd name="T0" fmla="*/ 0 w 45"/>
                <a:gd name="T1" fmla="*/ 45 w 45"/>
                <a:gd name="T2" fmla="*/ 15 w 45"/>
                <a:gd name="T3" fmla="*/ 0 w 45"/>
              </a:gdLst>
              <a:ahLst/>
              <a:cxnLst>
                <a:cxn ang="0">
                  <a:pos x="T0" y="0"/>
                </a:cxn>
                <a:cxn ang="0">
                  <a:pos x="T1" y="0"/>
                </a:cxn>
                <a:cxn ang="0">
                  <a:pos x="T2" y="0"/>
                </a:cxn>
                <a:cxn ang="0">
                  <a:pos x="T3" y="0"/>
                </a:cxn>
              </a:cxnLst>
              <a:rect l="0" t="0" r="r" b="b"/>
              <a:pathLst>
                <a:path w="45">
                  <a:moveTo>
                    <a:pt x="0" y="0"/>
                  </a:moveTo>
                  <a:lnTo>
                    <a:pt x="45" y="0"/>
                  </a:lnTo>
                  <a:lnTo>
                    <a:pt x="1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4" name="Freeform 18"/>
            <p:cNvSpPr/>
            <p:nvPr/>
          </p:nvSpPr>
          <p:spPr bwMode="auto">
            <a:xfrm>
              <a:off x="6696" y="2076"/>
              <a:ext cx="30" cy="31"/>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0"/>
                    <a:pt x="2" y="1"/>
                    <a:pt x="2" y="1"/>
                  </a:cubicBezTo>
                  <a:cubicBezTo>
                    <a:pt x="2" y="2"/>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5" name="Freeform 19"/>
            <p:cNvSpPr/>
            <p:nvPr/>
          </p:nvSpPr>
          <p:spPr bwMode="auto">
            <a:xfrm>
              <a:off x="6559" y="1263"/>
              <a:ext cx="61" cy="46"/>
            </a:xfrm>
            <a:custGeom>
              <a:avLst/>
              <a:gdLst>
                <a:gd name="T0" fmla="*/ 0 w 4"/>
                <a:gd name="T1" fmla="*/ 3 h 3"/>
                <a:gd name="T2" fmla="*/ 2 w 4"/>
                <a:gd name="T3" fmla="*/ 1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2"/>
                    <a:pt x="2" y="2"/>
                    <a:pt x="2" y="1"/>
                  </a:cubicBezTo>
                  <a:cubicBezTo>
                    <a:pt x="4" y="0"/>
                    <a:pt x="4" y="0"/>
                    <a:pt x="4" y="0"/>
                  </a:cubicBezTo>
                  <a:cubicBezTo>
                    <a:pt x="3" y="0"/>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6" name="Freeform 20"/>
            <p:cNvSpPr/>
            <p:nvPr/>
          </p:nvSpPr>
          <p:spPr bwMode="auto">
            <a:xfrm>
              <a:off x="6590" y="1247"/>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7" name="Freeform 21"/>
            <p:cNvSpPr/>
            <p:nvPr/>
          </p:nvSpPr>
          <p:spPr bwMode="auto">
            <a:xfrm>
              <a:off x="6650" y="2061"/>
              <a:ext cx="16" cy="30"/>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8" name="Freeform 22"/>
            <p:cNvSpPr/>
            <p:nvPr/>
          </p:nvSpPr>
          <p:spPr bwMode="auto">
            <a:xfrm>
              <a:off x="6544" y="124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9" name="Rectangle 23"/>
            <p:cNvSpPr>
              <a:spLocks noChangeArrowheads="1"/>
            </p:cNvSpPr>
            <p:nvPr/>
          </p:nvSpPr>
          <p:spPr bwMode="auto">
            <a:xfrm>
              <a:off x="6544" y="1370"/>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30" name="Freeform 24"/>
            <p:cNvSpPr/>
            <p:nvPr/>
          </p:nvSpPr>
          <p:spPr bwMode="auto">
            <a:xfrm>
              <a:off x="6468" y="1048"/>
              <a:ext cx="30" cy="15"/>
            </a:xfrm>
            <a:custGeom>
              <a:avLst/>
              <a:gdLst>
                <a:gd name="T0" fmla="*/ 0 w 2"/>
                <a:gd name="T1" fmla="*/ 1 h 1"/>
                <a:gd name="T2" fmla="*/ 1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1" y="0"/>
                  </a:cubicBezTo>
                  <a:cubicBezTo>
                    <a:pt x="2" y="0"/>
                    <a:pt x="2" y="0"/>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1" name="Freeform 25"/>
            <p:cNvSpPr/>
            <p:nvPr/>
          </p:nvSpPr>
          <p:spPr bwMode="auto">
            <a:xfrm>
              <a:off x="6483" y="1278"/>
              <a:ext cx="31" cy="31"/>
            </a:xfrm>
            <a:custGeom>
              <a:avLst/>
              <a:gdLst>
                <a:gd name="T0" fmla="*/ 1 w 2"/>
                <a:gd name="T1" fmla="*/ 2 h 2"/>
                <a:gd name="T2" fmla="*/ 1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0" y="2"/>
                    <a:pt x="2" y="1"/>
                    <a:pt x="1" y="1"/>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2" name="Freeform 26"/>
            <p:cNvSpPr/>
            <p:nvPr/>
          </p:nvSpPr>
          <p:spPr bwMode="auto">
            <a:xfrm>
              <a:off x="6377" y="1386"/>
              <a:ext cx="121" cy="46"/>
            </a:xfrm>
            <a:custGeom>
              <a:avLst/>
              <a:gdLst>
                <a:gd name="T0" fmla="*/ 0 w 8"/>
                <a:gd name="T1" fmla="*/ 3 h 3"/>
                <a:gd name="T2" fmla="*/ 2 w 8"/>
                <a:gd name="T3" fmla="*/ 1 h 3"/>
                <a:gd name="T4" fmla="*/ 4 w 8"/>
                <a:gd name="T5" fmla="*/ 2 h 3"/>
                <a:gd name="T6" fmla="*/ 7 w 8"/>
                <a:gd name="T7" fmla="*/ 0 h 3"/>
                <a:gd name="T8" fmla="*/ 5 w 8"/>
                <a:gd name="T9" fmla="*/ 2 h 3"/>
                <a:gd name="T10" fmla="*/ 8 w 8"/>
                <a:gd name="T11" fmla="*/ 2 h 3"/>
                <a:gd name="T12" fmla="*/ 0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0" y="3"/>
                  </a:moveTo>
                  <a:cubicBezTo>
                    <a:pt x="1" y="2"/>
                    <a:pt x="2" y="2"/>
                    <a:pt x="2" y="1"/>
                  </a:cubicBezTo>
                  <a:cubicBezTo>
                    <a:pt x="2" y="1"/>
                    <a:pt x="3" y="2"/>
                    <a:pt x="4" y="2"/>
                  </a:cubicBezTo>
                  <a:cubicBezTo>
                    <a:pt x="4" y="1"/>
                    <a:pt x="6" y="1"/>
                    <a:pt x="7" y="0"/>
                  </a:cubicBezTo>
                  <a:cubicBezTo>
                    <a:pt x="6" y="1"/>
                    <a:pt x="5" y="1"/>
                    <a:pt x="5" y="2"/>
                  </a:cubicBezTo>
                  <a:cubicBezTo>
                    <a:pt x="8" y="2"/>
                    <a:pt x="8" y="2"/>
                    <a:pt x="8" y="2"/>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3" name="Freeform 27"/>
            <p:cNvSpPr/>
            <p:nvPr/>
          </p:nvSpPr>
          <p:spPr bwMode="auto">
            <a:xfrm>
              <a:off x="6514" y="2045"/>
              <a:ext cx="60" cy="0"/>
            </a:xfrm>
            <a:custGeom>
              <a:avLst/>
              <a:gdLst>
                <a:gd name="T0" fmla="*/ 60 w 60"/>
                <a:gd name="T1" fmla="*/ 0 w 60"/>
                <a:gd name="T2" fmla="*/ 60 w 60"/>
              </a:gdLst>
              <a:ahLst/>
              <a:cxnLst>
                <a:cxn ang="0">
                  <a:pos x="T0" y="0"/>
                </a:cxn>
                <a:cxn ang="0">
                  <a:pos x="T1" y="0"/>
                </a:cxn>
                <a:cxn ang="0">
                  <a:pos x="T2" y="0"/>
                </a:cxn>
              </a:cxnLst>
              <a:rect l="0" t="0" r="r" b="b"/>
              <a:pathLst>
                <a:path w="60">
                  <a:moveTo>
                    <a:pt x="60" y="0"/>
                  </a:moveTo>
                  <a:lnTo>
                    <a:pt x="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4" name="Freeform 28"/>
            <p:cNvSpPr/>
            <p:nvPr/>
          </p:nvSpPr>
          <p:spPr bwMode="auto">
            <a:xfrm>
              <a:off x="6346" y="1278"/>
              <a:ext cx="122" cy="77"/>
            </a:xfrm>
            <a:custGeom>
              <a:avLst/>
              <a:gdLst>
                <a:gd name="T0" fmla="*/ 8 w 8"/>
                <a:gd name="T1" fmla="*/ 2 h 5"/>
                <a:gd name="T2" fmla="*/ 8 w 8"/>
                <a:gd name="T3" fmla="*/ 3 h 5"/>
                <a:gd name="T4" fmla="*/ 8 w 8"/>
                <a:gd name="T5" fmla="*/ 2 h 5"/>
                <a:gd name="T6" fmla="*/ 5 w 8"/>
                <a:gd name="T7" fmla="*/ 3 h 5"/>
                <a:gd name="T8" fmla="*/ 7 w 8"/>
                <a:gd name="T9" fmla="*/ 4 h 5"/>
                <a:gd name="T10" fmla="*/ 4 w 8"/>
                <a:gd name="T11" fmla="*/ 5 h 5"/>
                <a:gd name="T12" fmla="*/ 4 w 8"/>
                <a:gd name="T13" fmla="*/ 4 h 5"/>
                <a:gd name="T14" fmla="*/ 0 w 8"/>
                <a:gd name="T15" fmla="*/ 5 h 5"/>
                <a:gd name="T16" fmla="*/ 2 w 8"/>
                <a:gd name="T17" fmla="*/ 3 h 5"/>
                <a:gd name="T18" fmla="*/ 3 w 8"/>
                <a:gd name="T19" fmla="*/ 5 h 5"/>
                <a:gd name="T20" fmla="*/ 5 w 8"/>
                <a:gd name="T21" fmla="*/ 2 h 5"/>
                <a:gd name="T22" fmla="*/ 5 w 8"/>
                <a:gd name="T23" fmla="*/ 3 h 5"/>
                <a:gd name="T24" fmla="*/ 8 w 8"/>
                <a:gd name="T25" fmla="*/ 2 h 5"/>
                <a:gd name="T26" fmla="*/ 8 w 8"/>
                <a:gd name="T27" fmla="*/ 3 h 5"/>
                <a:gd name="T28" fmla="*/ 8 w 8"/>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8" y="2"/>
                  </a:moveTo>
                  <a:cubicBezTo>
                    <a:pt x="8" y="3"/>
                    <a:pt x="8" y="3"/>
                    <a:pt x="8" y="3"/>
                  </a:cubicBezTo>
                  <a:cubicBezTo>
                    <a:pt x="8" y="2"/>
                    <a:pt x="8" y="2"/>
                    <a:pt x="8" y="2"/>
                  </a:cubicBezTo>
                  <a:cubicBezTo>
                    <a:pt x="7" y="1"/>
                    <a:pt x="6" y="3"/>
                    <a:pt x="5" y="3"/>
                  </a:cubicBezTo>
                  <a:cubicBezTo>
                    <a:pt x="5" y="4"/>
                    <a:pt x="7" y="4"/>
                    <a:pt x="7" y="4"/>
                  </a:cubicBezTo>
                  <a:cubicBezTo>
                    <a:pt x="6" y="4"/>
                    <a:pt x="5" y="4"/>
                    <a:pt x="4" y="5"/>
                  </a:cubicBezTo>
                  <a:cubicBezTo>
                    <a:pt x="4" y="4"/>
                    <a:pt x="4" y="4"/>
                    <a:pt x="4" y="4"/>
                  </a:cubicBezTo>
                  <a:cubicBezTo>
                    <a:pt x="3" y="5"/>
                    <a:pt x="2" y="4"/>
                    <a:pt x="0" y="5"/>
                  </a:cubicBezTo>
                  <a:cubicBezTo>
                    <a:pt x="1" y="3"/>
                    <a:pt x="2" y="5"/>
                    <a:pt x="2" y="3"/>
                  </a:cubicBezTo>
                  <a:cubicBezTo>
                    <a:pt x="3" y="5"/>
                    <a:pt x="3" y="5"/>
                    <a:pt x="3" y="5"/>
                  </a:cubicBezTo>
                  <a:cubicBezTo>
                    <a:pt x="4" y="4"/>
                    <a:pt x="5" y="3"/>
                    <a:pt x="5" y="2"/>
                  </a:cubicBezTo>
                  <a:cubicBezTo>
                    <a:pt x="5" y="3"/>
                    <a:pt x="5" y="3"/>
                    <a:pt x="5" y="3"/>
                  </a:cubicBezTo>
                  <a:cubicBezTo>
                    <a:pt x="6" y="0"/>
                    <a:pt x="7" y="3"/>
                    <a:pt x="8" y="2"/>
                  </a:cubicBezTo>
                  <a:cubicBezTo>
                    <a:pt x="8" y="3"/>
                    <a:pt x="8" y="3"/>
                    <a:pt x="8" y="3"/>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5" name="Freeform 29"/>
            <p:cNvSpPr/>
            <p:nvPr/>
          </p:nvSpPr>
          <p:spPr bwMode="auto">
            <a:xfrm>
              <a:off x="6407" y="1094"/>
              <a:ext cx="31" cy="15"/>
            </a:xfrm>
            <a:custGeom>
              <a:avLst/>
              <a:gdLst>
                <a:gd name="T0" fmla="*/ 0 w 31"/>
                <a:gd name="T1" fmla="*/ 15 h 15"/>
                <a:gd name="T2" fmla="*/ 31 w 31"/>
                <a:gd name="T3" fmla="*/ 0 h 15"/>
                <a:gd name="T4" fmla="*/ 31 w 31"/>
                <a:gd name="T5" fmla="*/ 15 h 15"/>
                <a:gd name="T6" fmla="*/ 0 w 31"/>
                <a:gd name="T7" fmla="*/ 15 h 15"/>
              </a:gdLst>
              <a:ahLst/>
              <a:cxnLst>
                <a:cxn ang="0">
                  <a:pos x="T0" y="T1"/>
                </a:cxn>
                <a:cxn ang="0">
                  <a:pos x="T2" y="T3"/>
                </a:cxn>
                <a:cxn ang="0">
                  <a:pos x="T4" y="T5"/>
                </a:cxn>
                <a:cxn ang="0">
                  <a:pos x="T6" y="T7"/>
                </a:cxn>
              </a:cxnLst>
              <a:rect l="0" t="0" r="r" b="b"/>
              <a:pathLst>
                <a:path w="31" h="15">
                  <a:moveTo>
                    <a:pt x="0" y="15"/>
                  </a:moveTo>
                  <a:lnTo>
                    <a:pt x="31" y="0"/>
                  </a:lnTo>
                  <a:lnTo>
                    <a:pt x="31"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6" name="Freeform 30"/>
            <p:cNvSpPr/>
            <p:nvPr/>
          </p:nvSpPr>
          <p:spPr bwMode="auto">
            <a:xfrm>
              <a:off x="6407" y="1063"/>
              <a:ext cx="15" cy="16"/>
            </a:xfrm>
            <a:custGeom>
              <a:avLst/>
              <a:gdLst>
                <a:gd name="T0" fmla="*/ 1 w 1"/>
                <a:gd name="T1" fmla="*/ 1 h 1"/>
                <a:gd name="T2" fmla="*/ 0 w 1"/>
                <a:gd name="T3" fmla="*/ 1 h 1"/>
                <a:gd name="T4" fmla="*/ 0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1"/>
                    <a:pt x="0" y="1"/>
                    <a:pt x="0" y="1"/>
                  </a:cubicBezTo>
                  <a:cubicBezTo>
                    <a:pt x="0" y="0"/>
                    <a:pt x="0" y="0"/>
                    <a:pt x="0" y="0"/>
                  </a:cubicBezTo>
                  <a:cubicBezTo>
                    <a:pt x="1" y="0"/>
                    <a:pt x="1" y="0"/>
                    <a:pt x="1"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7" name="Freeform 31"/>
            <p:cNvSpPr/>
            <p:nvPr/>
          </p:nvSpPr>
          <p:spPr bwMode="auto">
            <a:xfrm>
              <a:off x="6377" y="1616"/>
              <a:ext cx="91" cy="30"/>
            </a:xfrm>
            <a:custGeom>
              <a:avLst/>
              <a:gdLst>
                <a:gd name="T0" fmla="*/ 1 w 6"/>
                <a:gd name="T1" fmla="*/ 2 h 2"/>
                <a:gd name="T2" fmla="*/ 0 w 6"/>
                <a:gd name="T3" fmla="*/ 1 h 2"/>
                <a:gd name="T4" fmla="*/ 6 w 6"/>
                <a:gd name="T5" fmla="*/ 0 h 2"/>
                <a:gd name="T6" fmla="*/ 1 w 6"/>
                <a:gd name="T7" fmla="*/ 2 h 2"/>
              </a:gdLst>
              <a:ahLst/>
              <a:cxnLst>
                <a:cxn ang="0">
                  <a:pos x="T0" y="T1"/>
                </a:cxn>
                <a:cxn ang="0">
                  <a:pos x="T2" y="T3"/>
                </a:cxn>
                <a:cxn ang="0">
                  <a:pos x="T4" y="T5"/>
                </a:cxn>
                <a:cxn ang="0">
                  <a:pos x="T6" y="T7"/>
                </a:cxn>
              </a:cxnLst>
              <a:rect l="0" t="0" r="r" b="b"/>
              <a:pathLst>
                <a:path w="6" h="2">
                  <a:moveTo>
                    <a:pt x="1" y="2"/>
                  </a:moveTo>
                  <a:cubicBezTo>
                    <a:pt x="0" y="1"/>
                    <a:pt x="0" y="1"/>
                    <a:pt x="0" y="1"/>
                  </a:cubicBezTo>
                  <a:cubicBezTo>
                    <a:pt x="6" y="0"/>
                    <a:pt x="6" y="0"/>
                    <a:pt x="6" y="0"/>
                  </a:cubicBezTo>
                  <a:cubicBezTo>
                    <a:pt x="5" y="1"/>
                    <a:pt x="2"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8" name="Freeform 32"/>
            <p:cNvSpPr/>
            <p:nvPr/>
          </p:nvSpPr>
          <p:spPr bwMode="auto">
            <a:xfrm>
              <a:off x="6407" y="1263"/>
              <a:ext cx="15" cy="15"/>
            </a:xfrm>
            <a:custGeom>
              <a:avLst/>
              <a:gdLst>
                <a:gd name="T0" fmla="*/ 0 w 15"/>
                <a:gd name="T1" fmla="*/ 0 h 15"/>
                <a:gd name="T2" fmla="*/ 15 w 15"/>
                <a:gd name="T3" fmla="*/ 15 h 15"/>
                <a:gd name="T4" fmla="*/ 0 w 15"/>
                <a:gd name="T5" fmla="*/ 15 h 15"/>
                <a:gd name="T6" fmla="*/ 0 w 15"/>
                <a:gd name="T7" fmla="*/ 0 h 15"/>
              </a:gdLst>
              <a:ahLst/>
              <a:cxnLst>
                <a:cxn ang="0">
                  <a:pos x="T0" y="T1"/>
                </a:cxn>
                <a:cxn ang="0">
                  <a:pos x="T2" y="T3"/>
                </a:cxn>
                <a:cxn ang="0">
                  <a:pos x="T4" y="T5"/>
                </a:cxn>
                <a:cxn ang="0">
                  <a:pos x="T6" y="T7"/>
                </a:cxn>
              </a:cxnLst>
              <a:rect l="0" t="0" r="r" b="b"/>
              <a:pathLst>
                <a:path w="15" h="15">
                  <a:moveTo>
                    <a:pt x="0" y="0"/>
                  </a:moveTo>
                  <a:lnTo>
                    <a:pt x="15"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9" name="Freeform 33"/>
            <p:cNvSpPr/>
            <p:nvPr/>
          </p:nvSpPr>
          <p:spPr bwMode="auto">
            <a:xfrm>
              <a:off x="6468" y="2030"/>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 name="Freeform 34"/>
            <p:cNvSpPr/>
            <p:nvPr/>
          </p:nvSpPr>
          <p:spPr bwMode="auto">
            <a:xfrm>
              <a:off x="6301" y="1109"/>
              <a:ext cx="61" cy="16"/>
            </a:xfrm>
            <a:custGeom>
              <a:avLst/>
              <a:gdLst>
                <a:gd name="T0" fmla="*/ 61 w 61"/>
                <a:gd name="T1" fmla="*/ 0 h 16"/>
                <a:gd name="T2" fmla="*/ 61 w 61"/>
                <a:gd name="T3" fmla="*/ 0 h 16"/>
                <a:gd name="T4" fmla="*/ 0 w 61"/>
                <a:gd name="T5" fmla="*/ 16 h 16"/>
                <a:gd name="T6" fmla="*/ 0 w 61"/>
                <a:gd name="T7" fmla="*/ 16 h 16"/>
                <a:gd name="T8" fmla="*/ 61 w 61"/>
                <a:gd name="T9" fmla="*/ 0 h 16"/>
              </a:gdLst>
              <a:ahLst/>
              <a:cxnLst>
                <a:cxn ang="0">
                  <a:pos x="T0" y="T1"/>
                </a:cxn>
                <a:cxn ang="0">
                  <a:pos x="T2" y="T3"/>
                </a:cxn>
                <a:cxn ang="0">
                  <a:pos x="T4" y="T5"/>
                </a:cxn>
                <a:cxn ang="0">
                  <a:pos x="T6" y="T7"/>
                </a:cxn>
                <a:cxn ang="0">
                  <a:pos x="T8" y="T9"/>
                </a:cxn>
              </a:cxnLst>
              <a:rect l="0" t="0" r="r" b="b"/>
              <a:pathLst>
                <a:path w="61" h="16">
                  <a:moveTo>
                    <a:pt x="61" y="0"/>
                  </a:moveTo>
                  <a:lnTo>
                    <a:pt x="61" y="0"/>
                  </a:lnTo>
                  <a:lnTo>
                    <a:pt x="0" y="16"/>
                  </a:lnTo>
                  <a:lnTo>
                    <a:pt x="0" y="16"/>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1" name="Freeform 35"/>
            <p:cNvSpPr/>
            <p:nvPr/>
          </p:nvSpPr>
          <p:spPr bwMode="auto">
            <a:xfrm>
              <a:off x="6179" y="1247"/>
              <a:ext cx="167" cy="46"/>
            </a:xfrm>
            <a:custGeom>
              <a:avLst/>
              <a:gdLst>
                <a:gd name="T0" fmla="*/ 5 w 11"/>
                <a:gd name="T1" fmla="*/ 3 h 3"/>
                <a:gd name="T2" fmla="*/ 0 w 11"/>
                <a:gd name="T3" fmla="*/ 3 h 3"/>
                <a:gd name="T4" fmla="*/ 3 w 11"/>
                <a:gd name="T5" fmla="*/ 1 h 3"/>
                <a:gd name="T6" fmla="*/ 2 w 11"/>
                <a:gd name="T7" fmla="*/ 2 h 3"/>
                <a:gd name="T8" fmla="*/ 5 w 11"/>
                <a:gd name="T9" fmla="*/ 2 h 3"/>
                <a:gd name="T10" fmla="*/ 7 w 11"/>
                <a:gd name="T11" fmla="*/ 1 h 3"/>
                <a:gd name="T12" fmla="*/ 11 w 11"/>
                <a:gd name="T13" fmla="*/ 1 h 3"/>
                <a:gd name="T14" fmla="*/ 5 w 1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
                  <a:moveTo>
                    <a:pt x="5" y="3"/>
                  </a:moveTo>
                  <a:cubicBezTo>
                    <a:pt x="4" y="1"/>
                    <a:pt x="2" y="3"/>
                    <a:pt x="0" y="3"/>
                  </a:cubicBezTo>
                  <a:cubicBezTo>
                    <a:pt x="2" y="3"/>
                    <a:pt x="1" y="0"/>
                    <a:pt x="3" y="1"/>
                  </a:cubicBezTo>
                  <a:cubicBezTo>
                    <a:pt x="3" y="1"/>
                    <a:pt x="3" y="1"/>
                    <a:pt x="2" y="2"/>
                  </a:cubicBezTo>
                  <a:cubicBezTo>
                    <a:pt x="3" y="2"/>
                    <a:pt x="4" y="2"/>
                    <a:pt x="5" y="2"/>
                  </a:cubicBezTo>
                  <a:cubicBezTo>
                    <a:pt x="4" y="1"/>
                    <a:pt x="7" y="3"/>
                    <a:pt x="7" y="1"/>
                  </a:cubicBezTo>
                  <a:cubicBezTo>
                    <a:pt x="8" y="1"/>
                    <a:pt x="10" y="1"/>
                    <a:pt x="11" y="1"/>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2" name="Freeform 36"/>
            <p:cNvSpPr/>
            <p:nvPr/>
          </p:nvSpPr>
          <p:spPr bwMode="auto">
            <a:xfrm>
              <a:off x="6301" y="1324"/>
              <a:ext cx="45" cy="31"/>
            </a:xfrm>
            <a:custGeom>
              <a:avLst/>
              <a:gdLst>
                <a:gd name="T0" fmla="*/ 1 w 3"/>
                <a:gd name="T1" fmla="*/ 2 h 2"/>
                <a:gd name="T2" fmla="*/ 0 w 3"/>
                <a:gd name="T3" fmla="*/ 1 h 2"/>
                <a:gd name="T4" fmla="*/ 3 w 3"/>
                <a:gd name="T5" fmla="*/ 1 h 2"/>
                <a:gd name="T6" fmla="*/ 1 w 3"/>
                <a:gd name="T7" fmla="*/ 2 h 2"/>
              </a:gdLst>
              <a:ahLst/>
              <a:cxnLst>
                <a:cxn ang="0">
                  <a:pos x="T0" y="T1"/>
                </a:cxn>
                <a:cxn ang="0">
                  <a:pos x="T2" y="T3"/>
                </a:cxn>
                <a:cxn ang="0">
                  <a:pos x="T4" y="T5"/>
                </a:cxn>
                <a:cxn ang="0">
                  <a:pos x="T6" y="T7"/>
                </a:cxn>
              </a:cxnLst>
              <a:rect l="0" t="0" r="r" b="b"/>
              <a:pathLst>
                <a:path w="3" h="2">
                  <a:moveTo>
                    <a:pt x="1" y="2"/>
                  </a:moveTo>
                  <a:cubicBezTo>
                    <a:pt x="0" y="1"/>
                    <a:pt x="0" y="1"/>
                    <a:pt x="0" y="1"/>
                  </a:cubicBezTo>
                  <a:cubicBezTo>
                    <a:pt x="1" y="1"/>
                    <a:pt x="3" y="0"/>
                    <a:pt x="3" y="1"/>
                  </a:cubicBezTo>
                  <a:cubicBezTo>
                    <a:pt x="3" y="2"/>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3" name="Freeform 37"/>
            <p:cNvSpPr/>
            <p:nvPr/>
          </p:nvSpPr>
          <p:spPr bwMode="auto">
            <a:xfrm>
              <a:off x="6392" y="2015"/>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4" name="Rectangle 38"/>
            <p:cNvSpPr>
              <a:spLocks noChangeArrowheads="1"/>
            </p:cNvSpPr>
            <p:nvPr/>
          </p:nvSpPr>
          <p:spPr bwMode="auto">
            <a:xfrm>
              <a:off x="6331" y="143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5" name="Freeform 39"/>
            <p:cNvSpPr/>
            <p:nvPr/>
          </p:nvSpPr>
          <p:spPr bwMode="auto">
            <a:xfrm>
              <a:off x="6240" y="1109"/>
              <a:ext cx="30" cy="16"/>
            </a:xfrm>
            <a:custGeom>
              <a:avLst/>
              <a:gdLst>
                <a:gd name="T0" fmla="*/ 30 w 30"/>
                <a:gd name="T1" fmla="*/ 0 h 16"/>
                <a:gd name="T2" fmla="*/ 30 w 30"/>
                <a:gd name="T3" fmla="*/ 16 h 16"/>
                <a:gd name="T4" fmla="*/ 0 w 30"/>
                <a:gd name="T5" fmla="*/ 16 h 16"/>
                <a:gd name="T6" fmla="*/ 0 w 30"/>
                <a:gd name="T7" fmla="*/ 16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16"/>
                  </a:lnTo>
                  <a:lnTo>
                    <a:pt x="0" y="16"/>
                  </a:ln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6" name="Rectangle 40"/>
            <p:cNvSpPr>
              <a:spLocks noChangeArrowheads="1"/>
            </p:cNvSpPr>
            <p:nvPr/>
          </p:nvSpPr>
          <p:spPr bwMode="auto">
            <a:xfrm>
              <a:off x="6270" y="1524"/>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7" name="Freeform 41"/>
            <p:cNvSpPr/>
            <p:nvPr/>
          </p:nvSpPr>
          <p:spPr bwMode="auto">
            <a:xfrm>
              <a:off x="6210" y="1524"/>
              <a:ext cx="45" cy="15"/>
            </a:xfrm>
            <a:custGeom>
              <a:avLst/>
              <a:gdLst>
                <a:gd name="T0" fmla="*/ 0 w 3"/>
                <a:gd name="T1" fmla="*/ 1 h 1"/>
                <a:gd name="T2" fmla="*/ 1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1" y="0"/>
                    <a:pt x="1" y="0"/>
                    <a:pt x="1" y="0"/>
                  </a:cubicBezTo>
                  <a:cubicBezTo>
                    <a:pt x="1" y="0"/>
                    <a:pt x="2" y="1"/>
                    <a:pt x="3" y="0"/>
                  </a:cubicBezTo>
                  <a:cubicBezTo>
                    <a:pt x="3" y="1"/>
                    <a:pt x="3" y="1"/>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8" name="Freeform 42"/>
            <p:cNvSpPr/>
            <p:nvPr/>
          </p:nvSpPr>
          <p:spPr bwMode="auto">
            <a:xfrm>
              <a:off x="6286" y="2122"/>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9" name="Freeform 43"/>
            <p:cNvSpPr/>
            <p:nvPr/>
          </p:nvSpPr>
          <p:spPr bwMode="auto">
            <a:xfrm>
              <a:off x="6286" y="2061"/>
              <a:ext cx="30" cy="15"/>
            </a:xfrm>
            <a:custGeom>
              <a:avLst/>
              <a:gdLst>
                <a:gd name="T0" fmla="*/ 0 w 2"/>
                <a:gd name="T1" fmla="*/ 1 h 1"/>
                <a:gd name="T2" fmla="*/ 2 w 2"/>
                <a:gd name="T3" fmla="*/ 1 h 1"/>
                <a:gd name="T4" fmla="*/ 0 w 2"/>
                <a:gd name="T5" fmla="*/ 1 h 1"/>
              </a:gdLst>
              <a:ahLst/>
              <a:cxnLst>
                <a:cxn ang="0">
                  <a:pos x="T0" y="T1"/>
                </a:cxn>
                <a:cxn ang="0">
                  <a:pos x="T2" y="T3"/>
                </a:cxn>
                <a:cxn ang="0">
                  <a:pos x="T4" y="T5"/>
                </a:cxn>
              </a:cxnLst>
              <a:rect l="0" t="0" r="r" b="b"/>
              <a:pathLst>
                <a:path w="2" h="1">
                  <a:moveTo>
                    <a:pt x="0" y="1"/>
                  </a:moveTo>
                  <a:cubicBezTo>
                    <a:pt x="0" y="0"/>
                    <a:pt x="1" y="1"/>
                    <a:pt x="2"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0" name="Rectangle 44"/>
            <p:cNvSpPr>
              <a:spLocks noChangeArrowheads="1"/>
            </p:cNvSpPr>
            <p:nvPr/>
          </p:nvSpPr>
          <p:spPr bwMode="auto">
            <a:xfrm>
              <a:off x="6195" y="1462"/>
              <a:ext cx="3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51" name="Freeform 45"/>
            <p:cNvSpPr/>
            <p:nvPr/>
          </p:nvSpPr>
          <p:spPr bwMode="auto">
            <a:xfrm>
              <a:off x="6270" y="2091"/>
              <a:ext cx="16"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2" name="Freeform 46"/>
            <p:cNvSpPr/>
            <p:nvPr/>
          </p:nvSpPr>
          <p:spPr bwMode="auto">
            <a:xfrm>
              <a:off x="6179" y="2138"/>
              <a:ext cx="107" cy="30"/>
            </a:xfrm>
            <a:custGeom>
              <a:avLst/>
              <a:gdLst>
                <a:gd name="T0" fmla="*/ 0 w 7"/>
                <a:gd name="T1" fmla="*/ 0 h 2"/>
                <a:gd name="T2" fmla="*/ 7 w 7"/>
                <a:gd name="T3" fmla="*/ 1 h 2"/>
                <a:gd name="T4" fmla="*/ 0 w 7"/>
                <a:gd name="T5" fmla="*/ 0 h 2"/>
              </a:gdLst>
              <a:ahLst/>
              <a:cxnLst>
                <a:cxn ang="0">
                  <a:pos x="T0" y="T1"/>
                </a:cxn>
                <a:cxn ang="0">
                  <a:pos x="T2" y="T3"/>
                </a:cxn>
                <a:cxn ang="0">
                  <a:pos x="T4" y="T5"/>
                </a:cxn>
              </a:cxnLst>
              <a:rect l="0" t="0" r="r" b="b"/>
              <a:pathLst>
                <a:path w="7" h="2">
                  <a:moveTo>
                    <a:pt x="0" y="0"/>
                  </a:moveTo>
                  <a:cubicBezTo>
                    <a:pt x="2" y="0"/>
                    <a:pt x="5" y="0"/>
                    <a:pt x="7" y="1"/>
                  </a:cubicBezTo>
                  <a:cubicBezTo>
                    <a:pt x="5" y="2"/>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3" name="Freeform 47"/>
            <p:cNvSpPr/>
            <p:nvPr/>
          </p:nvSpPr>
          <p:spPr bwMode="auto">
            <a:xfrm>
              <a:off x="6119" y="1278"/>
              <a:ext cx="45" cy="15"/>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0"/>
                    <a:pt x="3" y="0"/>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4" name="Freeform 48"/>
            <p:cNvSpPr/>
            <p:nvPr/>
          </p:nvSpPr>
          <p:spPr bwMode="auto">
            <a:xfrm>
              <a:off x="6088" y="1109"/>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5" name="Freeform 49"/>
            <p:cNvSpPr/>
            <p:nvPr/>
          </p:nvSpPr>
          <p:spPr bwMode="auto">
            <a:xfrm>
              <a:off x="6119" y="1370"/>
              <a:ext cx="30" cy="31"/>
            </a:xfrm>
            <a:custGeom>
              <a:avLst/>
              <a:gdLst>
                <a:gd name="T0" fmla="*/ 0 w 30"/>
                <a:gd name="T1" fmla="*/ 16 h 31"/>
                <a:gd name="T2" fmla="*/ 30 w 30"/>
                <a:gd name="T3" fmla="*/ 0 h 31"/>
                <a:gd name="T4" fmla="*/ 0 w 30"/>
                <a:gd name="T5" fmla="*/ 31 h 31"/>
                <a:gd name="T6" fmla="*/ 0 w 30"/>
                <a:gd name="T7" fmla="*/ 16 h 31"/>
              </a:gdLst>
              <a:ahLst/>
              <a:cxnLst>
                <a:cxn ang="0">
                  <a:pos x="T0" y="T1"/>
                </a:cxn>
                <a:cxn ang="0">
                  <a:pos x="T2" y="T3"/>
                </a:cxn>
                <a:cxn ang="0">
                  <a:pos x="T4" y="T5"/>
                </a:cxn>
                <a:cxn ang="0">
                  <a:pos x="T6" y="T7"/>
                </a:cxn>
              </a:cxnLst>
              <a:rect l="0" t="0" r="r" b="b"/>
              <a:pathLst>
                <a:path w="30" h="31">
                  <a:moveTo>
                    <a:pt x="0" y="16"/>
                  </a:moveTo>
                  <a:lnTo>
                    <a:pt x="30" y="0"/>
                  </a:lnTo>
                  <a:lnTo>
                    <a:pt x="0"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6" name="Freeform 50"/>
            <p:cNvSpPr/>
            <p:nvPr/>
          </p:nvSpPr>
          <p:spPr bwMode="auto">
            <a:xfrm>
              <a:off x="6134" y="1478"/>
              <a:ext cx="30" cy="15"/>
            </a:xfrm>
            <a:custGeom>
              <a:avLst/>
              <a:gdLst>
                <a:gd name="T0" fmla="*/ 30 w 30"/>
                <a:gd name="T1" fmla="*/ 0 h 15"/>
                <a:gd name="T2" fmla="*/ 30 w 30"/>
                <a:gd name="T3" fmla="*/ 0 h 15"/>
                <a:gd name="T4" fmla="*/ 0 w 30"/>
                <a:gd name="T5" fmla="*/ 15 h 15"/>
                <a:gd name="T6" fmla="*/ 0 w 30"/>
                <a:gd name="T7" fmla="*/ 0 h 15"/>
                <a:gd name="T8" fmla="*/ 30 w 30"/>
                <a:gd name="T9" fmla="*/ 0 h 15"/>
              </a:gdLst>
              <a:ahLst/>
              <a:cxnLst>
                <a:cxn ang="0">
                  <a:pos x="T0" y="T1"/>
                </a:cxn>
                <a:cxn ang="0">
                  <a:pos x="T2" y="T3"/>
                </a:cxn>
                <a:cxn ang="0">
                  <a:pos x="T4" y="T5"/>
                </a:cxn>
                <a:cxn ang="0">
                  <a:pos x="T6" y="T7"/>
                </a:cxn>
                <a:cxn ang="0">
                  <a:pos x="T8" y="T9"/>
                </a:cxn>
              </a:cxnLst>
              <a:rect l="0" t="0" r="r" b="b"/>
              <a:pathLst>
                <a:path w="30" h="15">
                  <a:moveTo>
                    <a:pt x="30" y="0"/>
                  </a:moveTo>
                  <a:lnTo>
                    <a:pt x="30" y="0"/>
                  </a:lnTo>
                  <a:lnTo>
                    <a:pt x="0" y="15"/>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 name="Freeform 51"/>
            <p:cNvSpPr/>
            <p:nvPr/>
          </p:nvSpPr>
          <p:spPr bwMode="auto">
            <a:xfrm>
              <a:off x="6119" y="1631"/>
              <a:ext cx="60"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3" y="1"/>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 name="Freeform 52"/>
            <p:cNvSpPr/>
            <p:nvPr/>
          </p:nvSpPr>
          <p:spPr bwMode="auto">
            <a:xfrm>
              <a:off x="6179" y="2076"/>
              <a:ext cx="46"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1" y="1"/>
                    <a:pt x="2" y="0"/>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 name="Freeform 53"/>
            <p:cNvSpPr/>
            <p:nvPr/>
          </p:nvSpPr>
          <p:spPr bwMode="auto">
            <a:xfrm>
              <a:off x="6043" y="1109"/>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 name="Freeform 54"/>
            <p:cNvSpPr/>
            <p:nvPr/>
          </p:nvSpPr>
          <p:spPr bwMode="auto">
            <a:xfrm>
              <a:off x="6103" y="1600"/>
              <a:ext cx="46" cy="16"/>
            </a:xfrm>
            <a:custGeom>
              <a:avLst/>
              <a:gdLst>
                <a:gd name="T0" fmla="*/ 31 w 46"/>
                <a:gd name="T1" fmla="*/ 0 h 16"/>
                <a:gd name="T2" fmla="*/ 46 w 46"/>
                <a:gd name="T3" fmla="*/ 16 h 16"/>
                <a:gd name="T4" fmla="*/ 0 w 46"/>
                <a:gd name="T5" fmla="*/ 16 h 16"/>
                <a:gd name="T6" fmla="*/ 0 w 46"/>
                <a:gd name="T7" fmla="*/ 16 h 16"/>
                <a:gd name="T8" fmla="*/ 31 w 46"/>
                <a:gd name="T9" fmla="*/ 0 h 16"/>
              </a:gdLst>
              <a:ahLst/>
              <a:cxnLst>
                <a:cxn ang="0">
                  <a:pos x="T0" y="T1"/>
                </a:cxn>
                <a:cxn ang="0">
                  <a:pos x="T2" y="T3"/>
                </a:cxn>
                <a:cxn ang="0">
                  <a:pos x="T4" y="T5"/>
                </a:cxn>
                <a:cxn ang="0">
                  <a:pos x="T6" y="T7"/>
                </a:cxn>
                <a:cxn ang="0">
                  <a:pos x="T8" y="T9"/>
                </a:cxn>
              </a:cxnLst>
              <a:rect l="0" t="0" r="r" b="b"/>
              <a:pathLst>
                <a:path w="46" h="16">
                  <a:moveTo>
                    <a:pt x="31" y="0"/>
                  </a:moveTo>
                  <a:lnTo>
                    <a:pt x="46" y="16"/>
                  </a:lnTo>
                  <a:lnTo>
                    <a:pt x="0" y="16"/>
                  </a:lnTo>
                  <a:lnTo>
                    <a:pt x="0" y="16"/>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1" name="Freeform 55"/>
            <p:cNvSpPr/>
            <p:nvPr/>
          </p:nvSpPr>
          <p:spPr bwMode="auto">
            <a:xfrm>
              <a:off x="6103" y="1923"/>
              <a:ext cx="61" cy="15"/>
            </a:xfrm>
            <a:custGeom>
              <a:avLst/>
              <a:gdLst>
                <a:gd name="T0" fmla="*/ 0 w 4"/>
                <a:gd name="T1" fmla="*/ 1 h 1"/>
                <a:gd name="T2" fmla="*/ 4 w 4"/>
                <a:gd name="T3" fmla="*/ 1 h 1"/>
                <a:gd name="T4" fmla="*/ 0 w 4"/>
                <a:gd name="T5" fmla="*/ 1 h 1"/>
              </a:gdLst>
              <a:ahLst/>
              <a:cxnLst>
                <a:cxn ang="0">
                  <a:pos x="T0" y="T1"/>
                </a:cxn>
                <a:cxn ang="0">
                  <a:pos x="T2" y="T3"/>
                </a:cxn>
                <a:cxn ang="0">
                  <a:pos x="T4" y="T5"/>
                </a:cxn>
              </a:cxnLst>
              <a:rect l="0" t="0" r="r" b="b"/>
              <a:pathLst>
                <a:path w="4" h="1">
                  <a:moveTo>
                    <a:pt x="0" y="1"/>
                  </a:moveTo>
                  <a:cubicBezTo>
                    <a:pt x="1" y="0"/>
                    <a:pt x="3" y="0"/>
                    <a:pt x="4"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2" name="Freeform 56"/>
            <p:cNvSpPr/>
            <p:nvPr/>
          </p:nvSpPr>
          <p:spPr bwMode="auto">
            <a:xfrm>
              <a:off x="6058" y="149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3" name="Freeform 57"/>
            <p:cNvSpPr/>
            <p:nvPr/>
          </p:nvSpPr>
          <p:spPr bwMode="auto">
            <a:xfrm>
              <a:off x="6043" y="1401"/>
              <a:ext cx="1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4" name="Freeform 58"/>
            <p:cNvSpPr/>
            <p:nvPr/>
          </p:nvSpPr>
          <p:spPr bwMode="auto">
            <a:xfrm>
              <a:off x="6027" y="1631"/>
              <a:ext cx="61"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4" y="2"/>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5" name="Freeform 59"/>
            <p:cNvSpPr/>
            <p:nvPr/>
          </p:nvSpPr>
          <p:spPr bwMode="auto">
            <a:xfrm>
              <a:off x="5769" y="1554"/>
              <a:ext cx="304" cy="123"/>
            </a:xfrm>
            <a:custGeom>
              <a:avLst/>
              <a:gdLst>
                <a:gd name="T0" fmla="*/ 19 w 20"/>
                <a:gd name="T1" fmla="*/ 1 h 8"/>
                <a:gd name="T2" fmla="*/ 20 w 20"/>
                <a:gd name="T3" fmla="*/ 2 h 8"/>
                <a:gd name="T4" fmla="*/ 14 w 20"/>
                <a:gd name="T5" fmla="*/ 4 h 8"/>
                <a:gd name="T6" fmla="*/ 7 w 20"/>
                <a:gd name="T7" fmla="*/ 5 h 8"/>
                <a:gd name="T8" fmla="*/ 0 w 20"/>
                <a:gd name="T9" fmla="*/ 8 h 8"/>
                <a:gd name="T10" fmla="*/ 18 w 20"/>
                <a:gd name="T11" fmla="*/ 2 h 8"/>
                <a:gd name="T12" fmla="*/ 20 w 20"/>
                <a:gd name="T13" fmla="*/ 0 h 8"/>
                <a:gd name="T14" fmla="*/ 19 w 20"/>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8">
                  <a:moveTo>
                    <a:pt x="19" y="1"/>
                  </a:moveTo>
                  <a:cubicBezTo>
                    <a:pt x="20" y="2"/>
                    <a:pt x="20" y="2"/>
                    <a:pt x="20" y="2"/>
                  </a:cubicBezTo>
                  <a:cubicBezTo>
                    <a:pt x="18" y="1"/>
                    <a:pt x="17" y="6"/>
                    <a:pt x="14" y="4"/>
                  </a:cubicBezTo>
                  <a:cubicBezTo>
                    <a:pt x="12" y="5"/>
                    <a:pt x="10" y="4"/>
                    <a:pt x="7" y="5"/>
                  </a:cubicBezTo>
                  <a:cubicBezTo>
                    <a:pt x="0" y="8"/>
                    <a:pt x="0" y="8"/>
                    <a:pt x="0" y="8"/>
                  </a:cubicBezTo>
                  <a:cubicBezTo>
                    <a:pt x="5" y="5"/>
                    <a:pt x="12" y="5"/>
                    <a:pt x="18" y="2"/>
                  </a:cubicBezTo>
                  <a:cubicBezTo>
                    <a:pt x="18" y="0"/>
                    <a:pt x="20" y="1"/>
                    <a:pt x="20" y="0"/>
                  </a:cubicBezTo>
                  <a:lnTo>
                    <a:pt x="1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6" name="Rectangle 60"/>
            <p:cNvSpPr>
              <a:spLocks noChangeArrowheads="1"/>
            </p:cNvSpPr>
            <p:nvPr/>
          </p:nvSpPr>
          <p:spPr bwMode="auto">
            <a:xfrm>
              <a:off x="6058" y="1723"/>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67" name="Freeform 61"/>
            <p:cNvSpPr/>
            <p:nvPr/>
          </p:nvSpPr>
          <p:spPr bwMode="auto">
            <a:xfrm>
              <a:off x="6027" y="1554"/>
              <a:ext cx="16" cy="31"/>
            </a:xfrm>
            <a:custGeom>
              <a:avLst/>
              <a:gdLst>
                <a:gd name="T0" fmla="*/ 0 w 1"/>
                <a:gd name="T1" fmla="*/ 2 h 2"/>
                <a:gd name="T2" fmla="*/ 0 w 1"/>
                <a:gd name="T3" fmla="*/ 0 h 2"/>
                <a:gd name="T4" fmla="*/ 1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0" y="0"/>
                    <a:pt x="0" y="0"/>
                    <a:pt x="0" y="0"/>
                  </a:cubicBezTo>
                  <a:cubicBezTo>
                    <a:pt x="0" y="1"/>
                    <a:pt x="1" y="1"/>
                    <a:pt x="1"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8" name="Freeform 62"/>
            <p:cNvSpPr/>
            <p:nvPr/>
          </p:nvSpPr>
          <p:spPr bwMode="auto">
            <a:xfrm>
              <a:off x="5982" y="1508"/>
              <a:ext cx="30" cy="16"/>
            </a:xfrm>
            <a:custGeom>
              <a:avLst/>
              <a:gdLst>
                <a:gd name="T0" fmla="*/ 30 w 30"/>
                <a:gd name="T1" fmla="*/ 0 h 16"/>
                <a:gd name="T2" fmla="*/ 30 w 30"/>
                <a:gd name="T3" fmla="*/ 0 h 16"/>
                <a:gd name="T4" fmla="*/ 15 w 30"/>
                <a:gd name="T5" fmla="*/ 16 h 16"/>
                <a:gd name="T6" fmla="*/ 0 w 30"/>
                <a:gd name="T7" fmla="*/ 0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0"/>
                  </a:lnTo>
                  <a:lnTo>
                    <a:pt x="15" y="16"/>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9" name="Freeform 63"/>
            <p:cNvSpPr/>
            <p:nvPr/>
          </p:nvSpPr>
          <p:spPr bwMode="auto">
            <a:xfrm>
              <a:off x="5982" y="1723"/>
              <a:ext cx="61" cy="16"/>
            </a:xfrm>
            <a:custGeom>
              <a:avLst/>
              <a:gdLst>
                <a:gd name="T0" fmla="*/ 0 w 61"/>
                <a:gd name="T1" fmla="*/ 16 h 16"/>
                <a:gd name="T2" fmla="*/ 61 w 61"/>
                <a:gd name="T3" fmla="*/ 0 h 16"/>
                <a:gd name="T4" fmla="*/ 45 w 61"/>
                <a:gd name="T5" fmla="*/ 16 h 16"/>
                <a:gd name="T6" fmla="*/ 0 w 61"/>
                <a:gd name="T7" fmla="*/ 16 h 16"/>
              </a:gdLst>
              <a:ahLst/>
              <a:cxnLst>
                <a:cxn ang="0">
                  <a:pos x="T0" y="T1"/>
                </a:cxn>
                <a:cxn ang="0">
                  <a:pos x="T2" y="T3"/>
                </a:cxn>
                <a:cxn ang="0">
                  <a:pos x="T4" y="T5"/>
                </a:cxn>
                <a:cxn ang="0">
                  <a:pos x="T6" y="T7"/>
                </a:cxn>
              </a:cxnLst>
              <a:rect l="0" t="0" r="r" b="b"/>
              <a:pathLst>
                <a:path w="61" h="16">
                  <a:moveTo>
                    <a:pt x="0" y="16"/>
                  </a:moveTo>
                  <a:lnTo>
                    <a:pt x="61" y="0"/>
                  </a:lnTo>
                  <a:lnTo>
                    <a:pt x="4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 name="Freeform 64"/>
            <p:cNvSpPr/>
            <p:nvPr/>
          </p:nvSpPr>
          <p:spPr bwMode="auto">
            <a:xfrm>
              <a:off x="5997" y="1662"/>
              <a:ext cx="30" cy="15"/>
            </a:xfrm>
            <a:custGeom>
              <a:avLst/>
              <a:gdLst>
                <a:gd name="T0" fmla="*/ 0 w 30"/>
                <a:gd name="T1" fmla="*/ 15 h 15"/>
                <a:gd name="T2" fmla="*/ 30 w 30"/>
                <a:gd name="T3" fmla="*/ 0 h 15"/>
                <a:gd name="T4" fmla="*/ 30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 name="Freeform 65"/>
            <p:cNvSpPr/>
            <p:nvPr/>
          </p:nvSpPr>
          <p:spPr bwMode="auto">
            <a:xfrm>
              <a:off x="5951" y="1969"/>
              <a:ext cx="122" cy="30"/>
            </a:xfrm>
            <a:custGeom>
              <a:avLst/>
              <a:gdLst>
                <a:gd name="T0" fmla="*/ 6 w 8"/>
                <a:gd name="T1" fmla="*/ 2 h 2"/>
                <a:gd name="T2" fmla="*/ 0 w 8"/>
                <a:gd name="T3" fmla="*/ 1 h 2"/>
                <a:gd name="T4" fmla="*/ 6 w 8"/>
                <a:gd name="T5" fmla="*/ 1 h 2"/>
                <a:gd name="T6" fmla="*/ 5 w 8"/>
                <a:gd name="T7" fmla="*/ 2 h 2"/>
                <a:gd name="T8" fmla="*/ 8 w 8"/>
                <a:gd name="T9" fmla="*/ 2 h 2"/>
                <a:gd name="T10" fmla="*/ 6 w 8"/>
                <a:gd name="T11" fmla="*/ 2 h 2"/>
              </a:gdLst>
              <a:ahLst/>
              <a:cxnLst>
                <a:cxn ang="0">
                  <a:pos x="T0" y="T1"/>
                </a:cxn>
                <a:cxn ang="0">
                  <a:pos x="T2" y="T3"/>
                </a:cxn>
                <a:cxn ang="0">
                  <a:pos x="T4" y="T5"/>
                </a:cxn>
                <a:cxn ang="0">
                  <a:pos x="T6" y="T7"/>
                </a:cxn>
                <a:cxn ang="0">
                  <a:pos x="T8" y="T9"/>
                </a:cxn>
                <a:cxn ang="0">
                  <a:pos x="T10" y="T11"/>
                </a:cxn>
              </a:cxnLst>
              <a:rect l="0" t="0" r="r" b="b"/>
              <a:pathLst>
                <a:path w="8" h="2">
                  <a:moveTo>
                    <a:pt x="6" y="2"/>
                  </a:moveTo>
                  <a:cubicBezTo>
                    <a:pt x="5" y="2"/>
                    <a:pt x="2" y="1"/>
                    <a:pt x="0" y="1"/>
                  </a:cubicBezTo>
                  <a:cubicBezTo>
                    <a:pt x="2" y="0"/>
                    <a:pt x="5" y="2"/>
                    <a:pt x="6" y="1"/>
                  </a:cubicBezTo>
                  <a:cubicBezTo>
                    <a:pt x="5" y="1"/>
                    <a:pt x="5" y="1"/>
                    <a:pt x="5" y="2"/>
                  </a:cubicBezTo>
                  <a:cubicBezTo>
                    <a:pt x="8" y="2"/>
                    <a:pt x="8" y="2"/>
                    <a:pt x="8"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 name="Freeform 66"/>
            <p:cNvSpPr/>
            <p:nvPr/>
          </p:nvSpPr>
          <p:spPr bwMode="auto">
            <a:xfrm>
              <a:off x="6027" y="2138"/>
              <a:ext cx="46" cy="0"/>
            </a:xfrm>
            <a:custGeom>
              <a:avLst/>
              <a:gdLst>
                <a:gd name="T0" fmla="*/ 46 w 46"/>
                <a:gd name="T1" fmla="*/ 0 w 46"/>
                <a:gd name="T2" fmla="*/ 46 w 46"/>
              </a:gdLst>
              <a:ahLst/>
              <a:cxnLst>
                <a:cxn ang="0">
                  <a:pos x="T0" y="0"/>
                </a:cxn>
                <a:cxn ang="0">
                  <a:pos x="T1" y="0"/>
                </a:cxn>
                <a:cxn ang="0">
                  <a:pos x="T2" y="0"/>
                </a:cxn>
              </a:cxnLst>
              <a:rect l="0" t="0" r="r" b="b"/>
              <a:pathLst>
                <a:path w="46">
                  <a:moveTo>
                    <a:pt x="46" y="0"/>
                  </a:move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 name="Rectangle 67"/>
            <p:cNvSpPr>
              <a:spLocks noChangeArrowheads="1"/>
            </p:cNvSpPr>
            <p:nvPr/>
          </p:nvSpPr>
          <p:spPr bwMode="auto">
            <a:xfrm>
              <a:off x="6119" y="2675"/>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74" name="Freeform 68"/>
            <p:cNvSpPr/>
            <p:nvPr/>
          </p:nvSpPr>
          <p:spPr bwMode="auto">
            <a:xfrm>
              <a:off x="6027" y="2030"/>
              <a:ext cx="31" cy="15"/>
            </a:xfrm>
            <a:custGeom>
              <a:avLst/>
              <a:gdLst>
                <a:gd name="T0" fmla="*/ 1 w 2"/>
                <a:gd name="T1" fmla="*/ 1 h 1"/>
                <a:gd name="T2" fmla="*/ 1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1" y="1"/>
                  </a:cubicBezTo>
                  <a:cubicBezTo>
                    <a:pt x="0" y="0"/>
                    <a:pt x="0" y="0"/>
                    <a:pt x="0" y="0"/>
                  </a:cubicBezTo>
                  <a:cubicBezTo>
                    <a:pt x="1"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5" name="Freeform 69"/>
            <p:cNvSpPr/>
            <p:nvPr/>
          </p:nvSpPr>
          <p:spPr bwMode="auto">
            <a:xfrm>
              <a:off x="5921" y="1324"/>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6" name="Freeform 70"/>
            <p:cNvSpPr/>
            <p:nvPr/>
          </p:nvSpPr>
          <p:spPr bwMode="auto">
            <a:xfrm>
              <a:off x="5936" y="1677"/>
              <a:ext cx="61" cy="31"/>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0" y="0"/>
                    <a:pt x="2" y="1"/>
                    <a:pt x="4" y="0"/>
                  </a:cubicBezTo>
                  <a:cubicBezTo>
                    <a:pt x="3"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7" name="Freeform 71"/>
            <p:cNvSpPr/>
            <p:nvPr/>
          </p:nvSpPr>
          <p:spPr bwMode="auto">
            <a:xfrm>
              <a:off x="5982" y="2184"/>
              <a:ext cx="61" cy="15"/>
            </a:xfrm>
            <a:custGeom>
              <a:avLst/>
              <a:gdLst>
                <a:gd name="T0" fmla="*/ 61 w 61"/>
                <a:gd name="T1" fmla="*/ 0 h 15"/>
                <a:gd name="T2" fmla="*/ 61 w 61"/>
                <a:gd name="T3" fmla="*/ 0 h 15"/>
                <a:gd name="T4" fmla="*/ 0 w 61"/>
                <a:gd name="T5" fmla="*/ 15 h 15"/>
                <a:gd name="T6" fmla="*/ 0 w 61"/>
                <a:gd name="T7" fmla="*/ 15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8" name="Freeform 72"/>
            <p:cNvSpPr/>
            <p:nvPr/>
          </p:nvSpPr>
          <p:spPr bwMode="auto">
            <a:xfrm>
              <a:off x="6073" y="2659"/>
              <a:ext cx="30" cy="16"/>
            </a:xfrm>
            <a:custGeom>
              <a:avLst/>
              <a:gdLst>
                <a:gd name="T0" fmla="*/ 0 w 30"/>
                <a:gd name="T1" fmla="*/ 0 h 16"/>
                <a:gd name="T2" fmla="*/ 30 w 30"/>
                <a:gd name="T3" fmla="*/ 16 h 16"/>
                <a:gd name="T4" fmla="*/ 0 w 30"/>
                <a:gd name="T5" fmla="*/ 16 h 16"/>
                <a:gd name="T6" fmla="*/ 0 w 30"/>
                <a:gd name="T7" fmla="*/ 0 h 16"/>
              </a:gdLst>
              <a:ahLst/>
              <a:cxnLst>
                <a:cxn ang="0">
                  <a:pos x="T0" y="T1"/>
                </a:cxn>
                <a:cxn ang="0">
                  <a:pos x="T2" y="T3"/>
                </a:cxn>
                <a:cxn ang="0">
                  <a:pos x="T4" y="T5"/>
                </a:cxn>
                <a:cxn ang="0">
                  <a:pos x="T6" y="T7"/>
                </a:cxn>
              </a:cxnLst>
              <a:rect l="0" t="0" r="r" b="b"/>
              <a:pathLst>
                <a:path w="30" h="16">
                  <a:moveTo>
                    <a:pt x="0" y="0"/>
                  </a:moveTo>
                  <a:lnTo>
                    <a:pt x="30" y="16"/>
                  </a:lnTo>
                  <a:lnTo>
                    <a:pt x="0"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9" name="Freeform 73"/>
            <p:cNvSpPr/>
            <p:nvPr/>
          </p:nvSpPr>
          <p:spPr bwMode="auto">
            <a:xfrm>
              <a:off x="5875" y="1708"/>
              <a:ext cx="107" cy="61"/>
            </a:xfrm>
            <a:custGeom>
              <a:avLst/>
              <a:gdLst>
                <a:gd name="T0" fmla="*/ 3 w 7"/>
                <a:gd name="T1" fmla="*/ 3 h 4"/>
                <a:gd name="T2" fmla="*/ 0 w 7"/>
                <a:gd name="T3" fmla="*/ 4 h 4"/>
                <a:gd name="T4" fmla="*/ 3 w 7"/>
                <a:gd name="T5" fmla="*/ 3 h 4"/>
                <a:gd name="T6" fmla="*/ 2 w 7"/>
                <a:gd name="T7" fmla="*/ 3 h 4"/>
                <a:gd name="T8" fmla="*/ 2 w 7"/>
                <a:gd name="T9" fmla="*/ 2 h 4"/>
                <a:gd name="T10" fmla="*/ 1 w 7"/>
                <a:gd name="T11" fmla="*/ 2 h 4"/>
                <a:gd name="T12" fmla="*/ 7 w 7"/>
                <a:gd name="T13" fmla="*/ 2 h 4"/>
                <a:gd name="T14" fmla="*/ 4 w 7"/>
                <a:gd name="T15" fmla="*/ 4 h 4"/>
                <a:gd name="T16" fmla="*/ 3 w 7"/>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3" y="3"/>
                  </a:moveTo>
                  <a:cubicBezTo>
                    <a:pt x="3" y="4"/>
                    <a:pt x="1" y="4"/>
                    <a:pt x="0" y="4"/>
                  </a:cubicBezTo>
                  <a:cubicBezTo>
                    <a:pt x="3" y="3"/>
                    <a:pt x="3" y="3"/>
                    <a:pt x="3" y="3"/>
                  </a:cubicBezTo>
                  <a:cubicBezTo>
                    <a:pt x="2" y="3"/>
                    <a:pt x="2" y="3"/>
                    <a:pt x="2" y="3"/>
                  </a:cubicBezTo>
                  <a:cubicBezTo>
                    <a:pt x="2" y="2"/>
                    <a:pt x="2" y="2"/>
                    <a:pt x="2" y="2"/>
                  </a:cubicBezTo>
                  <a:cubicBezTo>
                    <a:pt x="2" y="2"/>
                    <a:pt x="2" y="2"/>
                    <a:pt x="1" y="2"/>
                  </a:cubicBezTo>
                  <a:cubicBezTo>
                    <a:pt x="2" y="0"/>
                    <a:pt x="4" y="2"/>
                    <a:pt x="7" y="2"/>
                  </a:cubicBezTo>
                  <a:cubicBezTo>
                    <a:pt x="4" y="4"/>
                    <a:pt x="4" y="4"/>
                    <a:pt x="4" y="4"/>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0" name="Freeform 74"/>
            <p:cNvSpPr/>
            <p:nvPr/>
          </p:nvSpPr>
          <p:spPr bwMode="auto">
            <a:xfrm>
              <a:off x="5906" y="1386"/>
              <a:ext cx="30" cy="3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1" name="Freeform 75"/>
            <p:cNvSpPr/>
            <p:nvPr/>
          </p:nvSpPr>
          <p:spPr bwMode="auto">
            <a:xfrm>
              <a:off x="5891" y="1585"/>
              <a:ext cx="60" cy="15"/>
            </a:xfrm>
            <a:custGeom>
              <a:avLst/>
              <a:gdLst>
                <a:gd name="T0" fmla="*/ 0 w 4"/>
                <a:gd name="T1" fmla="*/ 1 h 1"/>
                <a:gd name="T2" fmla="*/ 0 w 4"/>
                <a:gd name="T3" fmla="*/ 0 h 1"/>
                <a:gd name="T4" fmla="*/ 4 w 4"/>
                <a:gd name="T5" fmla="*/ 0 h 1"/>
                <a:gd name="T6" fmla="*/ 0 w 4"/>
                <a:gd name="T7" fmla="*/ 1 h 1"/>
              </a:gdLst>
              <a:ahLst/>
              <a:cxnLst>
                <a:cxn ang="0">
                  <a:pos x="T0" y="T1"/>
                </a:cxn>
                <a:cxn ang="0">
                  <a:pos x="T2" y="T3"/>
                </a:cxn>
                <a:cxn ang="0">
                  <a:pos x="T4" y="T5"/>
                </a:cxn>
                <a:cxn ang="0">
                  <a:pos x="T6" y="T7"/>
                </a:cxn>
              </a:cxnLst>
              <a:rect l="0" t="0" r="r" b="b"/>
              <a:pathLst>
                <a:path w="4" h="1">
                  <a:moveTo>
                    <a:pt x="0" y="1"/>
                  </a:moveTo>
                  <a:cubicBezTo>
                    <a:pt x="0" y="0"/>
                    <a:pt x="0" y="0"/>
                    <a:pt x="0" y="0"/>
                  </a:cubicBezTo>
                  <a:cubicBezTo>
                    <a:pt x="1" y="0"/>
                    <a:pt x="3" y="0"/>
                    <a:pt x="4"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2" name="Freeform 76"/>
            <p:cNvSpPr/>
            <p:nvPr/>
          </p:nvSpPr>
          <p:spPr bwMode="auto">
            <a:xfrm>
              <a:off x="5921" y="1478"/>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3" name="Freeform 77"/>
            <p:cNvSpPr/>
            <p:nvPr/>
          </p:nvSpPr>
          <p:spPr bwMode="auto">
            <a:xfrm>
              <a:off x="5921" y="1554"/>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4" name="Freeform 78"/>
            <p:cNvSpPr/>
            <p:nvPr/>
          </p:nvSpPr>
          <p:spPr bwMode="auto">
            <a:xfrm>
              <a:off x="5967" y="215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5" name="Freeform 79"/>
            <p:cNvSpPr/>
            <p:nvPr/>
          </p:nvSpPr>
          <p:spPr bwMode="auto">
            <a:xfrm>
              <a:off x="5875" y="1646"/>
              <a:ext cx="46" cy="16"/>
            </a:xfrm>
            <a:custGeom>
              <a:avLst/>
              <a:gdLst>
                <a:gd name="T0" fmla="*/ 0 w 46"/>
                <a:gd name="T1" fmla="*/ 16 h 16"/>
                <a:gd name="T2" fmla="*/ 46 w 46"/>
                <a:gd name="T3" fmla="*/ 0 h 16"/>
                <a:gd name="T4" fmla="*/ 31 w 46"/>
                <a:gd name="T5" fmla="*/ 16 h 16"/>
                <a:gd name="T6" fmla="*/ 0 w 46"/>
                <a:gd name="T7" fmla="*/ 16 h 16"/>
              </a:gdLst>
              <a:ahLst/>
              <a:cxnLst>
                <a:cxn ang="0">
                  <a:pos x="T0" y="T1"/>
                </a:cxn>
                <a:cxn ang="0">
                  <a:pos x="T2" y="T3"/>
                </a:cxn>
                <a:cxn ang="0">
                  <a:pos x="T4" y="T5"/>
                </a:cxn>
                <a:cxn ang="0">
                  <a:pos x="T6" y="T7"/>
                </a:cxn>
              </a:cxnLst>
              <a:rect l="0" t="0" r="r" b="b"/>
              <a:pathLst>
                <a:path w="46" h="16">
                  <a:moveTo>
                    <a:pt x="0" y="16"/>
                  </a:moveTo>
                  <a:lnTo>
                    <a:pt x="46" y="0"/>
                  </a:lnTo>
                  <a:lnTo>
                    <a:pt x="3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6" name="Freeform 80"/>
            <p:cNvSpPr/>
            <p:nvPr/>
          </p:nvSpPr>
          <p:spPr bwMode="auto">
            <a:xfrm>
              <a:off x="5739" y="2184"/>
              <a:ext cx="228" cy="76"/>
            </a:xfrm>
            <a:custGeom>
              <a:avLst/>
              <a:gdLst>
                <a:gd name="T0" fmla="*/ 6 w 15"/>
                <a:gd name="T1" fmla="*/ 3 h 5"/>
                <a:gd name="T2" fmla="*/ 4 w 15"/>
                <a:gd name="T3" fmla="*/ 4 h 5"/>
                <a:gd name="T4" fmla="*/ 4 w 15"/>
                <a:gd name="T5" fmla="*/ 2 h 5"/>
                <a:gd name="T6" fmla="*/ 1 w 15"/>
                <a:gd name="T7" fmla="*/ 3 h 5"/>
                <a:gd name="T8" fmla="*/ 0 w 15"/>
                <a:gd name="T9" fmla="*/ 2 h 5"/>
                <a:gd name="T10" fmla="*/ 1 w 15"/>
                <a:gd name="T11" fmla="*/ 2 h 5"/>
                <a:gd name="T12" fmla="*/ 2 w 15"/>
                <a:gd name="T13" fmla="*/ 3 h 5"/>
                <a:gd name="T14" fmla="*/ 10 w 15"/>
                <a:gd name="T15" fmla="*/ 2 h 5"/>
                <a:gd name="T16" fmla="*/ 15 w 15"/>
                <a:gd name="T17" fmla="*/ 2 h 5"/>
                <a:gd name="T18" fmla="*/ 6 w 15"/>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6" y="3"/>
                  </a:moveTo>
                  <a:cubicBezTo>
                    <a:pt x="4" y="4"/>
                    <a:pt x="4" y="4"/>
                    <a:pt x="4" y="4"/>
                  </a:cubicBezTo>
                  <a:cubicBezTo>
                    <a:pt x="4" y="3"/>
                    <a:pt x="5" y="2"/>
                    <a:pt x="4" y="2"/>
                  </a:cubicBezTo>
                  <a:cubicBezTo>
                    <a:pt x="4" y="4"/>
                    <a:pt x="2" y="3"/>
                    <a:pt x="1" y="3"/>
                  </a:cubicBezTo>
                  <a:cubicBezTo>
                    <a:pt x="0" y="2"/>
                    <a:pt x="0" y="2"/>
                    <a:pt x="0" y="2"/>
                  </a:cubicBezTo>
                  <a:cubicBezTo>
                    <a:pt x="1" y="2"/>
                    <a:pt x="1" y="2"/>
                    <a:pt x="1" y="2"/>
                  </a:cubicBezTo>
                  <a:cubicBezTo>
                    <a:pt x="1" y="2"/>
                    <a:pt x="1" y="3"/>
                    <a:pt x="2" y="3"/>
                  </a:cubicBezTo>
                  <a:cubicBezTo>
                    <a:pt x="3" y="0"/>
                    <a:pt x="7" y="2"/>
                    <a:pt x="10" y="2"/>
                  </a:cubicBezTo>
                  <a:cubicBezTo>
                    <a:pt x="15" y="2"/>
                    <a:pt x="15" y="2"/>
                    <a:pt x="15" y="2"/>
                  </a:cubicBezTo>
                  <a:cubicBezTo>
                    <a:pt x="12" y="3"/>
                    <a:pt x="9"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7" name="Freeform 81"/>
            <p:cNvSpPr/>
            <p:nvPr/>
          </p:nvSpPr>
          <p:spPr bwMode="auto">
            <a:xfrm>
              <a:off x="5845" y="1984"/>
              <a:ext cx="76" cy="31"/>
            </a:xfrm>
            <a:custGeom>
              <a:avLst/>
              <a:gdLst>
                <a:gd name="T0" fmla="*/ 5 w 5"/>
                <a:gd name="T1" fmla="*/ 1 h 2"/>
                <a:gd name="T2" fmla="*/ 0 w 5"/>
                <a:gd name="T3" fmla="*/ 1 h 2"/>
                <a:gd name="T4" fmla="*/ 4 w 5"/>
                <a:gd name="T5" fmla="*/ 0 h 2"/>
                <a:gd name="T6" fmla="*/ 3 w 5"/>
                <a:gd name="T7" fmla="*/ 0 h 2"/>
                <a:gd name="T8" fmla="*/ 5 w 5"/>
                <a:gd name="T9" fmla="*/ 0 h 2"/>
                <a:gd name="T10" fmla="*/ 4 w 5"/>
                <a:gd name="T11" fmla="*/ 1 h 2"/>
                <a:gd name="T12" fmla="*/ 5 w 5"/>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1"/>
                  </a:moveTo>
                  <a:cubicBezTo>
                    <a:pt x="4" y="2"/>
                    <a:pt x="2" y="1"/>
                    <a:pt x="0" y="1"/>
                  </a:cubicBezTo>
                  <a:cubicBezTo>
                    <a:pt x="1" y="0"/>
                    <a:pt x="3" y="2"/>
                    <a:pt x="4" y="0"/>
                  </a:cubicBezTo>
                  <a:cubicBezTo>
                    <a:pt x="3" y="0"/>
                    <a:pt x="3" y="0"/>
                    <a:pt x="3" y="0"/>
                  </a:cubicBezTo>
                  <a:cubicBezTo>
                    <a:pt x="5" y="0"/>
                    <a:pt x="5" y="0"/>
                    <a:pt x="5" y="0"/>
                  </a:cubicBezTo>
                  <a:cubicBezTo>
                    <a:pt x="4" y="1"/>
                    <a:pt x="4" y="1"/>
                    <a:pt x="4" y="1"/>
                  </a:cubicBezTo>
                  <a:lnTo>
                    <a:pt x="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8" name="Freeform 82"/>
            <p:cNvSpPr/>
            <p:nvPr/>
          </p:nvSpPr>
          <p:spPr bwMode="auto">
            <a:xfrm>
              <a:off x="5891" y="2122"/>
              <a:ext cx="60" cy="92"/>
            </a:xfrm>
            <a:custGeom>
              <a:avLst/>
              <a:gdLst>
                <a:gd name="T0" fmla="*/ 4 w 4"/>
                <a:gd name="T1" fmla="*/ 3 h 6"/>
                <a:gd name="T2" fmla="*/ 2 w 4"/>
                <a:gd name="T3" fmla="*/ 4 h 6"/>
                <a:gd name="T4" fmla="*/ 0 w 4"/>
                <a:gd name="T5" fmla="*/ 4 h 6"/>
                <a:gd name="T6" fmla="*/ 4 w 4"/>
                <a:gd name="T7" fmla="*/ 2 h 6"/>
                <a:gd name="T8" fmla="*/ 4 w 4"/>
                <a:gd name="T9" fmla="*/ 3 h 6"/>
              </a:gdLst>
              <a:ahLst/>
              <a:cxnLst>
                <a:cxn ang="0">
                  <a:pos x="T0" y="T1"/>
                </a:cxn>
                <a:cxn ang="0">
                  <a:pos x="T2" y="T3"/>
                </a:cxn>
                <a:cxn ang="0">
                  <a:pos x="T4" y="T5"/>
                </a:cxn>
                <a:cxn ang="0">
                  <a:pos x="T6" y="T7"/>
                </a:cxn>
                <a:cxn ang="0">
                  <a:pos x="T8" y="T9"/>
                </a:cxn>
              </a:cxnLst>
              <a:rect l="0" t="0" r="r" b="b"/>
              <a:pathLst>
                <a:path w="4" h="6">
                  <a:moveTo>
                    <a:pt x="4" y="3"/>
                  </a:moveTo>
                  <a:cubicBezTo>
                    <a:pt x="3" y="3"/>
                    <a:pt x="2" y="4"/>
                    <a:pt x="2" y="4"/>
                  </a:cubicBezTo>
                  <a:cubicBezTo>
                    <a:pt x="0" y="4"/>
                    <a:pt x="0" y="4"/>
                    <a:pt x="0" y="4"/>
                  </a:cubicBezTo>
                  <a:cubicBezTo>
                    <a:pt x="2" y="6"/>
                    <a:pt x="1" y="0"/>
                    <a:pt x="4"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9" name="Rectangle 83"/>
            <p:cNvSpPr>
              <a:spLocks noChangeArrowheads="1"/>
            </p:cNvSpPr>
            <p:nvPr/>
          </p:nvSpPr>
          <p:spPr bwMode="auto">
            <a:xfrm>
              <a:off x="5784" y="1125"/>
              <a:ext cx="31"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0" name="Freeform 84"/>
            <p:cNvSpPr/>
            <p:nvPr/>
          </p:nvSpPr>
          <p:spPr bwMode="auto">
            <a:xfrm>
              <a:off x="5693" y="1570"/>
              <a:ext cx="182" cy="76"/>
            </a:xfrm>
            <a:custGeom>
              <a:avLst/>
              <a:gdLst>
                <a:gd name="T0" fmla="*/ 11 w 12"/>
                <a:gd name="T1" fmla="*/ 0 h 5"/>
                <a:gd name="T2" fmla="*/ 10 w 12"/>
                <a:gd name="T3" fmla="*/ 2 h 5"/>
                <a:gd name="T4" fmla="*/ 11 w 12"/>
                <a:gd name="T5" fmla="*/ 2 h 5"/>
                <a:gd name="T6" fmla="*/ 2 w 12"/>
                <a:gd name="T7" fmla="*/ 3 h 5"/>
                <a:gd name="T8" fmla="*/ 2 w 12"/>
                <a:gd name="T9" fmla="*/ 4 h 5"/>
                <a:gd name="T10" fmla="*/ 3 w 12"/>
                <a:gd name="T11" fmla="*/ 4 h 5"/>
                <a:gd name="T12" fmla="*/ 3 w 12"/>
                <a:gd name="T13" fmla="*/ 5 h 5"/>
                <a:gd name="T14" fmla="*/ 0 w 12"/>
                <a:gd name="T15" fmla="*/ 4 h 5"/>
                <a:gd name="T16" fmla="*/ 8 w 12"/>
                <a:gd name="T17" fmla="*/ 2 h 5"/>
                <a:gd name="T18" fmla="*/ 9 w 12"/>
                <a:gd name="T19" fmla="*/ 1 h 5"/>
                <a:gd name="T20" fmla="*/ 8 w 12"/>
                <a:gd name="T21" fmla="*/ 2 h 5"/>
                <a:gd name="T22" fmla="*/ 9 w 12"/>
                <a:gd name="T23" fmla="*/ 3 h 5"/>
                <a:gd name="T24" fmla="*/ 10 w 12"/>
                <a:gd name="T25" fmla="*/ 0 h 5"/>
                <a:gd name="T26" fmla="*/ 12 w 12"/>
                <a:gd name="T27" fmla="*/ 1 h 5"/>
                <a:gd name="T28" fmla="*/ 11 w 12"/>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5">
                  <a:moveTo>
                    <a:pt x="11" y="0"/>
                  </a:moveTo>
                  <a:cubicBezTo>
                    <a:pt x="10" y="1"/>
                    <a:pt x="10" y="1"/>
                    <a:pt x="10" y="2"/>
                  </a:cubicBezTo>
                  <a:cubicBezTo>
                    <a:pt x="11" y="2"/>
                    <a:pt x="11" y="2"/>
                    <a:pt x="11" y="2"/>
                  </a:cubicBezTo>
                  <a:cubicBezTo>
                    <a:pt x="8" y="3"/>
                    <a:pt x="5" y="5"/>
                    <a:pt x="2" y="3"/>
                  </a:cubicBezTo>
                  <a:cubicBezTo>
                    <a:pt x="2" y="4"/>
                    <a:pt x="2" y="4"/>
                    <a:pt x="2" y="4"/>
                  </a:cubicBezTo>
                  <a:cubicBezTo>
                    <a:pt x="2" y="4"/>
                    <a:pt x="2" y="4"/>
                    <a:pt x="3" y="4"/>
                  </a:cubicBezTo>
                  <a:cubicBezTo>
                    <a:pt x="3" y="5"/>
                    <a:pt x="3" y="5"/>
                    <a:pt x="3" y="5"/>
                  </a:cubicBezTo>
                  <a:cubicBezTo>
                    <a:pt x="2" y="4"/>
                    <a:pt x="1" y="4"/>
                    <a:pt x="0" y="4"/>
                  </a:cubicBezTo>
                  <a:cubicBezTo>
                    <a:pt x="2" y="2"/>
                    <a:pt x="7" y="4"/>
                    <a:pt x="8" y="2"/>
                  </a:cubicBezTo>
                  <a:cubicBezTo>
                    <a:pt x="9" y="1"/>
                    <a:pt x="9" y="1"/>
                    <a:pt x="9" y="1"/>
                  </a:cubicBezTo>
                  <a:cubicBezTo>
                    <a:pt x="9" y="2"/>
                    <a:pt x="8" y="2"/>
                    <a:pt x="8" y="2"/>
                  </a:cubicBezTo>
                  <a:cubicBezTo>
                    <a:pt x="9" y="2"/>
                    <a:pt x="9" y="3"/>
                    <a:pt x="9" y="3"/>
                  </a:cubicBezTo>
                  <a:cubicBezTo>
                    <a:pt x="10" y="2"/>
                    <a:pt x="9" y="1"/>
                    <a:pt x="10" y="0"/>
                  </a:cubicBezTo>
                  <a:cubicBezTo>
                    <a:pt x="11" y="0"/>
                    <a:pt x="11" y="1"/>
                    <a:pt x="12" y="1"/>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1" name="Freeform 85"/>
            <p:cNvSpPr/>
            <p:nvPr/>
          </p:nvSpPr>
          <p:spPr bwMode="auto">
            <a:xfrm>
              <a:off x="5800" y="1708"/>
              <a:ext cx="75" cy="31"/>
            </a:xfrm>
            <a:custGeom>
              <a:avLst/>
              <a:gdLst>
                <a:gd name="T0" fmla="*/ 0 w 5"/>
                <a:gd name="T1" fmla="*/ 2 h 2"/>
                <a:gd name="T2" fmla="*/ 5 w 5"/>
                <a:gd name="T3" fmla="*/ 0 h 2"/>
                <a:gd name="T4" fmla="*/ 0 w 5"/>
                <a:gd name="T5" fmla="*/ 2 h 2"/>
              </a:gdLst>
              <a:ahLst/>
              <a:cxnLst>
                <a:cxn ang="0">
                  <a:pos x="T0" y="T1"/>
                </a:cxn>
                <a:cxn ang="0">
                  <a:pos x="T2" y="T3"/>
                </a:cxn>
                <a:cxn ang="0">
                  <a:pos x="T4" y="T5"/>
                </a:cxn>
              </a:cxnLst>
              <a:rect l="0" t="0" r="r" b="b"/>
              <a:pathLst>
                <a:path w="5" h="2">
                  <a:moveTo>
                    <a:pt x="0" y="2"/>
                  </a:moveTo>
                  <a:cubicBezTo>
                    <a:pt x="1" y="1"/>
                    <a:pt x="3" y="0"/>
                    <a:pt x="5" y="0"/>
                  </a:cubicBezTo>
                  <a:cubicBezTo>
                    <a:pt x="3"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2" name="Freeform 86"/>
            <p:cNvSpPr/>
            <p:nvPr/>
          </p:nvSpPr>
          <p:spPr bwMode="auto">
            <a:xfrm>
              <a:off x="5754" y="1370"/>
              <a:ext cx="61" cy="0"/>
            </a:xfrm>
            <a:custGeom>
              <a:avLst/>
              <a:gdLst>
                <a:gd name="T0" fmla="*/ 61 w 61"/>
                <a:gd name="T1" fmla="*/ 61 w 61"/>
                <a:gd name="T2" fmla="*/ 15 w 61"/>
                <a:gd name="T3" fmla="*/ 0 w 61"/>
                <a:gd name="T4" fmla="*/ 61 w 61"/>
              </a:gdLst>
              <a:ahLst/>
              <a:cxnLst>
                <a:cxn ang="0">
                  <a:pos x="T0" y="0"/>
                </a:cxn>
                <a:cxn ang="0">
                  <a:pos x="T1" y="0"/>
                </a:cxn>
                <a:cxn ang="0">
                  <a:pos x="T2" y="0"/>
                </a:cxn>
                <a:cxn ang="0">
                  <a:pos x="T3" y="0"/>
                </a:cxn>
                <a:cxn ang="0">
                  <a:pos x="T4" y="0"/>
                </a:cxn>
              </a:cxnLst>
              <a:rect l="0" t="0" r="r" b="b"/>
              <a:pathLst>
                <a:path w="61">
                  <a:moveTo>
                    <a:pt x="61" y="0"/>
                  </a:moveTo>
                  <a:lnTo>
                    <a:pt x="61" y="0"/>
                  </a:lnTo>
                  <a:lnTo>
                    <a:pt x="15" y="0"/>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3" name="Freeform 87"/>
            <p:cNvSpPr/>
            <p:nvPr/>
          </p:nvSpPr>
          <p:spPr bwMode="auto">
            <a:xfrm>
              <a:off x="5556" y="1739"/>
              <a:ext cx="304" cy="92"/>
            </a:xfrm>
            <a:custGeom>
              <a:avLst/>
              <a:gdLst>
                <a:gd name="T0" fmla="*/ 20 w 20"/>
                <a:gd name="T1" fmla="*/ 3 h 6"/>
                <a:gd name="T2" fmla="*/ 17 w 20"/>
                <a:gd name="T3" fmla="*/ 3 h 6"/>
                <a:gd name="T4" fmla="*/ 17 w 20"/>
                <a:gd name="T5" fmla="*/ 4 h 6"/>
                <a:gd name="T6" fmla="*/ 16 w 20"/>
                <a:gd name="T7" fmla="*/ 3 h 6"/>
                <a:gd name="T8" fmla="*/ 12 w 20"/>
                <a:gd name="T9" fmla="*/ 4 h 6"/>
                <a:gd name="T10" fmla="*/ 12 w 20"/>
                <a:gd name="T11" fmla="*/ 3 h 6"/>
                <a:gd name="T12" fmla="*/ 7 w 20"/>
                <a:gd name="T13" fmla="*/ 5 h 6"/>
                <a:gd name="T14" fmla="*/ 6 w 20"/>
                <a:gd name="T15" fmla="*/ 4 h 6"/>
                <a:gd name="T16" fmla="*/ 0 w 20"/>
                <a:gd name="T17" fmla="*/ 5 h 6"/>
                <a:gd name="T18" fmla="*/ 10 w 20"/>
                <a:gd name="T19" fmla="*/ 2 h 6"/>
                <a:gd name="T20" fmla="*/ 6 w 20"/>
                <a:gd name="T21" fmla="*/ 2 h 6"/>
                <a:gd name="T22" fmla="*/ 13 w 20"/>
                <a:gd name="T23" fmla="*/ 0 h 6"/>
                <a:gd name="T24" fmla="*/ 14 w 20"/>
                <a:gd name="T25" fmla="*/ 0 h 6"/>
                <a:gd name="T26" fmla="*/ 12 w 20"/>
                <a:gd name="T27" fmla="*/ 3 h 6"/>
                <a:gd name="T28" fmla="*/ 17 w 20"/>
                <a:gd name="T29" fmla="*/ 2 h 6"/>
                <a:gd name="T30" fmla="*/ 19 w 20"/>
                <a:gd name="T31" fmla="*/ 3 h 6"/>
                <a:gd name="T32" fmla="*/ 20 w 20"/>
                <a:gd name="T33" fmla="*/ 2 h 6"/>
                <a:gd name="T34" fmla="*/ 20 w 20"/>
                <a:gd name="T35"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6">
                  <a:moveTo>
                    <a:pt x="20" y="3"/>
                  </a:moveTo>
                  <a:cubicBezTo>
                    <a:pt x="19" y="3"/>
                    <a:pt x="18" y="3"/>
                    <a:pt x="17" y="3"/>
                  </a:cubicBezTo>
                  <a:cubicBezTo>
                    <a:pt x="17" y="4"/>
                    <a:pt x="17" y="4"/>
                    <a:pt x="17" y="4"/>
                  </a:cubicBezTo>
                  <a:cubicBezTo>
                    <a:pt x="17" y="4"/>
                    <a:pt x="17" y="3"/>
                    <a:pt x="16" y="3"/>
                  </a:cubicBezTo>
                  <a:cubicBezTo>
                    <a:pt x="15" y="6"/>
                    <a:pt x="14" y="2"/>
                    <a:pt x="12" y="4"/>
                  </a:cubicBezTo>
                  <a:cubicBezTo>
                    <a:pt x="12" y="3"/>
                    <a:pt x="12" y="3"/>
                    <a:pt x="12" y="3"/>
                  </a:cubicBezTo>
                  <a:cubicBezTo>
                    <a:pt x="10" y="3"/>
                    <a:pt x="9" y="4"/>
                    <a:pt x="7" y="5"/>
                  </a:cubicBezTo>
                  <a:cubicBezTo>
                    <a:pt x="6" y="4"/>
                    <a:pt x="6" y="4"/>
                    <a:pt x="6" y="4"/>
                  </a:cubicBezTo>
                  <a:cubicBezTo>
                    <a:pt x="5" y="6"/>
                    <a:pt x="1" y="5"/>
                    <a:pt x="0" y="5"/>
                  </a:cubicBezTo>
                  <a:cubicBezTo>
                    <a:pt x="4" y="4"/>
                    <a:pt x="7" y="4"/>
                    <a:pt x="10" y="2"/>
                  </a:cubicBezTo>
                  <a:cubicBezTo>
                    <a:pt x="9" y="2"/>
                    <a:pt x="7" y="2"/>
                    <a:pt x="6" y="2"/>
                  </a:cubicBezTo>
                  <a:cubicBezTo>
                    <a:pt x="8" y="1"/>
                    <a:pt x="10" y="2"/>
                    <a:pt x="13" y="0"/>
                  </a:cubicBezTo>
                  <a:cubicBezTo>
                    <a:pt x="14" y="0"/>
                    <a:pt x="14" y="0"/>
                    <a:pt x="14" y="0"/>
                  </a:cubicBezTo>
                  <a:cubicBezTo>
                    <a:pt x="13" y="0"/>
                    <a:pt x="10" y="2"/>
                    <a:pt x="12" y="3"/>
                  </a:cubicBezTo>
                  <a:cubicBezTo>
                    <a:pt x="14" y="3"/>
                    <a:pt x="15" y="2"/>
                    <a:pt x="17" y="2"/>
                  </a:cubicBezTo>
                  <a:cubicBezTo>
                    <a:pt x="17" y="3"/>
                    <a:pt x="19" y="2"/>
                    <a:pt x="19" y="3"/>
                  </a:cubicBezTo>
                  <a:cubicBezTo>
                    <a:pt x="20" y="2"/>
                    <a:pt x="20" y="2"/>
                    <a:pt x="20" y="2"/>
                  </a:cubicBezTo>
                  <a:lnTo>
                    <a:pt x="2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4" name="Freeform 88"/>
            <p:cNvSpPr/>
            <p:nvPr/>
          </p:nvSpPr>
          <p:spPr bwMode="auto">
            <a:xfrm>
              <a:off x="5663" y="1201"/>
              <a:ext cx="121" cy="46"/>
            </a:xfrm>
            <a:custGeom>
              <a:avLst/>
              <a:gdLst>
                <a:gd name="T0" fmla="*/ 0 w 8"/>
                <a:gd name="T1" fmla="*/ 2 h 3"/>
                <a:gd name="T2" fmla="*/ 6 w 8"/>
                <a:gd name="T3" fmla="*/ 0 h 3"/>
                <a:gd name="T4" fmla="*/ 8 w 8"/>
                <a:gd name="T5" fmla="*/ 1 h 3"/>
                <a:gd name="T6" fmla="*/ 0 w 8"/>
                <a:gd name="T7" fmla="*/ 3 h 3"/>
                <a:gd name="T8" fmla="*/ 0 w 8"/>
                <a:gd name="T9" fmla="*/ 2 h 3"/>
              </a:gdLst>
              <a:ahLst/>
              <a:cxnLst>
                <a:cxn ang="0">
                  <a:pos x="T0" y="T1"/>
                </a:cxn>
                <a:cxn ang="0">
                  <a:pos x="T2" y="T3"/>
                </a:cxn>
                <a:cxn ang="0">
                  <a:pos x="T4" y="T5"/>
                </a:cxn>
                <a:cxn ang="0">
                  <a:pos x="T6" y="T7"/>
                </a:cxn>
                <a:cxn ang="0">
                  <a:pos x="T8" y="T9"/>
                </a:cxn>
              </a:cxnLst>
              <a:rect l="0" t="0" r="r" b="b"/>
              <a:pathLst>
                <a:path w="8" h="3">
                  <a:moveTo>
                    <a:pt x="0" y="2"/>
                  </a:moveTo>
                  <a:cubicBezTo>
                    <a:pt x="2" y="1"/>
                    <a:pt x="5" y="2"/>
                    <a:pt x="6" y="0"/>
                  </a:cubicBezTo>
                  <a:cubicBezTo>
                    <a:pt x="8" y="1"/>
                    <a:pt x="8" y="1"/>
                    <a:pt x="8" y="1"/>
                  </a:cubicBezTo>
                  <a:cubicBezTo>
                    <a:pt x="0" y="3"/>
                    <a:pt x="0" y="3"/>
                    <a:pt x="0" y="3"/>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5" name="Freeform 89"/>
            <p:cNvSpPr/>
            <p:nvPr/>
          </p:nvSpPr>
          <p:spPr bwMode="auto">
            <a:xfrm>
              <a:off x="5739" y="1831"/>
              <a:ext cx="106" cy="30"/>
            </a:xfrm>
            <a:custGeom>
              <a:avLst/>
              <a:gdLst>
                <a:gd name="T0" fmla="*/ 3 w 7"/>
                <a:gd name="T1" fmla="*/ 1 h 2"/>
                <a:gd name="T2" fmla="*/ 2 w 7"/>
                <a:gd name="T3" fmla="*/ 2 h 2"/>
                <a:gd name="T4" fmla="*/ 0 w 7"/>
                <a:gd name="T5" fmla="*/ 1 h 2"/>
                <a:gd name="T6" fmla="*/ 7 w 7"/>
                <a:gd name="T7" fmla="*/ 0 h 2"/>
                <a:gd name="T8" fmla="*/ 3 w 7"/>
                <a:gd name="T9" fmla="*/ 1 h 2"/>
              </a:gdLst>
              <a:ahLst/>
              <a:cxnLst>
                <a:cxn ang="0">
                  <a:pos x="T0" y="T1"/>
                </a:cxn>
                <a:cxn ang="0">
                  <a:pos x="T2" y="T3"/>
                </a:cxn>
                <a:cxn ang="0">
                  <a:pos x="T4" y="T5"/>
                </a:cxn>
                <a:cxn ang="0">
                  <a:pos x="T6" y="T7"/>
                </a:cxn>
                <a:cxn ang="0">
                  <a:pos x="T8" y="T9"/>
                </a:cxn>
              </a:cxnLst>
              <a:rect l="0" t="0" r="r" b="b"/>
              <a:pathLst>
                <a:path w="7" h="2">
                  <a:moveTo>
                    <a:pt x="3" y="1"/>
                  </a:moveTo>
                  <a:cubicBezTo>
                    <a:pt x="2" y="2"/>
                    <a:pt x="2" y="2"/>
                    <a:pt x="2" y="2"/>
                  </a:cubicBezTo>
                  <a:cubicBezTo>
                    <a:pt x="2" y="1"/>
                    <a:pt x="0" y="1"/>
                    <a:pt x="0" y="1"/>
                  </a:cubicBezTo>
                  <a:cubicBezTo>
                    <a:pt x="7" y="0"/>
                    <a:pt x="7" y="0"/>
                    <a:pt x="7" y="0"/>
                  </a:cubicBezTo>
                  <a:cubicBezTo>
                    <a:pt x="6"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6" name="Freeform 90"/>
            <p:cNvSpPr/>
            <p:nvPr/>
          </p:nvSpPr>
          <p:spPr bwMode="auto">
            <a:xfrm>
              <a:off x="5587" y="1953"/>
              <a:ext cx="258" cy="46"/>
            </a:xfrm>
            <a:custGeom>
              <a:avLst/>
              <a:gdLst>
                <a:gd name="T0" fmla="*/ 17 w 17"/>
                <a:gd name="T1" fmla="*/ 2 h 3"/>
                <a:gd name="T2" fmla="*/ 15 w 17"/>
                <a:gd name="T3" fmla="*/ 2 h 3"/>
                <a:gd name="T4" fmla="*/ 16 w 17"/>
                <a:gd name="T5" fmla="*/ 2 h 3"/>
                <a:gd name="T6" fmla="*/ 7 w 17"/>
                <a:gd name="T7" fmla="*/ 2 h 3"/>
                <a:gd name="T8" fmla="*/ 4 w 17"/>
                <a:gd name="T9" fmla="*/ 2 h 3"/>
                <a:gd name="T10" fmla="*/ 1 w 17"/>
                <a:gd name="T11" fmla="*/ 1 h 3"/>
                <a:gd name="T12" fmla="*/ 8 w 17"/>
                <a:gd name="T13" fmla="*/ 0 h 3"/>
                <a:gd name="T14" fmla="*/ 9 w 17"/>
                <a:gd name="T15" fmla="*/ 1 h 3"/>
                <a:gd name="T16" fmla="*/ 9 w 17"/>
                <a:gd name="T17" fmla="*/ 0 h 3"/>
                <a:gd name="T18" fmla="*/ 12 w 17"/>
                <a:gd name="T19" fmla="*/ 2 h 3"/>
                <a:gd name="T20" fmla="*/ 17 w 17"/>
                <a:gd name="T21" fmla="*/ 1 h 3"/>
                <a:gd name="T22" fmla="*/ 17 w 17"/>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3">
                  <a:moveTo>
                    <a:pt x="17" y="2"/>
                  </a:moveTo>
                  <a:cubicBezTo>
                    <a:pt x="17" y="2"/>
                    <a:pt x="15" y="1"/>
                    <a:pt x="15" y="2"/>
                  </a:cubicBezTo>
                  <a:cubicBezTo>
                    <a:pt x="15" y="3"/>
                    <a:pt x="16" y="2"/>
                    <a:pt x="16" y="2"/>
                  </a:cubicBezTo>
                  <a:cubicBezTo>
                    <a:pt x="14" y="2"/>
                    <a:pt x="10" y="3"/>
                    <a:pt x="7" y="2"/>
                  </a:cubicBezTo>
                  <a:cubicBezTo>
                    <a:pt x="7" y="1"/>
                    <a:pt x="5" y="2"/>
                    <a:pt x="4" y="2"/>
                  </a:cubicBezTo>
                  <a:cubicBezTo>
                    <a:pt x="3" y="1"/>
                    <a:pt x="0" y="1"/>
                    <a:pt x="1" y="1"/>
                  </a:cubicBezTo>
                  <a:cubicBezTo>
                    <a:pt x="4" y="1"/>
                    <a:pt x="5" y="1"/>
                    <a:pt x="8" y="0"/>
                  </a:cubicBezTo>
                  <a:cubicBezTo>
                    <a:pt x="8" y="1"/>
                    <a:pt x="8" y="1"/>
                    <a:pt x="9" y="1"/>
                  </a:cubicBezTo>
                  <a:cubicBezTo>
                    <a:pt x="9" y="1"/>
                    <a:pt x="9" y="1"/>
                    <a:pt x="9" y="0"/>
                  </a:cubicBezTo>
                  <a:cubicBezTo>
                    <a:pt x="9" y="1"/>
                    <a:pt x="10" y="2"/>
                    <a:pt x="12" y="2"/>
                  </a:cubicBezTo>
                  <a:cubicBezTo>
                    <a:pt x="13" y="0"/>
                    <a:pt x="16" y="1"/>
                    <a:pt x="17" y="1"/>
                  </a:cubicBezTo>
                  <a:lnTo>
                    <a:pt x="1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7" name="Freeform 91"/>
            <p:cNvSpPr/>
            <p:nvPr/>
          </p:nvSpPr>
          <p:spPr bwMode="auto">
            <a:xfrm>
              <a:off x="5830" y="2122"/>
              <a:ext cx="45" cy="16"/>
            </a:xfrm>
            <a:custGeom>
              <a:avLst/>
              <a:gdLst>
                <a:gd name="T0" fmla="*/ 45 w 45"/>
                <a:gd name="T1" fmla="*/ 0 h 16"/>
                <a:gd name="T2" fmla="*/ 0 w 45"/>
                <a:gd name="T3" fmla="*/ 16 h 16"/>
                <a:gd name="T4" fmla="*/ 45 w 45"/>
                <a:gd name="T5" fmla="*/ 0 h 16"/>
              </a:gdLst>
              <a:ahLst/>
              <a:cxnLst>
                <a:cxn ang="0">
                  <a:pos x="T0" y="T1"/>
                </a:cxn>
                <a:cxn ang="0">
                  <a:pos x="T2" y="T3"/>
                </a:cxn>
                <a:cxn ang="0">
                  <a:pos x="T4" y="T5"/>
                </a:cxn>
              </a:cxnLst>
              <a:rect l="0" t="0" r="r" b="b"/>
              <a:pathLst>
                <a:path w="45" h="16">
                  <a:moveTo>
                    <a:pt x="45" y="0"/>
                  </a:moveTo>
                  <a:lnTo>
                    <a:pt x="0" y="16"/>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8" name="Rectangle 92"/>
            <p:cNvSpPr>
              <a:spLocks noChangeArrowheads="1"/>
            </p:cNvSpPr>
            <p:nvPr/>
          </p:nvSpPr>
          <p:spPr bwMode="auto">
            <a:xfrm>
              <a:off x="5860" y="2184"/>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9" name="Freeform 93"/>
            <p:cNvSpPr/>
            <p:nvPr/>
          </p:nvSpPr>
          <p:spPr bwMode="auto">
            <a:xfrm>
              <a:off x="5800" y="2030"/>
              <a:ext cx="30" cy="46"/>
            </a:xfrm>
            <a:custGeom>
              <a:avLst/>
              <a:gdLst>
                <a:gd name="T0" fmla="*/ 0 w 2"/>
                <a:gd name="T1" fmla="*/ 1 h 3"/>
                <a:gd name="T2" fmla="*/ 0 w 2"/>
                <a:gd name="T3" fmla="*/ 1 h 3"/>
                <a:gd name="T4" fmla="*/ 2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1"/>
                    <a:pt x="0" y="1"/>
                    <a:pt x="0" y="1"/>
                  </a:cubicBezTo>
                  <a:cubicBezTo>
                    <a:pt x="1" y="2"/>
                    <a:pt x="1" y="0"/>
                    <a:pt x="2" y="0"/>
                  </a:cubicBezTo>
                  <a:cubicBezTo>
                    <a:pt x="1" y="0"/>
                    <a:pt x="1"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0" name="Freeform 94"/>
            <p:cNvSpPr/>
            <p:nvPr/>
          </p:nvSpPr>
          <p:spPr bwMode="auto">
            <a:xfrm>
              <a:off x="5632" y="1370"/>
              <a:ext cx="107" cy="16"/>
            </a:xfrm>
            <a:custGeom>
              <a:avLst/>
              <a:gdLst>
                <a:gd name="T0" fmla="*/ 107 w 107"/>
                <a:gd name="T1" fmla="*/ 0 h 16"/>
                <a:gd name="T2" fmla="*/ 107 w 107"/>
                <a:gd name="T3" fmla="*/ 0 h 16"/>
                <a:gd name="T4" fmla="*/ 0 w 107"/>
                <a:gd name="T5" fmla="*/ 16 h 16"/>
                <a:gd name="T6" fmla="*/ 0 w 107"/>
                <a:gd name="T7" fmla="*/ 16 h 16"/>
                <a:gd name="T8" fmla="*/ 107 w 107"/>
                <a:gd name="T9" fmla="*/ 0 h 16"/>
              </a:gdLst>
              <a:ahLst/>
              <a:cxnLst>
                <a:cxn ang="0">
                  <a:pos x="T0" y="T1"/>
                </a:cxn>
                <a:cxn ang="0">
                  <a:pos x="T2" y="T3"/>
                </a:cxn>
                <a:cxn ang="0">
                  <a:pos x="T4" y="T5"/>
                </a:cxn>
                <a:cxn ang="0">
                  <a:pos x="T6" y="T7"/>
                </a:cxn>
                <a:cxn ang="0">
                  <a:pos x="T8" y="T9"/>
                </a:cxn>
              </a:cxnLst>
              <a:rect l="0" t="0" r="r" b="b"/>
              <a:pathLst>
                <a:path w="107" h="16">
                  <a:moveTo>
                    <a:pt x="107" y="0"/>
                  </a:moveTo>
                  <a:lnTo>
                    <a:pt x="107" y="0"/>
                  </a:lnTo>
                  <a:lnTo>
                    <a:pt x="0" y="16"/>
                  </a:lnTo>
                  <a:lnTo>
                    <a:pt x="0" y="16"/>
                  </a:lnTo>
                  <a:lnTo>
                    <a:pt x="10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1" name="Freeform 95"/>
            <p:cNvSpPr/>
            <p:nvPr/>
          </p:nvSpPr>
          <p:spPr bwMode="auto">
            <a:xfrm>
              <a:off x="5632" y="2245"/>
              <a:ext cx="198" cy="61"/>
            </a:xfrm>
            <a:custGeom>
              <a:avLst/>
              <a:gdLst>
                <a:gd name="T0" fmla="*/ 6 w 13"/>
                <a:gd name="T1" fmla="*/ 2 h 4"/>
                <a:gd name="T2" fmla="*/ 3 w 13"/>
                <a:gd name="T3" fmla="*/ 1 h 4"/>
                <a:gd name="T4" fmla="*/ 0 w 13"/>
                <a:gd name="T5" fmla="*/ 1 h 4"/>
                <a:gd name="T6" fmla="*/ 4 w 13"/>
                <a:gd name="T7" fmla="*/ 1 h 4"/>
                <a:gd name="T8" fmla="*/ 4 w 13"/>
                <a:gd name="T9" fmla="*/ 2 h 4"/>
                <a:gd name="T10" fmla="*/ 13 w 13"/>
                <a:gd name="T11" fmla="*/ 1 h 4"/>
                <a:gd name="T12" fmla="*/ 6 w 1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6" y="2"/>
                  </a:moveTo>
                  <a:cubicBezTo>
                    <a:pt x="5" y="2"/>
                    <a:pt x="3" y="2"/>
                    <a:pt x="3" y="1"/>
                  </a:cubicBezTo>
                  <a:cubicBezTo>
                    <a:pt x="0" y="1"/>
                    <a:pt x="0" y="1"/>
                    <a:pt x="0" y="1"/>
                  </a:cubicBezTo>
                  <a:cubicBezTo>
                    <a:pt x="4" y="1"/>
                    <a:pt x="4" y="1"/>
                    <a:pt x="4" y="1"/>
                  </a:cubicBezTo>
                  <a:cubicBezTo>
                    <a:pt x="4" y="1"/>
                    <a:pt x="4" y="1"/>
                    <a:pt x="4" y="2"/>
                  </a:cubicBezTo>
                  <a:cubicBezTo>
                    <a:pt x="6" y="0"/>
                    <a:pt x="10" y="1"/>
                    <a:pt x="13" y="1"/>
                  </a:cubicBezTo>
                  <a:cubicBezTo>
                    <a:pt x="10" y="1"/>
                    <a:pt x="7" y="4"/>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2" name="Freeform 96"/>
            <p:cNvSpPr/>
            <p:nvPr/>
          </p:nvSpPr>
          <p:spPr bwMode="auto">
            <a:xfrm>
              <a:off x="5708" y="2138"/>
              <a:ext cx="92" cy="76"/>
            </a:xfrm>
            <a:custGeom>
              <a:avLst/>
              <a:gdLst>
                <a:gd name="T0" fmla="*/ 6 w 6"/>
                <a:gd name="T1" fmla="*/ 2 h 5"/>
                <a:gd name="T2" fmla="*/ 2 w 6"/>
                <a:gd name="T3" fmla="*/ 2 h 5"/>
                <a:gd name="T4" fmla="*/ 0 w 6"/>
                <a:gd name="T5" fmla="*/ 2 h 5"/>
                <a:gd name="T6" fmla="*/ 4 w 6"/>
                <a:gd name="T7" fmla="*/ 2 h 5"/>
                <a:gd name="T8" fmla="*/ 5 w 6"/>
                <a:gd name="T9" fmla="*/ 1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4" y="1"/>
                    <a:pt x="4" y="5"/>
                    <a:pt x="2" y="2"/>
                  </a:cubicBezTo>
                  <a:cubicBezTo>
                    <a:pt x="1" y="2"/>
                    <a:pt x="1" y="3"/>
                    <a:pt x="0" y="2"/>
                  </a:cubicBezTo>
                  <a:cubicBezTo>
                    <a:pt x="2" y="3"/>
                    <a:pt x="3" y="0"/>
                    <a:pt x="4" y="2"/>
                  </a:cubicBezTo>
                  <a:cubicBezTo>
                    <a:pt x="5" y="1"/>
                    <a:pt x="5" y="1"/>
                    <a:pt x="5" y="1"/>
                  </a:cubicBezTo>
                  <a:cubicBezTo>
                    <a:pt x="5" y="1"/>
                    <a:pt x="6"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3" name="Freeform 97"/>
            <p:cNvSpPr/>
            <p:nvPr/>
          </p:nvSpPr>
          <p:spPr bwMode="auto">
            <a:xfrm>
              <a:off x="5754" y="2045"/>
              <a:ext cx="30" cy="16"/>
            </a:xfrm>
            <a:custGeom>
              <a:avLst/>
              <a:gdLst>
                <a:gd name="T0" fmla="*/ 1 w 2"/>
                <a:gd name="T1" fmla="*/ 1 h 1"/>
                <a:gd name="T2" fmla="*/ 0 w 2"/>
                <a:gd name="T3" fmla="*/ 0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0"/>
                    <a:pt x="0" y="0"/>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4" name="Freeform 98"/>
            <p:cNvSpPr/>
            <p:nvPr/>
          </p:nvSpPr>
          <p:spPr bwMode="auto">
            <a:xfrm>
              <a:off x="5769" y="2107"/>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5" name="Freeform 99"/>
            <p:cNvSpPr/>
            <p:nvPr/>
          </p:nvSpPr>
          <p:spPr bwMode="auto">
            <a:xfrm>
              <a:off x="5632" y="1201"/>
              <a:ext cx="46" cy="46"/>
            </a:xfrm>
            <a:custGeom>
              <a:avLst/>
              <a:gdLst>
                <a:gd name="T0" fmla="*/ 0 w 3"/>
                <a:gd name="T1" fmla="*/ 2 h 3"/>
                <a:gd name="T2" fmla="*/ 1 w 3"/>
                <a:gd name="T3" fmla="*/ 2 h 3"/>
                <a:gd name="T4" fmla="*/ 1 w 3"/>
                <a:gd name="T5" fmla="*/ 3 h 3"/>
                <a:gd name="T6" fmla="*/ 0 w 3"/>
                <a:gd name="T7" fmla="*/ 3 h 3"/>
                <a:gd name="T8" fmla="*/ 0 w 3"/>
                <a:gd name="T9" fmla="*/ 0 h 3"/>
                <a:gd name="T10" fmla="*/ 3 w 3"/>
                <a:gd name="T11" fmla="*/ 0 h 3"/>
                <a:gd name="T12" fmla="*/ 0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2"/>
                  </a:moveTo>
                  <a:cubicBezTo>
                    <a:pt x="0" y="2"/>
                    <a:pt x="0" y="2"/>
                    <a:pt x="1" y="2"/>
                  </a:cubicBezTo>
                  <a:cubicBezTo>
                    <a:pt x="1" y="3"/>
                    <a:pt x="1" y="3"/>
                    <a:pt x="1" y="3"/>
                  </a:cubicBezTo>
                  <a:cubicBezTo>
                    <a:pt x="0" y="3"/>
                    <a:pt x="0" y="3"/>
                    <a:pt x="0" y="3"/>
                  </a:cubicBezTo>
                  <a:cubicBezTo>
                    <a:pt x="0" y="0"/>
                    <a:pt x="0" y="0"/>
                    <a:pt x="0" y="0"/>
                  </a:cubicBezTo>
                  <a:cubicBezTo>
                    <a:pt x="0" y="1"/>
                    <a:pt x="2" y="0"/>
                    <a:pt x="3" y="0"/>
                  </a:cubicBezTo>
                  <a:cubicBezTo>
                    <a:pt x="3" y="1"/>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6" name="Rectangle 100"/>
            <p:cNvSpPr>
              <a:spLocks noChangeArrowheads="1"/>
            </p:cNvSpPr>
            <p:nvPr/>
          </p:nvSpPr>
          <p:spPr bwMode="auto">
            <a:xfrm>
              <a:off x="5693" y="169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07" name="Freeform 101"/>
            <p:cNvSpPr/>
            <p:nvPr/>
          </p:nvSpPr>
          <p:spPr bwMode="auto">
            <a:xfrm>
              <a:off x="5739" y="2122"/>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8" name="Freeform 102"/>
            <p:cNvSpPr/>
            <p:nvPr/>
          </p:nvSpPr>
          <p:spPr bwMode="auto">
            <a:xfrm>
              <a:off x="5632" y="1616"/>
              <a:ext cx="61" cy="30"/>
            </a:xfrm>
            <a:custGeom>
              <a:avLst/>
              <a:gdLst>
                <a:gd name="T0" fmla="*/ 0 w 4"/>
                <a:gd name="T1" fmla="*/ 2 h 2"/>
                <a:gd name="T2" fmla="*/ 0 w 4"/>
                <a:gd name="T3" fmla="*/ 1 h 2"/>
                <a:gd name="T4" fmla="*/ 4 w 4"/>
                <a:gd name="T5" fmla="*/ 1 h 2"/>
                <a:gd name="T6" fmla="*/ 0 w 4"/>
                <a:gd name="T7" fmla="*/ 2 h 2"/>
              </a:gdLst>
              <a:ahLst/>
              <a:cxnLst>
                <a:cxn ang="0">
                  <a:pos x="T0" y="T1"/>
                </a:cxn>
                <a:cxn ang="0">
                  <a:pos x="T2" y="T3"/>
                </a:cxn>
                <a:cxn ang="0">
                  <a:pos x="T4" y="T5"/>
                </a:cxn>
                <a:cxn ang="0">
                  <a:pos x="T6" y="T7"/>
                </a:cxn>
              </a:cxnLst>
              <a:rect l="0" t="0" r="r" b="b"/>
              <a:pathLst>
                <a:path w="4" h="2">
                  <a:moveTo>
                    <a:pt x="0" y="2"/>
                  </a:moveTo>
                  <a:cubicBezTo>
                    <a:pt x="0" y="2"/>
                    <a:pt x="0" y="2"/>
                    <a:pt x="0" y="1"/>
                  </a:cubicBezTo>
                  <a:cubicBezTo>
                    <a:pt x="1" y="2"/>
                    <a:pt x="2" y="0"/>
                    <a:pt x="4" y="1"/>
                  </a:cubicBezTo>
                  <a:cubicBezTo>
                    <a:pt x="2" y="0"/>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9" name="Freeform 103"/>
            <p:cNvSpPr/>
            <p:nvPr/>
          </p:nvSpPr>
          <p:spPr bwMode="auto">
            <a:xfrm>
              <a:off x="5572" y="1155"/>
              <a:ext cx="45" cy="16"/>
            </a:xfrm>
            <a:custGeom>
              <a:avLst/>
              <a:gdLst>
                <a:gd name="T0" fmla="*/ 45 w 45"/>
                <a:gd name="T1" fmla="*/ 0 h 16"/>
                <a:gd name="T2" fmla="*/ 45 w 45"/>
                <a:gd name="T3" fmla="*/ 16 h 16"/>
                <a:gd name="T4" fmla="*/ 15 w 45"/>
                <a:gd name="T5" fmla="*/ 16 h 16"/>
                <a:gd name="T6" fmla="*/ 0 w 45"/>
                <a:gd name="T7" fmla="*/ 0 h 16"/>
                <a:gd name="T8" fmla="*/ 45 w 45"/>
                <a:gd name="T9" fmla="*/ 0 h 16"/>
              </a:gdLst>
              <a:ahLst/>
              <a:cxnLst>
                <a:cxn ang="0">
                  <a:pos x="T0" y="T1"/>
                </a:cxn>
                <a:cxn ang="0">
                  <a:pos x="T2" y="T3"/>
                </a:cxn>
                <a:cxn ang="0">
                  <a:pos x="T4" y="T5"/>
                </a:cxn>
                <a:cxn ang="0">
                  <a:pos x="T6" y="T7"/>
                </a:cxn>
                <a:cxn ang="0">
                  <a:pos x="T8" y="T9"/>
                </a:cxn>
              </a:cxnLst>
              <a:rect l="0" t="0" r="r" b="b"/>
              <a:pathLst>
                <a:path w="45" h="16">
                  <a:moveTo>
                    <a:pt x="45" y="0"/>
                  </a:moveTo>
                  <a:lnTo>
                    <a:pt x="45" y="16"/>
                  </a:lnTo>
                  <a:lnTo>
                    <a:pt x="15" y="16"/>
                  </a:ln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0" name="Freeform 104"/>
            <p:cNvSpPr/>
            <p:nvPr/>
          </p:nvSpPr>
          <p:spPr bwMode="auto">
            <a:xfrm>
              <a:off x="5526" y="1232"/>
              <a:ext cx="91" cy="31"/>
            </a:xfrm>
            <a:custGeom>
              <a:avLst/>
              <a:gdLst>
                <a:gd name="T0" fmla="*/ 6 w 6"/>
                <a:gd name="T1" fmla="*/ 1 h 2"/>
                <a:gd name="T2" fmla="*/ 0 w 6"/>
                <a:gd name="T3" fmla="*/ 1 h 2"/>
                <a:gd name="T4" fmla="*/ 6 w 6"/>
                <a:gd name="T5" fmla="*/ 0 h 2"/>
                <a:gd name="T6" fmla="*/ 6 w 6"/>
                <a:gd name="T7" fmla="*/ 1 h 2"/>
              </a:gdLst>
              <a:ahLst/>
              <a:cxnLst>
                <a:cxn ang="0">
                  <a:pos x="T0" y="T1"/>
                </a:cxn>
                <a:cxn ang="0">
                  <a:pos x="T2" y="T3"/>
                </a:cxn>
                <a:cxn ang="0">
                  <a:pos x="T4" y="T5"/>
                </a:cxn>
                <a:cxn ang="0">
                  <a:pos x="T6" y="T7"/>
                </a:cxn>
              </a:cxnLst>
              <a:rect l="0" t="0" r="r" b="b"/>
              <a:pathLst>
                <a:path w="6" h="2">
                  <a:moveTo>
                    <a:pt x="6" y="1"/>
                  </a:moveTo>
                  <a:cubicBezTo>
                    <a:pt x="4" y="2"/>
                    <a:pt x="2" y="0"/>
                    <a:pt x="0" y="1"/>
                  </a:cubicBezTo>
                  <a:cubicBezTo>
                    <a:pt x="2" y="1"/>
                    <a:pt x="3" y="1"/>
                    <a:pt x="6" y="0"/>
                  </a:cubicBez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1" name="Freeform 105"/>
            <p:cNvSpPr/>
            <p:nvPr/>
          </p:nvSpPr>
          <p:spPr bwMode="auto">
            <a:xfrm>
              <a:off x="5617" y="1861"/>
              <a:ext cx="61" cy="16"/>
            </a:xfrm>
            <a:custGeom>
              <a:avLst/>
              <a:gdLst>
                <a:gd name="T0" fmla="*/ 4 w 4"/>
                <a:gd name="T1" fmla="*/ 1 h 1"/>
                <a:gd name="T2" fmla="*/ 0 w 4"/>
                <a:gd name="T3" fmla="*/ 1 h 1"/>
                <a:gd name="T4" fmla="*/ 4 w 4"/>
                <a:gd name="T5" fmla="*/ 0 h 1"/>
                <a:gd name="T6" fmla="*/ 4 w 4"/>
                <a:gd name="T7" fmla="*/ 1 h 1"/>
              </a:gdLst>
              <a:ahLst/>
              <a:cxnLst>
                <a:cxn ang="0">
                  <a:pos x="T0" y="T1"/>
                </a:cxn>
                <a:cxn ang="0">
                  <a:pos x="T2" y="T3"/>
                </a:cxn>
                <a:cxn ang="0">
                  <a:pos x="T4" y="T5"/>
                </a:cxn>
                <a:cxn ang="0">
                  <a:pos x="T6" y="T7"/>
                </a:cxn>
              </a:cxnLst>
              <a:rect l="0" t="0" r="r" b="b"/>
              <a:pathLst>
                <a:path w="4" h="1">
                  <a:moveTo>
                    <a:pt x="4" y="1"/>
                  </a:moveTo>
                  <a:cubicBezTo>
                    <a:pt x="3" y="0"/>
                    <a:pt x="1" y="1"/>
                    <a:pt x="0" y="1"/>
                  </a:cubicBezTo>
                  <a:cubicBezTo>
                    <a:pt x="0" y="0"/>
                    <a:pt x="2"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2" name="Freeform 106"/>
            <p:cNvSpPr/>
            <p:nvPr/>
          </p:nvSpPr>
          <p:spPr bwMode="auto">
            <a:xfrm>
              <a:off x="5663" y="2122"/>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3" name="Freeform 107"/>
            <p:cNvSpPr/>
            <p:nvPr/>
          </p:nvSpPr>
          <p:spPr bwMode="auto">
            <a:xfrm>
              <a:off x="5146" y="2276"/>
              <a:ext cx="547" cy="184"/>
            </a:xfrm>
            <a:custGeom>
              <a:avLst/>
              <a:gdLst>
                <a:gd name="T0" fmla="*/ 11 w 36"/>
                <a:gd name="T1" fmla="*/ 9 h 12"/>
                <a:gd name="T2" fmla="*/ 7 w 36"/>
                <a:gd name="T3" fmla="*/ 10 h 12"/>
                <a:gd name="T4" fmla="*/ 2 w 36"/>
                <a:gd name="T5" fmla="*/ 9 h 12"/>
                <a:gd name="T6" fmla="*/ 1 w 36"/>
                <a:gd name="T7" fmla="*/ 10 h 12"/>
                <a:gd name="T8" fmla="*/ 2 w 36"/>
                <a:gd name="T9" fmla="*/ 11 h 12"/>
                <a:gd name="T10" fmla="*/ 2 w 36"/>
                <a:gd name="T11" fmla="*/ 10 h 12"/>
                <a:gd name="T12" fmla="*/ 3 w 36"/>
                <a:gd name="T13" fmla="*/ 10 h 12"/>
                <a:gd name="T14" fmla="*/ 3 w 36"/>
                <a:gd name="T15" fmla="*/ 11 h 12"/>
                <a:gd name="T16" fmla="*/ 0 w 36"/>
                <a:gd name="T17" fmla="*/ 10 h 12"/>
                <a:gd name="T18" fmla="*/ 1 w 36"/>
                <a:gd name="T19" fmla="*/ 9 h 12"/>
                <a:gd name="T20" fmla="*/ 2 w 36"/>
                <a:gd name="T21" fmla="*/ 9 h 12"/>
                <a:gd name="T22" fmla="*/ 2 w 36"/>
                <a:gd name="T23" fmla="*/ 9 h 12"/>
                <a:gd name="T24" fmla="*/ 6 w 36"/>
                <a:gd name="T25" fmla="*/ 8 h 12"/>
                <a:gd name="T26" fmla="*/ 7 w 36"/>
                <a:gd name="T27" fmla="*/ 7 h 12"/>
                <a:gd name="T28" fmla="*/ 6 w 36"/>
                <a:gd name="T29" fmla="*/ 8 h 12"/>
                <a:gd name="T30" fmla="*/ 9 w 36"/>
                <a:gd name="T31" fmla="*/ 8 h 12"/>
                <a:gd name="T32" fmla="*/ 8 w 36"/>
                <a:gd name="T33" fmla="*/ 7 h 12"/>
                <a:gd name="T34" fmla="*/ 10 w 36"/>
                <a:gd name="T35" fmla="*/ 6 h 12"/>
                <a:gd name="T36" fmla="*/ 19 w 36"/>
                <a:gd name="T37" fmla="*/ 2 h 12"/>
                <a:gd name="T38" fmla="*/ 19 w 36"/>
                <a:gd name="T39" fmla="*/ 2 h 12"/>
                <a:gd name="T40" fmla="*/ 23 w 36"/>
                <a:gd name="T41" fmla="*/ 0 h 12"/>
                <a:gd name="T42" fmla="*/ 34 w 36"/>
                <a:gd name="T43" fmla="*/ 1 h 12"/>
                <a:gd name="T44" fmla="*/ 36 w 36"/>
                <a:gd name="T45" fmla="*/ 2 h 12"/>
                <a:gd name="T46" fmla="*/ 11 w 36"/>
                <a:gd name="T4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2">
                  <a:moveTo>
                    <a:pt x="11" y="9"/>
                  </a:moveTo>
                  <a:cubicBezTo>
                    <a:pt x="10" y="11"/>
                    <a:pt x="9" y="11"/>
                    <a:pt x="7" y="10"/>
                  </a:cubicBezTo>
                  <a:cubicBezTo>
                    <a:pt x="6" y="9"/>
                    <a:pt x="4" y="10"/>
                    <a:pt x="2" y="9"/>
                  </a:cubicBezTo>
                  <a:cubicBezTo>
                    <a:pt x="2" y="9"/>
                    <a:pt x="1" y="9"/>
                    <a:pt x="1" y="10"/>
                  </a:cubicBezTo>
                  <a:cubicBezTo>
                    <a:pt x="0" y="11"/>
                    <a:pt x="2" y="11"/>
                    <a:pt x="2" y="11"/>
                  </a:cubicBezTo>
                  <a:cubicBezTo>
                    <a:pt x="2" y="10"/>
                    <a:pt x="2" y="10"/>
                    <a:pt x="2" y="10"/>
                  </a:cubicBezTo>
                  <a:cubicBezTo>
                    <a:pt x="3" y="10"/>
                    <a:pt x="3" y="10"/>
                    <a:pt x="3" y="10"/>
                  </a:cubicBezTo>
                  <a:cubicBezTo>
                    <a:pt x="3" y="11"/>
                    <a:pt x="3" y="11"/>
                    <a:pt x="3" y="11"/>
                  </a:cubicBezTo>
                  <a:cubicBezTo>
                    <a:pt x="2" y="10"/>
                    <a:pt x="0" y="12"/>
                    <a:pt x="0" y="10"/>
                  </a:cubicBezTo>
                  <a:cubicBezTo>
                    <a:pt x="0" y="9"/>
                    <a:pt x="1" y="9"/>
                    <a:pt x="1" y="9"/>
                  </a:cubicBezTo>
                  <a:cubicBezTo>
                    <a:pt x="2" y="9"/>
                    <a:pt x="2" y="9"/>
                    <a:pt x="2" y="9"/>
                  </a:cubicBezTo>
                  <a:cubicBezTo>
                    <a:pt x="2" y="9"/>
                    <a:pt x="2" y="9"/>
                    <a:pt x="2" y="9"/>
                  </a:cubicBezTo>
                  <a:cubicBezTo>
                    <a:pt x="3" y="9"/>
                    <a:pt x="4" y="8"/>
                    <a:pt x="6" y="8"/>
                  </a:cubicBezTo>
                  <a:cubicBezTo>
                    <a:pt x="6" y="7"/>
                    <a:pt x="5" y="7"/>
                    <a:pt x="7" y="7"/>
                  </a:cubicBezTo>
                  <a:cubicBezTo>
                    <a:pt x="6" y="8"/>
                    <a:pt x="6" y="8"/>
                    <a:pt x="6" y="8"/>
                  </a:cubicBezTo>
                  <a:cubicBezTo>
                    <a:pt x="7" y="8"/>
                    <a:pt x="8" y="8"/>
                    <a:pt x="9" y="8"/>
                  </a:cubicBezTo>
                  <a:cubicBezTo>
                    <a:pt x="8" y="7"/>
                    <a:pt x="8" y="7"/>
                    <a:pt x="8" y="7"/>
                  </a:cubicBezTo>
                  <a:cubicBezTo>
                    <a:pt x="7" y="6"/>
                    <a:pt x="12" y="9"/>
                    <a:pt x="10" y="6"/>
                  </a:cubicBezTo>
                  <a:cubicBezTo>
                    <a:pt x="14" y="5"/>
                    <a:pt x="15" y="2"/>
                    <a:pt x="19" y="2"/>
                  </a:cubicBezTo>
                  <a:cubicBezTo>
                    <a:pt x="19" y="2"/>
                    <a:pt x="19" y="2"/>
                    <a:pt x="19" y="2"/>
                  </a:cubicBezTo>
                  <a:cubicBezTo>
                    <a:pt x="21" y="3"/>
                    <a:pt x="21" y="0"/>
                    <a:pt x="23" y="0"/>
                  </a:cubicBezTo>
                  <a:cubicBezTo>
                    <a:pt x="27" y="1"/>
                    <a:pt x="30" y="2"/>
                    <a:pt x="34" y="1"/>
                  </a:cubicBezTo>
                  <a:cubicBezTo>
                    <a:pt x="34" y="2"/>
                    <a:pt x="35" y="1"/>
                    <a:pt x="36" y="2"/>
                  </a:cubicBezTo>
                  <a:cubicBezTo>
                    <a:pt x="28" y="4"/>
                    <a:pt x="19" y="7"/>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4" name="Freeform 108"/>
            <p:cNvSpPr/>
            <p:nvPr/>
          </p:nvSpPr>
          <p:spPr bwMode="auto">
            <a:xfrm>
              <a:off x="5617" y="2444"/>
              <a:ext cx="76" cy="16"/>
            </a:xfrm>
            <a:custGeom>
              <a:avLst/>
              <a:gdLst>
                <a:gd name="T0" fmla="*/ 0 w 76"/>
                <a:gd name="T1" fmla="*/ 16 h 16"/>
                <a:gd name="T2" fmla="*/ 76 w 76"/>
                <a:gd name="T3" fmla="*/ 0 h 16"/>
                <a:gd name="T4" fmla="*/ 61 w 76"/>
                <a:gd name="T5" fmla="*/ 16 h 16"/>
                <a:gd name="T6" fmla="*/ 0 w 76"/>
                <a:gd name="T7" fmla="*/ 16 h 16"/>
              </a:gdLst>
              <a:ahLst/>
              <a:cxnLst>
                <a:cxn ang="0">
                  <a:pos x="T0" y="T1"/>
                </a:cxn>
                <a:cxn ang="0">
                  <a:pos x="T2" y="T3"/>
                </a:cxn>
                <a:cxn ang="0">
                  <a:pos x="T4" y="T5"/>
                </a:cxn>
                <a:cxn ang="0">
                  <a:pos x="T6" y="T7"/>
                </a:cxn>
              </a:cxnLst>
              <a:rect l="0" t="0" r="r" b="b"/>
              <a:pathLst>
                <a:path w="76" h="16">
                  <a:moveTo>
                    <a:pt x="0" y="16"/>
                  </a:moveTo>
                  <a:lnTo>
                    <a:pt x="76" y="0"/>
                  </a:lnTo>
                  <a:lnTo>
                    <a:pt x="6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5" name="Freeform 109"/>
            <p:cNvSpPr/>
            <p:nvPr/>
          </p:nvSpPr>
          <p:spPr bwMode="auto">
            <a:xfrm>
              <a:off x="5617" y="2122"/>
              <a:ext cx="15" cy="16"/>
            </a:xfrm>
            <a:custGeom>
              <a:avLst/>
              <a:gdLst>
                <a:gd name="T0" fmla="*/ 0 w 15"/>
                <a:gd name="T1" fmla="*/ 0 h 16"/>
                <a:gd name="T2" fmla="*/ 15 w 15"/>
                <a:gd name="T3" fmla="*/ 0 h 16"/>
                <a:gd name="T4" fmla="*/ 15 w 15"/>
                <a:gd name="T5" fmla="*/ 16 h 16"/>
                <a:gd name="T6" fmla="*/ 0 w 15"/>
                <a:gd name="T7" fmla="*/ 0 h 16"/>
              </a:gdLst>
              <a:ahLst/>
              <a:cxnLst>
                <a:cxn ang="0">
                  <a:pos x="T0" y="T1"/>
                </a:cxn>
                <a:cxn ang="0">
                  <a:pos x="T2" y="T3"/>
                </a:cxn>
                <a:cxn ang="0">
                  <a:pos x="T4" y="T5"/>
                </a:cxn>
                <a:cxn ang="0">
                  <a:pos x="T6" y="T7"/>
                </a:cxn>
              </a:cxnLst>
              <a:rect l="0" t="0" r="r" b="b"/>
              <a:pathLst>
                <a:path w="15" h="16">
                  <a:moveTo>
                    <a:pt x="0" y="0"/>
                  </a:moveTo>
                  <a:lnTo>
                    <a:pt x="15" y="0"/>
                  </a:lnTo>
                  <a:lnTo>
                    <a:pt x="15"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6" name="Freeform 110"/>
            <p:cNvSpPr/>
            <p:nvPr/>
          </p:nvSpPr>
          <p:spPr bwMode="auto">
            <a:xfrm>
              <a:off x="5496" y="2107"/>
              <a:ext cx="121" cy="46"/>
            </a:xfrm>
            <a:custGeom>
              <a:avLst/>
              <a:gdLst>
                <a:gd name="T0" fmla="*/ 7 w 8"/>
                <a:gd name="T1" fmla="*/ 2 h 3"/>
                <a:gd name="T2" fmla="*/ 7 w 8"/>
                <a:gd name="T3" fmla="*/ 2 h 3"/>
                <a:gd name="T4" fmla="*/ 5 w 8"/>
                <a:gd name="T5" fmla="*/ 1 h 3"/>
                <a:gd name="T6" fmla="*/ 4 w 8"/>
                <a:gd name="T7" fmla="*/ 2 h 3"/>
                <a:gd name="T8" fmla="*/ 5 w 8"/>
                <a:gd name="T9" fmla="*/ 2 h 3"/>
                <a:gd name="T10" fmla="*/ 2 w 8"/>
                <a:gd name="T11" fmla="*/ 3 h 3"/>
                <a:gd name="T12" fmla="*/ 2 w 8"/>
                <a:gd name="T13" fmla="*/ 1 h 3"/>
                <a:gd name="T14" fmla="*/ 0 w 8"/>
                <a:gd name="T15" fmla="*/ 2 h 3"/>
                <a:gd name="T16" fmla="*/ 1 w 8"/>
                <a:gd name="T17" fmla="*/ 3 h 3"/>
                <a:gd name="T18" fmla="*/ 0 w 8"/>
                <a:gd name="T19" fmla="*/ 2 h 3"/>
                <a:gd name="T20" fmla="*/ 0 w 8"/>
                <a:gd name="T21" fmla="*/ 1 h 3"/>
                <a:gd name="T22" fmla="*/ 2 w 8"/>
                <a:gd name="T23" fmla="*/ 1 h 3"/>
                <a:gd name="T24" fmla="*/ 2 w 8"/>
                <a:gd name="T25" fmla="*/ 1 h 3"/>
                <a:gd name="T26" fmla="*/ 7 w 8"/>
                <a:gd name="T27" fmla="*/ 1 h 3"/>
                <a:gd name="T28" fmla="*/ 8 w 8"/>
                <a:gd name="T29" fmla="*/ 2 h 3"/>
                <a:gd name="T30" fmla="*/ 7 w 8"/>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3">
                  <a:moveTo>
                    <a:pt x="7" y="2"/>
                  </a:moveTo>
                  <a:cubicBezTo>
                    <a:pt x="7" y="2"/>
                    <a:pt x="7" y="2"/>
                    <a:pt x="7" y="2"/>
                  </a:cubicBezTo>
                  <a:cubicBezTo>
                    <a:pt x="7" y="0"/>
                    <a:pt x="6" y="1"/>
                    <a:pt x="5" y="1"/>
                  </a:cubicBezTo>
                  <a:cubicBezTo>
                    <a:pt x="4" y="1"/>
                    <a:pt x="4" y="2"/>
                    <a:pt x="4" y="2"/>
                  </a:cubicBezTo>
                  <a:cubicBezTo>
                    <a:pt x="5" y="2"/>
                    <a:pt x="5" y="2"/>
                    <a:pt x="5" y="2"/>
                  </a:cubicBezTo>
                  <a:cubicBezTo>
                    <a:pt x="5" y="3"/>
                    <a:pt x="3" y="0"/>
                    <a:pt x="2" y="3"/>
                  </a:cubicBezTo>
                  <a:cubicBezTo>
                    <a:pt x="2" y="2"/>
                    <a:pt x="2" y="1"/>
                    <a:pt x="2" y="1"/>
                  </a:cubicBezTo>
                  <a:cubicBezTo>
                    <a:pt x="1" y="1"/>
                    <a:pt x="1" y="2"/>
                    <a:pt x="0" y="2"/>
                  </a:cubicBezTo>
                  <a:cubicBezTo>
                    <a:pt x="0" y="2"/>
                    <a:pt x="1" y="3"/>
                    <a:pt x="1" y="3"/>
                  </a:cubicBezTo>
                  <a:cubicBezTo>
                    <a:pt x="1" y="3"/>
                    <a:pt x="0" y="2"/>
                    <a:pt x="0" y="2"/>
                  </a:cubicBezTo>
                  <a:cubicBezTo>
                    <a:pt x="0" y="1"/>
                    <a:pt x="0" y="1"/>
                    <a:pt x="0" y="1"/>
                  </a:cubicBezTo>
                  <a:cubicBezTo>
                    <a:pt x="2" y="1"/>
                    <a:pt x="2" y="1"/>
                    <a:pt x="2" y="1"/>
                  </a:cubicBezTo>
                  <a:cubicBezTo>
                    <a:pt x="2" y="1"/>
                    <a:pt x="2" y="1"/>
                    <a:pt x="2" y="1"/>
                  </a:cubicBezTo>
                  <a:cubicBezTo>
                    <a:pt x="4" y="1"/>
                    <a:pt x="5" y="1"/>
                    <a:pt x="7" y="1"/>
                  </a:cubicBezTo>
                  <a:cubicBezTo>
                    <a:pt x="8" y="2"/>
                    <a:pt x="8" y="2"/>
                    <a:pt x="8" y="2"/>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7" name="Freeform 111"/>
            <p:cNvSpPr/>
            <p:nvPr/>
          </p:nvSpPr>
          <p:spPr bwMode="auto">
            <a:xfrm>
              <a:off x="5480" y="1616"/>
              <a:ext cx="61" cy="61"/>
            </a:xfrm>
            <a:custGeom>
              <a:avLst/>
              <a:gdLst>
                <a:gd name="T0" fmla="*/ 0 w 4"/>
                <a:gd name="T1" fmla="*/ 2 h 4"/>
                <a:gd name="T2" fmla="*/ 0 w 4"/>
                <a:gd name="T3" fmla="*/ 2 h 4"/>
                <a:gd name="T4" fmla="*/ 0 w 4"/>
                <a:gd name="T5" fmla="*/ 0 h 4"/>
                <a:gd name="T6" fmla="*/ 4 w 4"/>
                <a:gd name="T7" fmla="*/ 1 h 4"/>
                <a:gd name="T8" fmla="*/ 0 w 4"/>
                <a:gd name="T9" fmla="*/ 2 h 4"/>
              </a:gdLst>
              <a:ahLst/>
              <a:cxnLst>
                <a:cxn ang="0">
                  <a:pos x="T0" y="T1"/>
                </a:cxn>
                <a:cxn ang="0">
                  <a:pos x="T2" y="T3"/>
                </a:cxn>
                <a:cxn ang="0">
                  <a:pos x="T4" y="T5"/>
                </a:cxn>
                <a:cxn ang="0">
                  <a:pos x="T6" y="T7"/>
                </a:cxn>
                <a:cxn ang="0">
                  <a:pos x="T8" y="T9"/>
                </a:cxn>
              </a:cxnLst>
              <a:rect l="0" t="0" r="r" b="b"/>
              <a:pathLst>
                <a:path w="4" h="4">
                  <a:moveTo>
                    <a:pt x="0" y="2"/>
                  </a:moveTo>
                  <a:cubicBezTo>
                    <a:pt x="0" y="2"/>
                    <a:pt x="0" y="2"/>
                    <a:pt x="0" y="2"/>
                  </a:cubicBezTo>
                  <a:cubicBezTo>
                    <a:pt x="0" y="0"/>
                    <a:pt x="0" y="0"/>
                    <a:pt x="0" y="0"/>
                  </a:cubicBezTo>
                  <a:cubicBezTo>
                    <a:pt x="1" y="2"/>
                    <a:pt x="2" y="1"/>
                    <a:pt x="4" y="1"/>
                  </a:cubicBezTo>
                  <a:cubicBezTo>
                    <a:pt x="4" y="4"/>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8" name="Freeform 112"/>
            <p:cNvSpPr/>
            <p:nvPr/>
          </p:nvSpPr>
          <p:spPr bwMode="auto">
            <a:xfrm>
              <a:off x="5511" y="2015"/>
              <a:ext cx="61" cy="30"/>
            </a:xfrm>
            <a:custGeom>
              <a:avLst/>
              <a:gdLst>
                <a:gd name="T0" fmla="*/ 0 w 4"/>
                <a:gd name="T1" fmla="*/ 2 h 2"/>
                <a:gd name="T2" fmla="*/ 0 w 4"/>
                <a:gd name="T3" fmla="*/ 0 h 2"/>
                <a:gd name="T4" fmla="*/ 0 w 4"/>
                <a:gd name="T5" fmla="*/ 0 h 2"/>
                <a:gd name="T6" fmla="*/ 4 w 4"/>
                <a:gd name="T7" fmla="*/ 1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0" y="2"/>
                    <a:pt x="0" y="1"/>
                    <a:pt x="0" y="0"/>
                  </a:cubicBezTo>
                  <a:cubicBezTo>
                    <a:pt x="0" y="0"/>
                    <a:pt x="0" y="0"/>
                    <a:pt x="0" y="0"/>
                  </a:cubicBezTo>
                  <a:cubicBezTo>
                    <a:pt x="1" y="2"/>
                    <a:pt x="3" y="0"/>
                    <a:pt x="4" y="1"/>
                  </a:cubicBezTo>
                  <a:cubicBezTo>
                    <a:pt x="4" y="2"/>
                    <a:pt x="1"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9" name="Freeform 113"/>
            <p:cNvSpPr/>
            <p:nvPr/>
          </p:nvSpPr>
          <p:spPr bwMode="auto">
            <a:xfrm>
              <a:off x="5435" y="1263"/>
              <a:ext cx="30" cy="15"/>
            </a:xfrm>
            <a:custGeom>
              <a:avLst/>
              <a:gdLst>
                <a:gd name="T0" fmla="*/ 0 w 2"/>
                <a:gd name="T1" fmla="*/ 1 h 1"/>
                <a:gd name="T2" fmla="*/ 0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0"/>
                    <a:pt x="0" y="0"/>
                    <a:pt x="0" y="0"/>
                  </a:cubicBezTo>
                  <a:cubicBezTo>
                    <a:pt x="2"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0" name="Freeform 114"/>
            <p:cNvSpPr/>
            <p:nvPr/>
          </p:nvSpPr>
          <p:spPr bwMode="auto">
            <a:xfrm>
              <a:off x="5572" y="2260"/>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1" name="Freeform 115"/>
            <p:cNvSpPr/>
            <p:nvPr/>
          </p:nvSpPr>
          <p:spPr bwMode="auto">
            <a:xfrm>
              <a:off x="5587" y="2414"/>
              <a:ext cx="30" cy="15"/>
            </a:xfrm>
            <a:custGeom>
              <a:avLst/>
              <a:gdLst>
                <a:gd name="T0" fmla="*/ 0 w 30"/>
                <a:gd name="T1" fmla="*/ 15 h 15"/>
                <a:gd name="T2" fmla="*/ 30 w 30"/>
                <a:gd name="T3" fmla="*/ 0 h 15"/>
                <a:gd name="T4" fmla="*/ 15 w 30"/>
                <a:gd name="T5" fmla="*/ 0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0"/>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2" name="Freeform 116"/>
            <p:cNvSpPr/>
            <p:nvPr/>
          </p:nvSpPr>
          <p:spPr bwMode="auto">
            <a:xfrm>
              <a:off x="5556" y="2444"/>
              <a:ext cx="46" cy="16"/>
            </a:xfrm>
            <a:custGeom>
              <a:avLst/>
              <a:gdLst>
                <a:gd name="T0" fmla="*/ 46 w 46"/>
                <a:gd name="T1" fmla="*/ 0 h 16"/>
                <a:gd name="T2" fmla="*/ 46 w 46"/>
                <a:gd name="T3" fmla="*/ 0 h 16"/>
                <a:gd name="T4" fmla="*/ 0 w 46"/>
                <a:gd name="T5" fmla="*/ 16 h 16"/>
                <a:gd name="T6" fmla="*/ 0 w 46"/>
                <a:gd name="T7" fmla="*/ 0 h 16"/>
                <a:gd name="T8" fmla="*/ 46 w 46"/>
                <a:gd name="T9" fmla="*/ 0 h 16"/>
              </a:gdLst>
              <a:ahLst/>
              <a:cxnLst>
                <a:cxn ang="0">
                  <a:pos x="T0" y="T1"/>
                </a:cxn>
                <a:cxn ang="0">
                  <a:pos x="T2" y="T3"/>
                </a:cxn>
                <a:cxn ang="0">
                  <a:pos x="T4" y="T5"/>
                </a:cxn>
                <a:cxn ang="0">
                  <a:pos x="T6" y="T7"/>
                </a:cxn>
                <a:cxn ang="0">
                  <a:pos x="T8" y="T9"/>
                </a:cxn>
              </a:cxnLst>
              <a:rect l="0" t="0" r="r" b="b"/>
              <a:pathLst>
                <a:path w="46" h="16">
                  <a:moveTo>
                    <a:pt x="46" y="0"/>
                  </a:moveTo>
                  <a:lnTo>
                    <a:pt x="46" y="0"/>
                  </a:lnTo>
                  <a:lnTo>
                    <a:pt x="0" y="16"/>
                  </a:ln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3" name="Freeform 117"/>
            <p:cNvSpPr/>
            <p:nvPr/>
          </p:nvSpPr>
          <p:spPr bwMode="auto">
            <a:xfrm>
              <a:off x="5389" y="1892"/>
              <a:ext cx="183" cy="46"/>
            </a:xfrm>
            <a:custGeom>
              <a:avLst/>
              <a:gdLst>
                <a:gd name="T0" fmla="*/ 5 w 12"/>
                <a:gd name="T1" fmla="*/ 3 h 3"/>
                <a:gd name="T2" fmla="*/ 0 w 12"/>
                <a:gd name="T3" fmla="*/ 3 h 3"/>
                <a:gd name="T4" fmla="*/ 0 w 12"/>
                <a:gd name="T5" fmla="*/ 0 h 3"/>
                <a:gd name="T6" fmla="*/ 5 w 12"/>
                <a:gd name="T7" fmla="*/ 2 h 3"/>
                <a:gd name="T8" fmla="*/ 6 w 12"/>
                <a:gd name="T9" fmla="*/ 1 h 3"/>
                <a:gd name="T10" fmla="*/ 6 w 12"/>
                <a:gd name="T11" fmla="*/ 2 h 3"/>
                <a:gd name="T12" fmla="*/ 7 w 12"/>
                <a:gd name="T13" fmla="*/ 0 h 3"/>
                <a:gd name="T14" fmla="*/ 5 w 1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
                  <a:moveTo>
                    <a:pt x="5" y="3"/>
                  </a:moveTo>
                  <a:cubicBezTo>
                    <a:pt x="3" y="3"/>
                    <a:pt x="2" y="3"/>
                    <a:pt x="0" y="3"/>
                  </a:cubicBezTo>
                  <a:cubicBezTo>
                    <a:pt x="1" y="2"/>
                    <a:pt x="0" y="0"/>
                    <a:pt x="0" y="0"/>
                  </a:cubicBezTo>
                  <a:cubicBezTo>
                    <a:pt x="0" y="3"/>
                    <a:pt x="4" y="0"/>
                    <a:pt x="5" y="2"/>
                  </a:cubicBezTo>
                  <a:cubicBezTo>
                    <a:pt x="6" y="1"/>
                    <a:pt x="6" y="1"/>
                    <a:pt x="6" y="1"/>
                  </a:cubicBezTo>
                  <a:cubicBezTo>
                    <a:pt x="6" y="2"/>
                    <a:pt x="6" y="2"/>
                    <a:pt x="6" y="2"/>
                  </a:cubicBezTo>
                  <a:cubicBezTo>
                    <a:pt x="7" y="1"/>
                    <a:pt x="7" y="1"/>
                    <a:pt x="7" y="0"/>
                  </a:cubicBezTo>
                  <a:cubicBezTo>
                    <a:pt x="12" y="2"/>
                    <a:pt x="6"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4" name="Freeform 118"/>
            <p:cNvSpPr/>
            <p:nvPr/>
          </p:nvSpPr>
          <p:spPr bwMode="auto">
            <a:xfrm>
              <a:off x="5404" y="1140"/>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5" name="Freeform 119"/>
            <p:cNvSpPr/>
            <p:nvPr/>
          </p:nvSpPr>
          <p:spPr bwMode="auto">
            <a:xfrm>
              <a:off x="5404" y="1462"/>
              <a:ext cx="61" cy="16"/>
            </a:xfrm>
            <a:custGeom>
              <a:avLst/>
              <a:gdLst>
                <a:gd name="T0" fmla="*/ 1 w 4"/>
                <a:gd name="T1" fmla="*/ 1 h 1"/>
                <a:gd name="T2" fmla="*/ 0 w 4"/>
                <a:gd name="T3" fmla="*/ 0 h 1"/>
                <a:gd name="T4" fmla="*/ 4 w 4"/>
                <a:gd name="T5" fmla="*/ 0 h 1"/>
                <a:gd name="T6" fmla="*/ 1 w 4"/>
                <a:gd name="T7" fmla="*/ 1 h 1"/>
              </a:gdLst>
              <a:ahLst/>
              <a:cxnLst>
                <a:cxn ang="0">
                  <a:pos x="T0" y="T1"/>
                </a:cxn>
                <a:cxn ang="0">
                  <a:pos x="T2" y="T3"/>
                </a:cxn>
                <a:cxn ang="0">
                  <a:pos x="T4" y="T5"/>
                </a:cxn>
                <a:cxn ang="0">
                  <a:pos x="T6" y="T7"/>
                </a:cxn>
              </a:cxnLst>
              <a:rect l="0" t="0" r="r" b="b"/>
              <a:pathLst>
                <a:path w="4" h="1">
                  <a:moveTo>
                    <a:pt x="1" y="1"/>
                  </a:moveTo>
                  <a:cubicBezTo>
                    <a:pt x="0" y="0"/>
                    <a:pt x="0" y="0"/>
                    <a:pt x="0" y="0"/>
                  </a:cubicBezTo>
                  <a:cubicBezTo>
                    <a:pt x="4" y="0"/>
                    <a:pt x="4" y="0"/>
                    <a:pt x="4" y="0"/>
                  </a:cubicBezTo>
                  <a:cubicBezTo>
                    <a:pt x="3" y="1"/>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6" name="Freeform 120"/>
            <p:cNvSpPr/>
            <p:nvPr/>
          </p:nvSpPr>
          <p:spPr bwMode="auto">
            <a:xfrm>
              <a:off x="5511" y="2414"/>
              <a:ext cx="61" cy="15"/>
            </a:xfrm>
            <a:custGeom>
              <a:avLst/>
              <a:gdLst>
                <a:gd name="T0" fmla="*/ 61 w 61"/>
                <a:gd name="T1" fmla="*/ 0 h 15"/>
                <a:gd name="T2" fmla="*/ 0 w 61"/>
                <a:gd name="T3" fmla="*/ 15 h 15"/>
                <a:gd name="T4" fmla="*/ 61 w 61"/>
                <a:gd name="T5" fmla="*/ 0 h 15"/>
              </a:gdLst>
              <a:ahLst/>
              <a:cxnLst>
                <a:cxn ang="0">
                  <a:pos x="T0" y="T1"/>
                </a:cxn>
                <a:cxn ang="0">
                  <a:pos x="T2" y="T3"/>
                </a:cxn>
                <a:cxn ang="0">
                  <a:pos x="T4" y="T5"/>
                </a:cxn>
              </a:cxnLst>
              <a:rect l="0" t="0" r="r" b="b"/>
              <a:pathLst>
                <a:path w="61" h="15">
                  <a:moveTo>
                    <a:pt x="61" y="0"/>
                  </a:move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7" name="Freeform 121"/>
            <p:cNvSpPr/>
            <p:nvPr/>
          </p:nvSpPr>
          <p:spPr bwMode="auto">
            <a:xfrm>
              <a:off x="5374" y="1631"/>
              <a:ext cx="91" cy="46"/>
            </a:xfrm>
            <a:custGeom>
              <a:avLst/>
              <a:gdLst>
                <a:gd name="T0" fmla="*/ 0 w 6"/>
                <a:gd name="T1" fmla="*/ 3 h 3"/>
                <a:gd name="T2" fmla="*/ 6 w 6"/>
                <a:gd name="T3" fmla="*/ 0 h 3"/>
                <a:gd name="T4" fmla="*/ 0 w 6"/>
                <a:gd name="T5" fmla="*/ 3 h 3"/>
              </a:gdLst>
              <a:ahLst/>
              <a:cxnLst>
                <a:cxn ang="0">
                  <a:pos x="T0" y="T1"/>
                </a:cxn>
                <a:cxn ang="0">
                  <a:pos x="T2" y="T3"/>
                </a:cxn>
                <a:cxn ang="0">
                  <a:pos x="T4" y="T5"/>
                </a:cxn>
              </a:cxnLst>
              <a:rect l="0" t="0" r="r" b="b"/>
              <a:pathLst>
                <a:path w="6" h="3">
                  <a:moveTo>
                    <a:pt x="0" y="3"/>
                  </a:moveTo>
                  <a:cubicBezTo>
                    <a:pt x="2" y="1"/>
                    <a:pt x="5" y="1"/>
                    <a:pt x="6" y="0"/>
                  </a:cubicBezTo>
                  <a:cubicBezTo>
                    <a:pt x="5" y="1"/>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8" name="Freeform 122"/>
            <p:cNvSpPr/>
            <p:nvPr/>
          </p:nvSpPr>
          <p:spPr bwMode="auto">
            <a:xfrm>
              <a:off x="5329" y="1247"/>
              <a:ext cx="60" cy="46"/>
            </a:xfrm>
            <a:custGeom>
              <a:avLst/>
              <a:gdLst>
                <a:gd name="T0" fmla="*/ 1 w 4"/>
                <a:gd name="T1" fmla="*/ 2 h 3"/>
                <a:gd name="T2" fmla="*/ 0 w 4"/>
                <a:gd name="T3" fmla="*/ 2 h 3"/>
                <a:gd name="T4" fmla="*/ 1 w 4"/>
                <a:gd name="T5" fmla="*/ 0 h 3"/>
                <a:gd name="T6" fmla="*/ 4 w 4"/>
                <a:gd name="T7" fmla="*/ 1 h 3"/>
                <a:gd name="T8" fmla="*/ 1 w 4"/>
                <a:gd name="T9" fmla="*/ 2 h 3"/>
              </a:gdLst>
              <a:ahLst/>
              <a:cxnLst>
                <a:cxn ang="0">
                  <a:pos x="T0" y="T1"/>
                </a:cxn>
                <a:cxn ang="0">
                  <a:pos x="T2" y="T3"/>
                </a:cxn>
                <a:cxn ang="0">
                  <a:pos x="T4" y="T5"/>
                </a:cxn>
                <a:cxn ang="0">
                  <a:pos x="T6" y="T7"/>
                </a:cxn>
                <a:cxn ang="0">
                  <a:pos x="T8" y="T9"/>
                </a:cxn>
              </a:cxnLst>
              <a:rect l="0" t="0" r="r" b="b"/>
              <a:pathLst>
                <a:path w="4" h="3">
                  <a:moveTo>
                    <a:pt x="1" y="2"/>
                  </a:moveTo>
                  <a:cubicBezTo>
                    <a:pt x="0" y="2"/>
                    <a:pt x="0" y="2"/>
                    <a:pt x="0" y="2"/>
                  </a:cubicBezTo>
                  <a:cubicBezTo>
                    <a:pt x="0" y="1"/>
                    <a:pt x="0" y="1"/>
                    <a:pt x="1" y="0"/>
                  </a:cubicBezTo>
                  <a:cubicBezTo>
                    <a:pt x="2" y="0"/>
                    <a:pt x="3" y="3"/>
                    <a:pt x="4" y="1"/>
                  </a:cubicBezTo>
                  <a:cubicBezTo>
                    <a:pt x="3" y="1"/>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9" name="Freeform 123"/>
            <p:cNvSpPr/>
            <p:nvPr/>
          </p:nvSpPr>
          <p:spPr bwMode="auto">
            <a:xfrm>
              <a:off x="5161" y="2091"/>
              <a:ext cx="319" cy="93"/>
            </a:xfrm>
            <a:custGeom>
              <a:avLst/>
              <a:gdLst>
                <a:gd name="T0" fmla="*/ 18 w 21"/>
                <a:gd name="T1" fmla="*/ 2 h 6"/>
                <a:gd name="T2" fmla="*/ 20 w 21"/>
                <a:gd name="T3" fmla="*/ 3 h 6"/>
                <a:gd name="T4" fmla="*/ 16 w 21"/>
                <a:gd name="T5" fmla="*/ 4 h 6"/>
                <a:gd name="T6" fmla="*/ 14 w 21"/>
                <a:gd name="T7" fmla="*/ 3 h 6"/>
                <a:gd name="T8" fmla="*/ 13 w 21"/>
                <a:gd name="T9" fmla="*/ 5 h 6"/>
                <a:gd name="T10" fmla="*/ 5 w 21"/>
                <a:gd name="T11" fmla="*/ 5 h 6"/>
                <a:gd name="T12" fmla="*/ 5 w 21"/>
                <a:gd name="T13" fmla="*/ 6 h 6"/>
                <a:gd name="T14" fmla="*/ 0 w 21"/>
                <a:gd name="T15" fmla="*/ 6 h 6"/>
                <a:gd name="T16" fmla="*/ 1 w 21"/>
                <a:gd name="T17" fmla="*/ 6 h 6"/>
                <a:gd name="T18" fmla="*/ 3 w 21"/>
                <a:gd name="T19" fmla="*/ 5 h 6"/>
                <a:gd name="T20" fmla="*/ 3 w 21"/>
                <a:gd name="T21" fmla="*/ 4 h 6"/>
                <a:gd name="T22" fmla="*/ 7 w 21"/>
                <a:gd name="T23" fmla="*/ 3 h 6"/>
                <a:gd name="T24" fmla="*/ 8 w 21"/>
                <a:gd name="T25" fmla="*/ 2 h 6"/>
                <a:gd name="T26" fmla="*/ 6 w 21"/>
                <a:gd name="T27" fmla="*/ 1 h 6"/>
                <a:gd name="T28" fmla="*/ 5 w 21"/>
                <a:gd name="T29" fmla="*/ 2 h 6"/>
                <a:gd name="T30" fmla="*/ 4 w 21"/>
                <a:gd name="T31" fmla="*/ 2 h 6"/>
                <a:gd name="T32" fmla="*/ 14 w 21"/>
                <a:gd name="T33" fmla="*/ 1 h 6"/>
                <a:gd name="T34" fmla="*/ 14 w 21"/>
                <a:gd name="T35" fmla="*/ 2 h 6"/>
                <a:gd name="T36" fmla="*/ 13 w 21"/>
                <a:gd name="T37" fmla="*/ 2 h 6"/>
                <a:gd name="T38" fmla="*/ 14 w 21"/>
                <a:gd name="T39" fmla="*/ 3 h 6"/>
                <a:gd name="T40" fmla="*/ 17 w 21"/>
                <a:gd name="T41" fmla="*/ 2 h 6"/>
                <a:gd name="T42" fmla="*/ 15 w 21"/>
                <a:gd name="T43" fmla="*/ 1 h 6"/>
                <a:gd name="T44" fmla="*/ 21 w 21"/>
                <a:gd name="T45" fmla="*/ 1 h 6"/>
                <a:gd name="T46" fmla="*/ 18 w 21"/>
                <a:gd name="T4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6">
                  <a:moveTo>
                    <a:pt x="18" y="2"/>
                  </a:moveTo>
                  <a:cubicBezTo>
                    <a:pt x="20" y="3"/>
                    <a:pt x="20" y="3"/>
                    <a:pt x="20" y="3"/>
                  </a:cubicBezTo>
                  <a:cubicBezTo>
                    <a:pt x="20" y="5"/>
                    <a:pt x="18" y="4"/>
                    <a:pt x="16" y="4"/>
                  </a:cubicBezTo>
                  <a:cubicBezTo>
                    <a:pt x="16" y="2"/>
                    <a:pt x="14" y="5"/>
                    <a:pt x="14" y="3"/>
                  </a:cubicBezTo>
                  <a:cubicBezTo>
                    <a:pt x="13" y="5"/>
                    <a:pt x="13" y="5"/>
                    <a:pt x="13" y="5"/>
                  </a:cubicBezTo>
                  <a:cubicBezTo>
                    <a:pt x="10" y="3"/>
                    <a:pt x="8" y="6"/>
                    <a:pt x="5" y="5"/>
                  </a:cubicBezTo>
                  <a:cubicBezTo>
                    <a:pt x="5" y="6"/>
                    <a:pt x="5" y="6"/>
                    <a:pt x="5" y="6"/>
                  </a:cubicBezTo>
                  <a:cubicBezTo>
                    <a:pt x="4" y="5"/>
                    <a:pt x="1" y="6"/>
                    <a:pt x="0" y="6"/>
                  </a:cubicBezTo>
                  <a:cubicBezTo>
                    <a:pt x="1" y="6"/>
                    <a:pt x="1" y="6"/>
                    <a:pt x="1" y="6"/>
                  </a:cubicBezTo>
                  <a:cubicBezTo>
                    <a:pt x="3" y="5"/>
                    <a:pt x="3" y="5"/>
                    <a:pt x="3" y="5"/>
                  </a:cubicBezTo>
                  <a:cubicBezTo>
                    <a:pt x="4" y="5"/>
                    <a:pt x="3" y="4"/>
                    <a:pt x="3" y="4"/>
                  </a:cubicBezTo>
                  <a:cubicBezTo>
                    <a:pt x="4" y="4"/>
                    <a:pt x="8" y="4"/>
                    <a:pt x="7" y="3"/>
                  </a:cubicBezTo>
                  <a:cubicBezTo>
                    <a:pt x="8" y="2"/>
                    <a:pt x="8" y="2"/>
                    <a:pt x="8" y="2"/>
                  </a:cubicBezTo>
                  <a:cubicBezTo>
                    <a:pt x="8" y="1"/>
                    <a:pt x="6" y="2"/>
                    <a:pt x="6" y="1"/>
                  </a:cubicBezTo>
                  <a:cubicBezTo>
                    <a:pt x="5" y="1"/>
                    <a:pt x="5" y="2"/>
                    <a:pt x="5" y="2"/>
                  </a:cubicBezTo>
                  <a:cubicBezTo>
                    <a:pt x="5" y="2"/>
                    <a:pt x="4" y="1"/>
                    <a:pt x="4" y="2"/>
                  </a:cubicBezTo>
                  <a:cubicBezTo>
                    <a:pt x="5" y="0"/>
                    <a:pt x="11" y="1"/>
                    <a:pt x="14" y="1"/>
                  </a:cubicBezTo>
                  <a:cubicBezTo>
                    <a:pt x="14" y="2"/>
                    <a:pt x="14" y="2"/>
                    <a:pt x="14" y="2"/>
                  </a:cubicBezTo>
                  <a:cubicBezTo>
                    <a:pt x="13" y="2"/>
                    <a:pt x="13" y="2"/>
                    <a:pt x="13" y="2"/>
                  </a:cubicBezTo>
                  <a:cubicBezTo>
                    <a:pt x="13" y="3"/>
                    <a:pt x="13" y="3"/>
                    <a:pt x="14" y="3"/>
                  </a:cubicBezTo>
                  <a:cubicBezTo>
                    <a:pt x="15" y="3"/>
                    <a:pt x="16" y="3"/>
                    <a:pt x="17" y="2"/>
                  </a:cubicBezTo>
                  <a:cubicBezTo>
                    <a:pt x="15" y="1"/>
                    <a:pt x="15" y="1"/>
                    <a:pt x="15" y="1"/>
                  </a:cubicBezTo>
                  <a:cubicBezTo>
                    <a:pt x="18" y="0"/>
                    <a:pt x="19" y="1"/>
                    <a:pt x="21" y="1"/>
                  </a:cubicBezTo>
                  <a:cubicBezTo>
                    <a:pt x="20" y="2"/>
                    <a:pt x="19" y="0"/>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0" name="Freeform 124"/>
            <p:cNvSpPr/>
            <p:nvPr/>
          </p:nvSpPr>
          <p:spPr bwMode="auto">
            <a:xfrm>
              <a:off x="5450" y="2429"/>
              <a:ext cx="46" cy="15"/>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1" name="Freeform 125"/>
            <p:cNvSpPr/>
            <p:nvPr/>
          </p:nvSpPr>
          <p:spPr bwMode="auto">
            <a:xfrm>
              <a:off x="5313" y="1125"/>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2" name="Rectangle 126"/>
            <p:cNvSpPr>
              <a:spLocks noChangeArrowheads="1"/>
            </p:cNvSpPr>
            <p:nvPr/>
          </p:nvSpPr>
          <p:spPr bwMode="auto">
            <a:xfrm>
              <a:off x="5404" y="1923"/>
              <a:ext cx="1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33" name="Freeform 127"/>
            <p:cNvSpPr/>
            <p:nvPr/>
          </p:nvSpPr>
          <p:spPr bwMode="auto">
            <a:xfrm>
              <a:off x="5404" y="2030"/>
              <a:ext cx="31" cy="15"/>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2" y="0"/>
                    <a:pt x="2" y="0"/>
                    <a:pt x="2"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4" name="Freeform 128"/>
            <p:cNvSpPr/>
            <p:nvPr/>
          </p:nvSpPr>
          <p:spPr bwMode="auto">
            <a:xfrm>
              <a:off x="5420" y="2168"/>
              <a:ext cx="15" cy="16"/>
            </a:xfrm>
            <a:custGeom>
              <a:avLst/>
              <a:gdLst>
                <a:gd name="T0" fmla="*/ 0 w 1"/>
                <a:gd name="T1" fmla="*/ 1 h 1"/>
                <a:gd name="T2" fmla="*/ 1 w 1"/>
                <a:gd name="T3" fmla="*/ 0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0"/>
                    <a:pt x="1" y="0"/>
                  </a:cubicBezTo>
                  <a:cubicBezTo>
                    <a:pt x="1" y="1"/>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5" name="Freeform 129"/>
            <p:cNvSpPr/>
            <p:nvPr/>
          </p:nvSpPr>
          <p:spPr bwMode="auto">
            <a:xfrm>
              <a:off x="5268" y="1646"/>
              <a:ext cx="91" cy="46"/>
            </a:xfrm>
            <a:custGeom>
              <a:avLst/>
              <a:gdLst>
                <a:gd name="T0" fmla="*/ 4 w 6"/>
                <a:gd name="T1" fmla="*/ 3 h 3"/>
                <a:gd name="T2" fmla="*/ 4 w 6"/>
                <a:gd name="T3" fmla="*/ 2 h 3"/>
                <a:gd name="T4" fmla="*/ 1 w 6"/>
                <a:gd name="T5" fmla="*/ 2 h 3"/>
                <a:gd name="T6" fmla="*/ 3 w 6"/>
                <a:gd name="T7" fmla="*/ 0 h 3"/>
                <a:gd name="T8" fmla="*/ 4 w 6"/>
                <a:gd name="T9" fmla="*/ 2 h 3"/>
                <a:gd name="T10" fmla="*/ 6 w 6"/>
                <a:gd name="T11" fmla="*/ 2 h 3"/>
                <a:gd name="T12" fmla="*/ 4 w 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4" y="3"/>
                  </a:moveTo>
                  <a:cubicBezTo>
                    <a:pt x="4" y="2"/>
                    <a:pt x="4" y="2"/>
                    <a:pt x="4" y="2"/>
                  </a:cubicBezTo>
                  <a:cubicBezTo>
                    <a:pt x="3" y="1"/>
                    <a:pt x="1" y="2"/>
                    <a:pt x="1" y="2"/>
                  </a:cubicBezTo>
                  <a:cubicBezTo>
                    <a:pt x="0" y="0"/>
                    <a:pt x="2" y="1"/>
                    <a:pt x="3" y="0"/>
                  </a:cubicBezTo>
                  <a:cubicBezTo>
                    <a:pt x="4" y="1"/>
                    <a:pt x="4" y="1"/>
                    <a:pt x="4" y="2"/>
                  </a:cubicBezTo>
                  <a:cubicBezTo>
                    <a:pt x="5" y="1"/>
                    <a:pt x="5" y="1"/>
                    <a:pt x="6"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6" name="Freeform 130"/>
            <p:cNvSpPr/>
            <p:nvPr/>
          </p:nvSpPr>
          <p:spPr bwMode="auto">
            <a:xfrm>
              <a:off x="5374" y="2061"/>
              <a:ext cx="15" cy="30"/>
            </a:xfrm>
            <a:custGeom>
              <a:avLst/>
              <a:gdLst>
                <a:gd name="T0" fmla="*/ 1 w 1"/>
                <a:gd name="T1" fmla="*/ 0 h 2"/>
                <a:gd name="T2" fmla="*/ 1 w 1"/>
                <a:gd name="T3" fmla="*/ 2 h 2"/>
                <a:gd name="T4" fmla="*/ 0 w 1"/>
                <a:gd name="T5" fmla="*/ 1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1"/>
                    <a:pt x="1" y="1"/>
                    <a:pt x="1" y="2"/>
                  </a:cubicBezTo>
                  <a:cubicBezTo>
                    <a:pt x="1" y="1"/>
                    <a:pt x="0" y="1"/>
                    <a:pt x="0" y="1"/>
                  </a:cubicBezTo>
                  <a:cubicBezTo>
                    <a:pt x="1" y="1"/>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7" name="Freeform 131"/>
            <p:cNvSpPr/>
            <p:nvPr/>
          </p:nvSpPr>
          <p:spPr bwMode="auto">
            <a:xfrm>
              <a:off x="5313" y="2444"/>
              <a:ext cx="137" cy="31"/>
            </a:xfrm>
            <a:custGeom>
              <a:avLst/>
              <a:gdLst>
                <a:gd name="T0" fmla="*/ 8 w 9"/>
                <a:gd name="T1" fmla="*/ 2 h 2"/>
                <a:gd name="T2" fmla="*/ 0 w 9"/>
                <a:gd name="T3" fmla="*/ 2 h 2"/>
                <a:gd name="T4" fmla="*/ 1 w 9"/>
                <a:gd name="T5" fmla="*/ 1 h 2"/>
                <a:gd name="T6" fmla="*/ 2 w 9"/>
                <a:gd name="T7" fmla="*/ 1 h 2"/>
                <a:gd name="T8" fmla="*/ 9 w 9"/>
                <a:gd name="T9" fmla="*/ 1 h 2"/>
                <a:gd name="T10" fmla="*/ 8 w 9"/>
                <a:gd name="T11" fmla="*/ 2 h 2"/>
              </a:gdLst>
              <a:ahLst/>
              <a:cxnLst>
                <a:cxn ang="0">
                  <a:pos x="T0" y="T1"/>
                </a:cxn>
                <a:cxn ang="0">
                  <a:pos x="T2" y="T3"/>
                </a:cxn>
                <a:cxn ang="0">
                  <a:pos x="T4" y="T5"/>
                </a:cxn>
                <a:cxn ang="0">
                  <a:pos x="T6" y="T7"/>
                </a:cxn>
                <a:cxn ang="0">
                  <a:pos x="T8" y="T9"/>
                </a:cxn>
                <a:cxn ang="0">
                  <a:pos x="T10" y="T11"/>
                </a:cxn>
              </a:cxnLst>
              <a:rect l="0" t="0" r="r" b="b"/>
              <a:pathLst>
                <a:path w="9" h="2">
                  <a:moveTo>
                    <a:pt x="8" y="2"/>
                  </a:moveTo>
                  <a:cubicBezTo>
                    <a:pt x="0" y="2"/>
                    <a:pt x="0" y="2"/>
                    <a:pt x="0" y="2"/>
                  </a:cubicBezTo>
                  <a:cubicBezTo>
                    <a:pt x="1" y="2"/>
                    <a:pt x="0" y="0"/>
                    <a:pt x="1" y="1"/>
                  </a:cubicBezTo>
                  <a:cubicBezTo>
                    <a:pt x="2" y="1"/>
                    <a:pt x="2" y="1"/>
                    <a:pt x="2" y="1"/>
                  </a:cubicBezTo>
                  <a:cubicBezTo>
                    <a:pt x="9" y="1"/>
                    <a:pt x="9" y="1"/>
                    <a:pt x="9"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8" name="Freeform 132"/>
            <p:cNvSpPr/>
            <p:nvPr/>
          </p:nvSpPr>
          <p:spPr bwMode="auto">
            <a:xfrm>
              <a:off x="5283" y="1892"/>
              <a:ext cx="91" cy="46"/>
            </a:xfrm>
            <a:custGeom>
              <a:avLst/>
              <a:gdLst>
                <a:gd name="T0" fmla="*/ 5 w 6"/>
                <a:gd name="T1" fmla="*/ 3 h 3"/>
                <a:gd name="T2" fmla="*/ 5 w 6"/>
                <a:gd name="T3" fmla="*/ 3 h 3"/>
                <a:gd name="T4" fmla="*/ 4 w 6"/>
                <a:gd name="T5" fmla="*/ 3 h 3"/>
                <a:gd name="T6" fmla="*/ 1 w 6"/>
                <a:gd name="T7" fmla="*/ 3 h 3"/>
                <a:gd name="T8" fmla="*/ 2 w 6"/>
                <a:gd name="T9" fmla="*/ 3 h 3"/>
                <a:gd name="T10" fmla="*/ 1 w 6"/>
                <a:gd name="T11" fmla="*/ 2 h 3"/>
                <a:gd name="T12" fmla="*/ 2 w 6"/>
                <a:gd name="T13" fmla="*/ 1 h 3"/>
                <a:gd name="T14" fmla="*/ 2 w 6"/>
                <a:gd name="T15" fmla="*/ 2 h 3"/>
                <a:gd name="T16" fmla="*/ 4 w 6"/>
                <a:gd name="T17" fmla="*/ 0 h 3"/>
                <a:gd name="T18" fmla="*/ 3 w 6"/>
                <a:gd name="T19" fmla="*/ 2 h 3"/>
                <a:gd name="T20" fmla="*/ 4 w 6"/>
                <a:gd name="T21" fmla="*/ 2 h 3"/>
                <a:gd name="T22" fmla="*/ 5 w 6"/>
                <a:gd name="T23" fmla="*/ 1 h 3"/>
                <a:gd name="T24" fmla="*/ 5 w 6"/>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3">
                  <a:moveTo>
                    <a:pt x="5" y="3"/>
                  </a:moveTo>
                  <a:cubicBezTo>
                    <a:pt x="5" y="3"/>
                    <a:pt x="6" y="3"/>
                    <a:pt x="5" y="3"/>
                  </a:cubicBezTo>
                  <a:cubicBezTo>
                    <a:pt x="5" y="2"/>
                    <a:pt x="4" y="3"/>
                    <a:pt x="4" y="3"/>
                  </a:cubicBezTo>
                  <a:cubicBezTo>
                    <a:pt x="1" y="3"/>
                    <a:pt x="1" y="3"/>
                    <a:pt x="1" y="3"/>
                  </a:cubicBezTo>
                  <a:cubicBezTo>
                    <a:pt x="1" y="3"/>
                    <a:pt x="1" y="3"/>
                    <a:pt x="2" y="3"/>
                  </a:cubicBezTo>
                  <a:cubicBezTo>
                    <a:pt x="1" y="2"/>
                    <a:pt x="1" y="2"/>
                    <a:pt x="1" y="2"/>
                  </a:cubicBezTo>
                  <a:cubicBezTo>
                    <a:pt x="0" y="2"/>
                    <a:pt x="2" y="2"/>
                    <a:pt x="2" y="1"/>
                  </a:cubicBezTo>
                  <a:cubicBezTo>
                    <a:pt x="2" y="2"/>
                    <a:pt x="2" y="2"/>
                    <a:pt x="2" y="2"/>
                  </a:cubicBezTo>
                  <a:cubicBezTo>
                    <a:pt x="2" y="0"/>
                    <a:pt x="4" y="1"/>
                    <a:pt x="4" y="0"/>
                  </a:cubicBezTo>
                  <a:cubicBezTo>
                    <a:pt x="4" y="0"/>
                    <a:pt x="3" y="1"/>
                    <a:pt x="3" y="2"/>
                  </a:cubicBezTo>
                  <a:cubicBezTo>
                    <a:pt x="3" y="2"/>
                    <a:pt x="3" y="2"/>
                    <a:pt x="4" y="2"/>
                  </a:cubicBezTo>
                  <a:cubicBezTo>
                    <a:pt x="4" y="2"/>
                    <a:pt x="5" y="1"/>
                    <a:pt x="5" y="1"/>
                  </a:cubicBezTo>
                  <a:cubicBezTo>
                    <a:pt x="6" y="2"/>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9" name="Freeform 133"/>
            <p:cNvSpPr/>
            <p:nvPr/>
          </p:nvSpPr>
          <p:spPr bwMode="auto">
            <a:xfrm>
              <a:off x="5329" y="1984"/>
              <a:ext cx="45" cy="0"/>
            </a:xfrm>
            <a:custGeom>
              <a:avLst/>
              <a:gdLst>
                <a:gd name="T0" fmla="*/ 45 w 45"/>
                <a:gd name="T1" fmla="*/ 0 w 45"/>
                <a:gd name="T2" fmla="*/ 45 w 45"/>
              </a:gdLst>
              <a:ahLst/>
              <a:cxnLst>
                <a:cxn ang="0">
                  <a:pos x="T0" y="0"/>
                </a:cxn>
                <a:cxn ang="0">
                  <a:pos x="T1" y="0"/>
                </a:cxn>
                <a:cxn ang="0">
                  <a:pos x="T2" y="0"/>
                </a:cxn>
              </a:cxnLst>
              <a:rect l="0" t="0" r="r" b="b"/>
              <a:pathLst>
                <a:path w="45">
                  <a:moveTo>
                    <a:pt x="45" y="0"/>
                  </a:move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0" name="Freeform 134"/>
            <p:cNvSpPr/>
            <p:nvPr/>
          </p:nvSpPr>
          <p:spPr bwMode="auto">
            <a:xfrm>
              <a:off x="5268" y="1247"/>
              <a:ext cx="15" cy="16"/>
            </a:xfrm>
            <a:custGeom>
              <a:avLst/>
              <a:gdLst>
                <a:gd name="T0" fmla="*/ 0 w 15"/>
                <a:gd name="T1" fmla="*/ 16 h 16"/>
                <a:gd name="T2" fmla="*/ 0 w 15"/>
                <a:gd name="T3" fmla="*/ 0 h 16"/>
                <a:gd name="T4" fmla="*/ 15 w 15"/>
                <a:gd name="T5" fmla="*/ 0 h 16"/>
                <a:gd name="T6" fmla="*/ 0 w 15"/>
                <a:gd name="T7" fmla="*/ 16 h 16"/>
                <a:gd name="T8" fmla="*/ 0 w 15"/>
                <a:gd name="T9" fmla="*/ 16 h 16"/>
              </a:gdLst>
              <a:ahLst/>
              <a:cxnLst>
                <a:cxn ang="0">
                  <a:pos x="T0" y="T1"/>
                </a:cxn>
                <a:cxn ang="0">
                  <a:pos x="T2" y="T3"/>
                </a:cxn>
                <a:cxn ang="0">
                  <a:pos x="T4" y="T5"/>
                </a:cxn>
                <a:cxn ang="0">
                  <a:pos x="T6" y="T7"/>
                </a:cxn>
                <a:cxn ang="0">
                  <a:pos x="T8" y="T9"/>
                </a:cxn>
              </a:cxnLst>
              <a:rect l="0" t="0" r="r" b="b"/>
              <a:pathLst>
                <a:path w="15" h="16">
                  <a:moveTo>
                    <a:pt x="0" y="16"/>
                  </a:moveTo>
                  <a:lnTo>
                    <a:pt x="0" y="0"/>
                  </a:ln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1" name="Freeform 135"/>
            <p:cNvSpPr/>
            <p:nvPr/>
          </p:nvSpPr>
          <p:spPr bwMode="auto">
            <a:xfrm>
              <a:off x="5344" y="2030"/>
              <a:ext cx="30" cy="31"/>
            </a:xfrm>
            <a:custGeom>
              <a:avLst/>
              <a:gdLst>
                <a:gd name="T0" fmla="*/ 1 w 2"/>
                <a:gd name="T1" fmla="*/ 1 h 2"/>
                <a:gd name="T2" fmla="*/ 0 w 2"/>
                <a:gd name="T3" fmla="*/ 2 h 2"/>
                <a:gd name="T4" fmla="*/ 0 w 2"/>
                <a:gd name="T5" fmla="*/ 0 h 2"/>
                <a:gd name="T6" fmla="*/ 2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0" y="2"/>
                    <a:pt x="0" y="2"/>
                    <a:pt x="0" y="2"/>
                  </a:cubicBezTo>
                  <a:cubicBezTo>
                    <a:pt x="0" y="0"/>
                    <a:pt x="0" y="0"/>
                    <a:pt x="0" y="0"/>
                  </a:cubicBezTo>
                  <a:cubicBezTo>
                    <a:pt x="2"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2" name="Freeform 136"/>
            <p:cNvSpPr/>
            <p:nvPr/>
          </p:nvSpPr>
          <p:spPr bwMode="auto">
            <a:xfrm>
              <a:off x="5329" y="1877"/>
              <a:ext cx="15" cy="0"/>
            </a:xfrm>
            <a:custGeom>
              <a:avLst/>
              <a:gdLst>
                <a:gd name="T0" fmla="*/ 15 w 15"/>
                <a:gd name="T1" fmla="*/ 0 w 15"/>
                <a:gd name="T2" fmla="*/ 15 w 15"/>
              </a:gdLst>
              <a:ahLst/>
              <a:cxnLst>
                <a:cxn ang="0">
                  <a:pos x="T0" y="0"/>
                </a:cxn>
                <a:cxn ang="0">
                  <a:pos x="T1" y="0"/>
                </a:cxn>
                <a:cxn ang="0">
                  <a:pos x="T2" y="0"/>
                </a:cxn>
              </a:cxnLst>
              <a:rect l="0" t="0" r="r" b="b"/>
              <a:pathLst>
                <a:path w="15">
                  <a:moveTo>
                    <a:pt x="15" y="0"/>
                  </a:move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3" name="Freeform 137"/>
            <p:cNvSpPr/>
            <p:nvPr/>
          </p:nvSpPr>
          <p:spPr bwMode="auto">
            <a:xfrm>
              <a:off x="5237" y="1263"/>
              <a:ext cx="16" cy="15"/>
            </a:xfrm>
            <a:custGeom>
              <a:avLst/>
              <a:gdLst>
                <a:gd name="T0" fmla="*/ 0 w 16"/>
                <a:gd name="T1" fmla="*/ 0 h 15"/>
                <a:gd name="T2" fmla="*/ 16 w 16"/>
                <a:gd name="T3" fmla="*/ 0 h 15"/>
                <a:gd name="T4" fmla="*/ 16 w 16"/>
                <a:gd name="T5" fmla="*/ 15 h 15"/>
                <a:gd name="T6" fmla="*/ 0 w 16"/>
                <a:gd name="T7" fmla="*/ 0 h 15"/>
              </a:gdLst>
              <a:ahLst/>
              <a:cxnLst>
                <a:cxn ang="0">
                  <a:pos x="T0" y="T1"/>
                </a:cxn>
                <a:cxn ang="0">
                  <a:pos x="T2" y="T3"/>
                </a:cxn>
                <a:cxn ang="0">
                  <a:pos x="T4" y="T5"/>
                </a:cxn>
                <a:cxn ang="0">
                  <a:pos x="T6" y="T7"/>
                </a:cxn>
              </a:cxnLst>
              <a:rect l="0" t="0" r="r" b="b"/>
              <a:pathLst>
                <a:path w="16" h="15">
                  <a:moveTo>
                    <a:pt x="0" y="0"/>
                  </a:moveTo>
                  <a:lnTo>
                    <a:pt x="16" y="0"/>
                  </a:lnTo>
                  <a:lnTo>
                    <a:pt x="16"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4" name="Freeform 138"/>
            <p:cNvSpPr/>
            <p:nvPr/>
          </p:nvSpPr>
          <p:spPr bwMode="auto">
            <a:xfrm>
              <a:off x="5237" y="3104"/>
              <a:ext cx="259" cy="108"/>
            </a:xfrm>
            <a:custGeom>
              <a:avLst/>
              <a:gdLst>
                <a:gd name="T0" fmla="*/ 4 w 17"/>
                <a:gd name="T1" fmla="*/ 2 h 7"/>
                <a:gd name="T2" fmla="*/ 0 w 17"/>
                <a:gd name="T3" fmla="*/ 0 h 7"/>
                <a:gd name="T4" fmla="*/ 17 w 17"/>
                <a:gd name="T5" fmla="*/ 5 h 7"/>
                <a:gd name="T6" fmla="*/ 4 w 17"/>
                <a:gd name="T7" fmla="*/ 2 h 7"/>
              </a:gdLst>
              <a:ahLst/>
              <a:cxnLst>
                <a:cxn ang="0">
                  <a:pos x="T0" y="T1"/>
                </a:cxn>
                <a:cxn ang="0">
                  <a:pos x="T2" y="T3"/>
                </a:cxn>
                <a:cxn ang="0">
                  <a:pos x="T4" y="T5"/>
                </a:cxn>
                <a:cxn ang="0">
                  <a:pos x="T6" y="T7"/>
                </a:cxn>
              </a:cxnLst>
              <a:rect l="0" t="0" r="r" b="b"/>
              <a:pathLst>
                <a:path w="17" h="7">
                  <a:moveTo>
                    <a:pt x="4" y="2"/>
                  </a:moveTo>
                  <a:cubicBezTo>
                    <a:pt x="0" y="0"/>
                    <a:pt x="0" y="0"/>
                    <a:pt x="0" y="0"/>
                  </a:cubicBezTo>
                  <a:cubicBezTo>
                    <a:pt x="4" y="1"/>
                    <a:pt x="11" y="4"/>
                    <a:pt x="17" y="5"/>
                  </a:cubicBezTo>
                  <a:cubicBezTo>
                    <a:pt x="12" y="7"/>
                    <a:pt x="8" y="3"/>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5" name="Freeform 139"/>
            <p:cNvSpPr/>
            <p:nvPr/>
          </p:nvSpPr>
          <p:spPr bwMode="auto">
            <a:xfrm>
              <a:off x="5359" y="2475"/>
              <a:ext cx="30" cy="46"/>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1" y="2"/>
                    <a:pt x="2" y="0"/>
                    <a:pt x="2" y="2"/>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6" name="Freeform 140"/>
            <p:cNvSpPr/>
            <p:nvPr/>
          </p:nvSpPr>
          <p:spPr bwMode="auto">
            <a:xfrm>
              <a:off x="5192" y="1278"/>
              <a:ext cx="30" cy="46"/>
            </a:xfrm>
            <a:custGeom>
              <a:avLst/>
              <a:gdLst>
                <a:gd name="T0" fmla="*/ 0 w 2"/>
                <a:gd name="T1" fmla="*/ 1 h 3"/>
                <a:gd name="T2" fmla="*/ 2 w 2"/>
                <a:gd name="T3" fmla="*/ 2 h 3"/>
                <a:gd name="T4" fmla="*/ 2 w 2"/>
                <a:gd name="T5" fmla="*/ 3 h 3"/>
                <a:gd name="T6" fmla="*/ 2 w 2"/>
                <a:gd name="T7" fmla="*/ 2 h 3"/>
                <a:gd name="T8" fmla="*/ 0 w 2"/>
                <a:gd name="T9" fmla="*/ 0 h 3"/>
                <a:gd name="T10" fmla="*/ 2 w 2"/>
                <a:gd name="T11" fmla="*/ 0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cubicBezTo>
                    <a:pt x="1" y="1"/>
                    <a:pt x="2" y="1"/>
                    <a:pt x="2" y="2"/>
                  </a:cubicBezTo>
                  <a:cubicBezTo>
                    <a:pt x="2" y="3"/>
                    <a:pt x="2" y="3"/>
                    <a:pt x="2" y="3"/>
                  </a:cubicBezTo>
                  <a:cubicBezTo>
                    <a:pt x="2" y="2"/>
                    <a:pt x="2" y="2"/>
                    <a:pt x="2" y="2"/>
                  </a:cubicBezTo>
                  <a:cubicBezTo>
                    <a:pt x="1" y="2"/>
                    <a:pt x="0" y="1"/>
                    <a:pt x="0" y="0"/>
                  </a:cubicBezTo>
                  <a:cubicBezTo>
                    <a:pt x="2" y="0"/>
                    <a:pt x="2" y="0"/>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7" name="Freeform 141"/>
            <p:cNvSpPr/>
            <p:nvPr/>
          </p:nvSpPr>
          <p:spPr bwMode="auto">
            <a:xfrm>
              <a:off x="5253" y="2015"/>
              <a:ext cx="76" cy="46"/>
            </a:xfrm>
            <a:custGeom>
              <a:avLst/>
              <a:gdLst>
                <a:gd name="T0" fmla="*/ 2 w 5"/>
                <a:gd name="T1" fmla="*/ 2 h 3"/>
                <a:gd name="T2" fmla="*/ 1 w 5"/>
                <a:gd name="T3" fmla="*/ 2 h 3"/>
                <a:gd name="T4" fmla="*/ 0 w 5"/>
                <a:gd name="T5" fmla="*/ 2 h 3"/>
                <a:gd name="T6" fmla="*/ 2 w 5"/>
                <a:gd name="T7" fmla="*/ 0 h 3"/>
                <a:gd name="T8" fmla="*/ 3 w 5"/>
                <a:gd name="T9" fmla="*/ 1 h 3"/>
                <a:gd name="T10" fmla="*/ 5 w 5"/>
                <a:gd name="T11" fmla="*/ 2 h 3"/>
                <a:gd name="T12" fmla="*/ 2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2"/>
                  </a:moveTo>
                  <a:cubicBezTo>
                    <a:pt x="2" y="2"/>
                    <a:pt x="2" y="2"/>
                    <a:pt x="1" y="2"/>
                  </a:cubicBezTo>
                  <a:cubicBezTo>
                    <a:pt x="0" y="1"/>
                    <a:pt x="1" y="3"/>
                    <a:pt x="0" y="2"/>
                  </a:cubicBezTo>
                  <a:cubicBezTo>
                    <a:pt x="0" y="2"/>
                    <a:pt x="1" y="1"/>
                    <a:pt x="2" y="0"/>
                  </a:cubicBezTo>
                  <a:cubicBezTo>
                    <a:pt x="2" y="1"/>
                    <a:pt x="2" y="1"/>
                    <a:pt x="3" y="1"/>
                  </a:cubicBezTo>
                  <a:cubicBezTo>
                    <a:pt x="4" y="1"/>
                    <a:pt x="4" y="1"/>
                    <a:pt x="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8" name="Freeform 142"/>
            <p:cNvSpPr/>
            <p:nvPr/>
          </p:nvSpPr>
          <p:spPr bwMode="auto">
            <a:xfrm>
              <a:off x="5146" y="1585"/>
              <a:ext cx="122" cy="31"/>
            </a:xfrm>
            <a:custGeom>
              <a:avLst/>
              <a:gdLst>
                <a:gd name="T0" fmla="*/ 0 w 8"/>
                <a:gd name="T1" fmla="*/ 1 h 2"/>
                <a:gd name="T2" fmla="*/ 8 w 8"/>
                <a:gd name="T3" fmla="*/ 0 h 2"/>
                <a:gd name="T4" fmla="*/ 0 w 8"/>
                <a:gd name="T5" fmla="*/ 1 h 2"/>
              </a:gdLst>
              <a:ahLst/>
              <a:cxnLst>
                <a:cxn ang="0">
                  <a:pos x="T0" y="T1"/>
                </a:cxn>
                <a:cxn ang="0">
                  <a:pos x="T2" y="T3"/>
                </a:cxn>
                <a:cxn ang="0">
                  <a:pos x="T4" y="T5"/>
                </a:cxn>
              </a:cxnLst>
              <a:rect l="0" t="0" r="r" b="b"/>
              <a:pathLst>
                <a:path w="8" h="2">
                  <a:moveTo>
                    <a:pt x="0" y="1"/>
                  </a:moveTo>
                  <a:cubicBezTo>
                    <a:pt x="8" y="0"/>
                    <a:pt x="8" y="0"/>
                    <a:pt x="8" y="0"/>
                  </a:cubicBezTo>
                  <a:cubicBezTo>
                    <a:pt x="6" y="2"/>
                    <a:pt x="3"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9" name="Freeform 143"/>
            <p:cNvSpPr/>
            <p:nvPr/>
          </p:nvSpPr>
          <p:spPr bwMode="auto">
            <a:xfrm>
              <a:off x="5374" y="2721"/>
              <a:ext cx="30" cy="15"/>
            </a:xfrm>
            <a:custGeom>
              <a:avLst/>
              <a:gdLst>
                <a:gd name="T0" fmla="*/ 0 w 30"/>
                <a:gd name="T1" fmla="*/ 0 h 15"/>
                <a:gd name="T2" fmla="*/ 30 w 30"/>
                <a:gd name="T3" fmla="*/ 15 h 15"/>
                <a:gd name="T4" fmla="*/ 0 w 30"/>
                <a:gd name="T5" fmla="*/ 15 h 15"/>
                <a:gd name="T6" fmla="*/ 0 w 30"/>
                <a:gd name="T7" fmla="*/ 0 h 15"/>
              </a:gdLst>
              <a:ahLst/>
              <a:cxnLst>
                <a:cxn ang="0">
                  <a:pos x="T0" y="T1"/>
                </a:cxn>
                <a:cxn ang="0">
                  <a:pos x="T2" y="T3"/>
                </a:cxn>
                <a:cxn ang="0">
                  <a:pos x="T4" y="T5"/>
                </a:cxn>
                <a:cxn ang="0">
                  <a:pos x="T6" y="T7"/>
                </a:cxn>
              </a:cxnLst>
              <a:rect l="0" t="0" r="r" b="b"/>
              <a:pathLst>
                <a:path w="30" h="15">
                  <a:moveTo>
                    <a:pt x="0" y="0"/>
                  </a:moveTo>
                  <a:lnTo>
                    <a:pt x="30"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0" name="Freeform 144"/>
            <p:cNvSpPr/>
            <p:nvPr/>
          </p:nvSpPr>
          <p:spPr bwMode="auto">
            <a:xfrm>
              <a:off x="5177" y="1646"/>
              <a:ext cx="91" cy="46"/>
            </a:xfrm>
            <a:custGeom>
              <a:avLst/>
              <a:gdLst>
                <a:gd name="T0" fmla="*/ 6 w 6"/>
                <a:gd name="T1" fmla="*/ 2 h 3"/>
                <a:gd name="T2" fmla="*/ 2 w 6"/>
                <a:gd name="T3" fmla="*/ 2 h 3"/>
                <a:gd name="T4" fmla="*/ 0 w 6"/>
                <a:gd name="T5" fmla="*/ 3 h 3"/>
                <a:gd name="T6" fmla="*/ 0 w 6"/>
                <a:gd name="T7" fmla="*/ 2 h 3"/>
                <a:gd name="T8" fmla="*/ 6 w 6"/>
                <a:gd name="T9" fmla="*/ 0 h 3"/>
                <a:gd name="T10" fmla="*/ 5 w 6"/>
                <a:gd name="T11" fmla="*/ 2 h 3"/>
                <a:gd name="T12" fmla="*/ 6 w 6"/>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2"/>
                  </a:moveTo>
                  <a:cubicBezTo>
                    <a:pt x="4" y="3"/>
                    <a:pt x="3" y="2"/>
                    <a:pt x="2" y="2"/>
                  </a:cubicBezTo>
                  <a:cubicBezTo>
                    <a:pt x="2" y="3"/>
                    <a:pt x="1" y="3"/>
                    <a:pt x="0" y="3"/>
                  </a:cubicBezTo>
                  <a:cubicBezTo>
                    <a:pt x="0" y="2"/>
                    <a:pt x="0" y="2"/>
                    <a:pt x="0" y="2"/>
                  </a:cubicBezTo>
                  <a:cubicBezTo>
                    <a:pt x="1" y="3"/>
                    <a:pt x="4" y="1"/>
                    <a:pt x="6" y="0"/>
                  </a:cubicBezTo>
                  <a:cubicBezTo>
                    <a:pt x="5" y="2"/>
                    <a:pt x="5" y="2"/>
                    <a:pt x="5"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1" name="Freeform 145"/>
            <p:cNvSpPr/>
            <p:nvPr/>
          </p:nvSpPr>
          <p:spPr bwMode="auto">
            <a:xfrm>
              <a:off x="5268" y="1953"/>
              <a:ext cx="30" cy="16"/>
            </a:xfrm>
            <a:custGeom>
              <a:avLst/>
              <a:gdLst>
                <a:gd name="T0" fmla="*/ 1 w 2"/>
                <a:gd name="T1" fmla="*/ 1 h 1"/>
                <a:gd name="T2" fmla="*/ 1 w 2"/>
                <a:gd name="T3" fmla="*/ 1 h 1"/>
                <a:gd name="T4" fmla="*/ 0 w 2"/>
                <a:gd name="T5" fmla="*/ 1 h 1"/>
                <a:gd name="T6" fmla="*/ 2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0" y="1"/>
                    <a:pt x="0" y="1"/>
                    <a:pt x="0" y="1"/>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2" name="Freeform 146"/>
            <p:cNvSpPr/>
            <p:nvPr/>
          </p:nvSpPr>
          <p:spPr bwMode="auto">
            <a:xfrm>
              <a:off x="5237" y="1984"/>
              <a:ext cx="61" cy="15"/>
            </a:xfrm>
            <a:custGeom>
              <a:avLst/>
              <a:gdLst>
                <a:gd name="T0" fmla="*/ 61 w 61"/>
                <a:gd name="T1" fmla="*/ 0 h 15"/>
                <a:gd name="T2" fmla="*/ 61 w 61"/>
                <a:gd name="T3" fmla="*/ 0 h 15"/>
                <a:gd name="T4" fmla="*/ 0 w 61"/>
                <a:gd name="T5" fmla="*/ 15 h 15"/>
                <a:gd name="T6" fmla="*/ 0 w 61"/>
                <a:gd name="T7" fmla="*/ 0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 name="Freeform 147"/>
            <p:cNvSpPr/>
            <p:nvPr/>
          </p:nvSpPr>
          <p:spPr bwMode="auto">
            <a:xfrm>
              <a:off x="5070" y="1861"/>
              <a:ext cx="213" cy="92"/>
            </a:xfrm>
            <a:custGeom>
              <a:avLst/>
              <a:gdLst>
                <a:gd name="T0" fmla="*/ 13 w 14"/>
                <a:gd name="T1" fmla="*/ 4 h 6"/>
                <a:gd name="T2" fmla="*/ 7 w 14"/>
                <a:gd name="T3" fmla="*/ 4 h 6"/>
                <a:gd name="T4" fmla="*/ 9 w 14"/>
                <a:gd name="T5" fmla="*/ 3 h 6"/>
                <a:gd name="T6" fmla="*/ 6 w 14"/>
                <a:gd name="T7" fmla="*/ 5 h 6"/>
                <a:gd name="T8" fmla="*/ 3 w 14"/>
                <a:gd name="T9" fmla="*/ 5 h 6"/>
                <a:gd name="T10" fmla="*/ 3 w 14"/>
                <a:gd name="T11" fmla="*/ 3 h 6"/>
                <a:gd name="T12" fmla="*/ 1 w 14"/>
                <a:gd name="T13" fmla="*/ 5 h 6"/>
                <a:gd name="T14" fmla="*/ 1 w 14"/>
                <a:gd name="T15" fmla="*/ 5 h 6"/>
                <a:gd name="T16" fmla="*/ 1 w 14"/>
                <a:gd name="T17" fmla="*/ 3 h 6"/>
                <a:gd name="T18" fmla="*/ 0 w 14"/>
                <a:gd name="T19" fmla="*/ 3 h 6"/>
                <a:gd name="T20" fmla="*/ 6 w 14"/>
                <a:gd name="T21" fmla="*/ 2 h 6"/>
                <a:gd name="T22" fmla="*/ 4 w 14"/>
                <a:gd name="T23" fmla="*/ 1 h 6"/>
                <a:gd name="T24" fmla="*/ 9 w 14"/>
                <a:gd name="T25" fmla="*/ 1 h 6"/>
                <a:gd name="T26" fmla="*/ 7 w 14"/>
                <a:gd name="T27" fmla="*/ 2 h 6"/>
                <a:gd name="T28" fmla="*/ 10 w 14"/>
                <a:gd name="T29" fmla="*/ 3 h 6"/>
                <a:gd name="T30" fmla="*/ 14 w 14"/>
                <a:gd name="T31" fmla="*/ 2 h 6"/>
                <a:gd name="T32" fmla="*/ 13 w 14"/>
                <a:gd name="T33" fmla="*/ 2 h 6"/>
                <a:gd name="T34" fmla="*/ 13 w 14"/>
                <a:gd name="T3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6">
                  <a:moveTo>
                    <a:pt x="13" y="4"/>
                  </a:moveTo>
                  <a:cubicBezTo>
                    <a:pt x="11" y="5"/>
                    <a:pt x="9" y="5"/>
                    <a:pt x="7" y="4"/>
                  </a:cubicBezTo>
                  <a:cubicBezTo>
                    <a:pt x="8" y="4"/>
                    <a:pt x="8" y="3"/>
                    <a:pt x="9" y="3"/>
                  </a:cubicBezTo>
                  <a:cubicBezTo>
                    <a:pt x="7" y="2"/>
                    <a:pt x="6" y="4"/>
                    <a:pt x="6" y="5"/>
                  </a:cubicBezTo>
                  <a:cubicBezTo>
                    <a:pt x="5" y="5"/>
                    <a:pt x="4" y="3"/>
                    <a:pt x="3" y="5"/>
                  </a:cubicBezTo>
                  <a:cubicBezTo>
                    <a:pt x="3" y="4"/>
                    <a:pt x="3" y="4"/>
                    <a:pt x="3" y="3"/>
                  </a:cubicBezTo>
                  <a:cubicBezTo>
                    <a:pt x="3" y="4"/>
                    <a:pt x="1" y="6"/>
                    <a:pt x="1" y="5"/>
                  </a:cubicBezTo>
                  <a:cubicBezTo>
                    <a:pt x="1" y="5"/>
                    <a:pt x="1" y="5"/>
                    <a:pt x="1" y="5"/>
                  </a:cubicBezTo>
                  <a:cubicBezTo>
                    <a:pt x="2" y="4"/>
                    <a:pt x="1" y="4"/>
                    <a:pt x="1" y="3"/>
                  </a:cubicBezTo>
                  <a:cubicBezTo>
                    <a:pt x="0" y="3"/>
                    <a:pt x="0" y="3"/>
                    <a:pt x="0" y="3"/>
                  </a:cubicBezTo>
                  <a:cubicBezTo>
                    <a:pt x="6" y="2"/>
                    <a:pt x="6" y="2"/>
                    <a:pt x="6" y="2"/>
                  </a:cubicBezTo>
                  <a:cubicBezTo>
                    <a:pt x="4" y="1"/>
                    <a:pt x="4" y="1"/>
                    <a:pt x="4" y="1"/>
                  </a:cubicBezTo>
                  <a:cubicBezTo>
                    <a:pt x="9" y="1"/>
                    <a:pt x="9" y="1"/>
                    <a:pt x="9" y="1"/>
                  </a:cubicBezTo>
                  <a:cubicBezTo>
                    <a:pt x="8" y="2"/>
                    <a:pt x="8" y="1"/>
                    <a:pt x="7" y="2"/>
                  </a:cubicBezTo>
                  <a:cubicBezTo>
                    <a:pt x="7" y="4"/>
                    <a:pt x="9" y="2"/>
                    <a:pt x="10" y="3"/>
                  </a:cubicBezTo>
                  <a:cubicBezTo>
                    <a:pt x="9" y="0"/>
                    <a:pt x="13" y="3"/>
                    <a:pt x="14" y="2"/>
                  </a:cubicBezTo>
                  <a:cubicBezTo>
                    <a:pt x="13" y="2"/>
                    <a:pt x="13" y="2"/>
                    <a:pt x="13" y="2"/>
                  </a:cubicBez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 name="Freeform 148"/>
            <p:cNvSpPr/>
            <p:nvPr/>
          </p:nvSpPr>
          <p:spPr bwMode="auto">
            <a:xfrm>
              <a:off x="5146" y="2690"/>
              <a:ext cx="243" cy="77"/>
            </a:xfrm>
            <a:custGeom>
              <a:avLst/>
              <a:gdLst>
                <a:gd name="T0" fmla="*/ 0 w 16"/>
                <a:gd name="T1" fmla="*/ 5 h 5"/>
                <a:gd name="T2" fmla="*/ 16 w 16"/>
                <a:gd name="T3" fmla="*/ 0 h 5"/>
                <a:gd name="T4" fmla="*/ 0 w 16"/>
                <a:gd name="T5" fmla="*/ 5 h 5"/>
              </a:gdLst>
              <a:ahLst/>
              <a:cxnLst>
                <a:cxn ang="0">
                  <a:pos x="T0" y="T1"/>
                </a:cxn>
                <a:cxn ang="0">
                  <a:pos x="T2" y="T3"/>
                </a:cxn>
                <a:cxn ang="0">
                  <a:pos x="T4" y="T5"/>
                </a:cxn>
              </a:cxnLst>
              <a:rect l="0" t="0" r="r" b="b"/>
              <a:pathLst>
                <a:path w="16" h="5">
                  <a:moveTo>
                    <a:pt x="0" y="5"/>
                  </a:moveTo>
                  <a:cubicBezTo>
                    <a:pt x="5" y="4"/>
                    <a:pt x="10" y="0"/>
                    <a:pt x="16" y="0"/>
                  </a:cubicBezTo>
                  <a:cubicBezTo>
                    <a:pt x="10" y="1"/>
                    <a:pt x="6"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 name="Freeform 149"/>
            <p:cNvSpPr/>
            <p:nvPr/>
          </p:nvSpPr>
          <p:spPr bwMode="auto">
            <a:xfrm>
              <a:off x="5344" y="2506"/>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 name="Freeform 150"/>
            <p:cNvSpPr/>
            <p:nvPr/>
          </p:nvSpPr>
          <p:spPr bwMode="auto">
            <a:xfrm>
              <a:off x="5192" y="1401"/>
              <a:ext cx="30" cy="15"/>
            </a:xfrm>
            <a:custGeom>
              <a:avLst/>
              <a:gdLst>
                <a:gd name="T0" fmla="*/ 15 w 30"/>
                <a:gd name="T1" fmla="*/ 0 h 15"/>
                <a:gd name="T2" fmla="*/ 30 w 30"/>
                <a:gd name="T3" fmla="*/ 0 h 15"/>
                <a:gd name="T4" fmla="*/ 0 w 30"/>
                <a:gd name="T5" fmla="*/ 15 h 15"/>
                <a:gd name="T6" fmla="*/ 0 w 30"/>
                <a:gd name="T7" fmla="*/ 0 h 15"/>
                <a:gd name="T8" fmla="*/ 15 w 30"/>
                <a:gd name="T9" fmla="*/ 0 h 15"/>
              </a:gdLst>
              <a:ahLst/>
              <a:cxnLst>
                <a:cxn ang="0">
                  <a:pos x="T0" y="T1"/>
                </a:cxn>
                <a:cxn ang="0">
                  <a:pos x="T2" y="T3"/>
                </a:cxn>
                <a:cxn ang="0">
                  <a:pos x="T4" y="T5"/>
                </a:cxn>
                <a:cxn ang="0">
                  <a:pos x="T6" y="T7"/>
                </a:cxn>
                <a:cxn ang="0">
                  <a:pos x="T8" y="T9"/>
                </a:cxn>
              </a:cxnLst>
              <a:rect l="0" t="0" r="r" b="b"/>
              <a:pathLst>
                <a:path w="30" h="15">
                  <a:moveTo>
                    <a:pt x="15" y="0"/>
                  </a:moveTo>
                  <a:lnTo>
                    <a:pt x="30"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 name="Freeform 151"/>
            <p:cNvSpPr/>
            <p:nvPr/>
          </p:nvSpPr>
          <p:spPr bwMode="auto">
            <a:xfrm>
              <a:off x="5146" y="1293"/>
              <a:ext cx="31" cy="16"/>
            </a:xfrm>
            <a:custGeom>
              <a:avLst/>
              <a:gdLst>
                <a:gd name="T0" fmla="*/ 0 w 31"/>
                <a:gd name="T1" fmla="*/ 16 h 16"/>
                <a:gd name="T2" fmla="*/ 31 w 31"/>
                <a:gd name="T3" fmla="*/ 0 h 16"/>
                <a:gd name="T4" fmla="*/ 15 w 31"/>
                <a:gd name="T5" fmla="*/ 0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 name="Freeform 152"/>
            <p:cNvSpPr/>
            <p:nvPr/>
          </p:nvSpPr>
          <p:spPr bwMode="auto">
            <a:xfrm>
              <a:off x="5283" y="2322"/>
              <a:ext cx="15" cy="3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2"/>
                    <a:pt x="0" y="0"/>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 name="Freeform 153"/>
            <p:cNvSpPr/>
            <p:nvPr/>
          </p:nvSpPr>
          <p:spPr bwMode="auto">
            <a:xfrm>
              <a:off x="5222" y="2506"/>
              <a:ext cx="107" cy="31"/>
            </a:xfrm>
            <a:custGeom>
              <a:avLst/>
              <a:gdLst>
                <a:gd name="T0" fmla="*/ 7 w 7"/>
                <a:gd name="T1" fmla="*/ 2 h 2"/>
                <a:gd name="T2" fmla="*/ 3 w 7"/>
                <a:gd name="T3" fmla="*/ 1 h 2"/>
                <a:gd name="T4" fmla="*/ 3 w 7"/>
                <a:gd name="T5" fmla="*/ 2 h 2"/>
                <a:gd name="T6" fmla="*/ 0 w 7"/>
                <a:gd name="T7" fmla="*/ 1 h 2"/>
                <a:gd name="T8" fmla="*/ 1 w 7"/>
                <a:gd name="T9" fmla="*/ 1 h 2"/>
                <a:gd name="T10" fmla="*/ 2 w 7"/>
                <a:gd name="T11" fmla="*/ 2 h 2"/>
                <a:gd name="T12" fmla="*/ 4 w 7"/>
                <a:gd name="T13" fmla="*/ 1 h 2"/>
                <a:gd name="T14" fmla="*/ 7 w 7"/>
                <a:gd name="T15" fmla="*/ 1 h 2"/>
                <a:gd name="T16" fmla="*/ 7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7" y="2"/>
                  </a:moveTo>
                  <a:cubicBezTo>
                    <a:pt x="6" y="1"/>
                    <a:pt x="4" y="2"/>
                    <a:pt x="3" y="1"/>
                  </a:cubicBezTo>
                  <a:cubicBezTo>
                    <a:pt x="3" y="2"/>
                    <a:pt x="3" y="2"/>
                    <a:pt x="3" y="2"/>
                  </a:cubicBezTo>
                  <a:cubicBezTo>
                    <a:pt x="2" y="1"/>
                    <a:pt x="0" y="2"/>
                    <a:pt x="0" y="1"/>
                  </a:cubicBezTo>
                  <a:cubicBezTo>
                    <a:pt x="0" y="1"/>
                    <a:pt x="1" y="1"/>
                    <a:pt x="1" y="1"/>
                  </a:cubicBezTo>
                  <a:cubicBezTo>
                    <a:pt x="1" y="1"/>
                    <a:pt x="2" y="1"/>
                    <a:pt x="2" y="2"/>
                  </a:cubicBezTo>
                  <a:cubicBezTo>
                    <a:pt x="2" y="0"/>
                    <a:pt x="4" y="1"/>
                    <a:pt x="4" y="1"/>
                  </a:cubicBezTo>
                  <a:cubicBezTo>
                    <a:pt x="5" y="1"/>
                    <a:pt x="6" y="1"/>
                    <a:pt x="7" y="1"/>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 name="Freeform 154"/>
            <p:cNvSpPr/>
            <p:nvPr/>
          </p:nvSpPr>
          <p:spPr bwMode="auto">
            <a:xfrm>
              <a:off x="5131" y="1447"/>
              <a:ext cx="46" cy="31"/>
            </a:xfrm>
            <a:custGeom>
              <a:avLst/>
              <a:gdLst>
                <a:gd name="T0" fmla="*/ 0 w 3"/>
                <a:gd name="T1" fmla="*/ 2 h 2"/>
                <a:gd name="T2" fmla="*/ 3 w 3"/>
                <a:gd name="T3" fmla="*/ 2 h 2"/>
                <a:gd name="T4" fmla="*/ 0 w 3"/>
                <a:gd name="T5" fmla="*/ 2 h 2"/>
              </a:gdLst>
              <a:ahLst/>
              <a:cxnLst>
                <a:cxn ang="0">
                  <a:pos x="T0" y="T1"/>
                </a:cxn>
                <a:cxn ang="0">
                  <a:pos x="T2" y="T3"/>
                </a:cxn>
                <a:cxn ang="0">
                  <a:pos x="T4" y="T5"/>
                </a:cxn>
              </a:cxnLst>
              <a:rect l="0" t="0" r="r" b="b"/>
              <a:pathLst>
                <a:path w="3" h="2">
                  <a:moveTo>
                    <a:pt x="0" y="2"/>
                  </a:moveTo>
                  <a:cubicBezTo>
                    <a:pt x="1" y="2"/>
                    <a:pt x="2" y="0"/>
                    <a:pt x="3"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 name="Freeform 155"/>
            <p:cNvSpPr/>
            <p:nvPr/>
          </p:nvSpPr>
          <p:spPr bwMode="auto">
            <a:xfrm>
              <a:off x="5177" y="1938"/>
              <a:ext cx="45" cy="61"/>
            </a:xfrm>
            <a:custGeom>
              <a:avLst/>
              <a:gdLst>
                <a:gd name="T0" fmla="*/ 0 w 3"/>
                <a:gd name="T1" fmla="*/ 3 h 4"/>
                <a:gd name="T2" fmla="*/ 3 w 3"/>
                <a:gd name="T3" fmla="*/ 1 h 4"/>
                <a:gd name="T4" fmla="*/ 0 w 3"/>
                <a:gd name="T5" fmla="*/ 1 h 4"/>
                <a:gd name="T6" fmla="*/ 3 w 3"/>
                <a:gd name="T7" fmla="*/ 1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2"/>
                    <a:pt x="3" y="1"/>
                  </a:cubicBezTo>
                  <a:cubicBezTo>
                    <a:pt x="2" y="1"/>
                    <a:pt x="1" y="0"/>
                    <a:pt x="0" y="1"/>
                  </a:cubicBezTo>
                  <a:cubicBezTo>
                    <a:pt x="1" y="1"/>
                    <a:pt x="3" y="0"/>
                    <a:pt x="3" y="1"/>
                  </a:cubicBezTo>
                  <a:cubicBezTo>
                    <a:pt x="3" y="4"/>
                    <a:pt x="1"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 name="Freeform 156"/>
            <p:cNvSpPr/>
            <p:nvPr/>
          </p:nvSpPr>
          <p:spPr bwMode="auto">
            <a:xfrm>
              <a:off x="5192" y="2199"/>
              <a:ext cx="45"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0" y="0"/>
                    <a:pt x="2" y="2"/>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3" name="Freeform 157"/>
            <p:cNvSpPr/>
            <p:nvPr/>
          </p:nvSpPr>
          <p:spPr bwMode="auto">
            <a:xfrm>
              <a:off x="5313" y="3043"/>
              <a:ext cx="31" cy="15"/>
            </a:xfrm>
            <a:custGeom>
              <a:avLst/>
              <a:gdLst>
                <a:gd name="T0" fmla="*/ 2 w 2"/>
                <a:gd name="T1" fmla="*/ 1 h 1"/>
                <a:gd name="T2" fmla="*/ 0 w 2"/>
                <a:gd name="T3" fmla="*/ 1 h 1"/>
                <a:gd name="T4" fmla="*/ 2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0" y="1"/>
                    <a:pt x="0" y="1"/>
                    <a:pt x="0" y="1"/>
                  </a:cubicBezTo>
                  <a:cubicBezTo>
                    <a:pt x="0" y="0"/>
                    <a:pt x="1" y="1"/>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4" name="Freeform 158"/>
            <p:cNvSpPr/>
            <p:nvPr/>
          </p:nvSpPr>
          <p:spPr bwMode="auto">
            <a:xfrm>
              <a:off x="5070" y="1217"/>
              <a:ext cx="31" cy="15"/>
            </a:xfrm>
            <a:custGeom>
              <a:avLst/>
              <a:gdLst>
                <a:gd name="T0" fmla="*/ 31 w 31"/>
                <a:gd name="T1" fmla="*/ 0 h 15"/>
                <a:gd name="T2" fmla="*/ 31 w 31"/>
                <a:gd name="T3" fmla="*/ 0 h 15"/>
                <a:gd name="T4" fmla="*/ 0 w 31"/>
                <a:gd name="T5" fmla="*/ 15 h 15"/>
                <a:gd name="T6" fmla="*/ 0 w 31"/>
                <a:gd name="T7" fmla="*/ 0 h 15"/>
                <a:gd name="T8" fmla="*/ 31 w 31"/>
                <a:gd name="T9" fmla="*/ 0 h 15"/>
              </a:gdLst>
              <a:ahLst/>
              <a:cxnLst>
                <a:cxn ang="0">
                  <a:pos x="T0" y="T1"/>
                </a:cxn>
                <a:cxn ang="0">
                  <a:pos x="T2" y="T3"/>
                </a:cxn>
                <a:cxn ang="0">
                  <a:pos x="T4" y="T5"/>
                </a:cxn>
                <a:cxn ang="0">
                  <a:pos x="T6" y="T7"/>
                </a:cxn>
                <a:cxn ang="0">
                  <a:pos x="T8" y="T9"/>
                </a:cxn>
              </a:cxnLst>
              <a:rect l="0" t="0" r="r" b="b"/>
              <a:pathLst>
                <a:path w="31" h="15">
                  <a:moveTo>
                    <a:pt x="31" y="0"/>
                  </a:moveTo>
                  <a:lnTo>
                    <a:pt x="31" y="0"/>
                  </a:lnTo>
                  <a:lnTo>
                    <a:pt x="0" y="15"/>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5" name="Rectangle 159"/>
            <p:cNvSpPr>
              <a:spLocks noChangeArrowheads="1"/>
            </p:cNvSpPr>
            <p:nvPr/>
          </p:nvSpPr>
          <p:spPr bwMode="auto">
            <a:xfrm>
              <a:off x="5070" y="1171"/>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6" name="Freeform 160"/>
            <p:cNvSpPr/>
            <p:nvPr/>
          </p:nvSpPr>
          <p:spPr bwMode="auto">
            <a:xfrm>
              <a:off x="5161" y="1677"/>
              <a:ext cx="0" cy="31"/>
            </a:xfrm>
            <a:custGeom>
              <a:avLst/>
              <a:gdLst>
                <a:gd name="T0" fmla="*/ 0 h 31"/>
                <a:gd name="T1" fmla="*/ 31 h 31"/>
                <a:gd name="T2" fmla="*/ 0 h 31"/>
              </a:gdLst>
              <a:ahLst/>
              <a:cxnLst>
                <a:cxn ang="0">
                  <a:pos x="0" y="T0"/>
                </a:cxn>
                <a:cxn ang="0">
                  <a:pos x="0" y="T1"/>
                </a:cxn>
                <a:cxn ang="0">
                  <a:pos x="0" y="T2"/>
                </a:cxn>
              </a:cxnLst>
              <a:rect l="0" t="0" r="r" b="b"/>
              <a:pathLst>
                <a:path h="31">
                  <a:moveTo>
                    <a:pt x="0" y="0"/>
                  </a:moveTo>
                  <a:lnTo>
                    <a:pt x="0"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7" name="Freeform 161"/>
            <p:cNvSpPr/>
            <p:nvPr/>
          </p:nvSpPr>
          <p:spPr bwMode="auto">
            <a:xfrm>
              <a:off x="3566" y="1831"/>
              <a:ext cx="1641" cy="445"/>
            </a:xfrm>
            <a:custGeom>
              <a:avLst/>
              <a:gdLst>
                <a:gd name="T0" fmla="*/ 106 w 108"/>
                <a:gd name="T1" fmla="*/ 18 h 29"/>
                <a:gd name="T2" fmla="*/ 100 w 108"/>
                <a:gd name="T3" fmla="*/ 21 h 29"/>
                <a:gd name="T4" fmla="*/ 99 w 108"/>
                <a:gd name="T5" fmla="*/ 21 h 29"/>
                <a:gd name="T6" fmla="*/ 89 w 108"/>
                <a:gd name="T7" fmla="*/ 21 h 29"/>
                <a:gd name="T8" fmla="*/ 88 w 108"/>
                <a:gd name="T9" fmla="*/ 21 h 29"/>
                <a:gd name="T10" fmla="*/ 87 w 108"/>
                <a:gd name="T11" fmla="*/ 19 h 29"/>
                <a:gd name="T12" fmla="*/ 74 w 108"/>
                <a:gd name="T13" fmla="*/ 21 h 29"/>
                <a:gd name="T14" fmla="*/ 73 w 108"/>
                <a:gd name="T15" fmla="*/ 21 h 29"/>
                <a:gd name="T16" fmla="*/ 65 w 108"/>
                <a:gd name="T17" fmla="*/ 23 h 29"/>
                <a:gd name="T18" fmla="*/ 58 w 108"/>
                <a:gd name="T19" fmla="*/ 28 h 29"/>
                <a:gd name="T20" fmla="*/ 48 w 108"/>
                <a:gd name="T21" fmla="*/ 28 h 29"/>
                <a:gd name="T22" fmla="*/ 50 w 108"/>
                <a:gd name="T23" fmla="*/ 26 h 29"/>
                <a:gd name="T24" fmla="*/ 47 w 108"/>
                <a:gd name="T25" fmla="*/ 24 h 29"/>
                <a:gd name="T26" fmla="*/ 40 w 108"/>
                <a:gd name="T27" fmla="*/ 22 h 29"/>
                <a:gd name="T28" fmla="*/ 26 w 108"/>
                <a:gd name="T29" fmla="*/ 19 h 29"/>
                <a:gd name="T30" fmla="*/ 31 w 108"/>
                <a:gd name="T31" fmla="*/ 20 h 29"/>
                <a:gd name="T32" fmla="*/ 43 w 108"/>
                <a:gd name="T33" fmla="*/ 16 h 29"/>
                <a:gd name="T34" fmla="*/ 53 w 108"/>
                <a:gd name="T35" fmla="*/ 14 h 29"/>
                <a:gd name="T36" fmla="*/ 50 w 108"/>
                <a:gd name="T37" fmla="*/ 12 h 29"/>
                <a:gd name="T38" fmla="*/ 39 w 108"/>
                <a:gd name="T39" fmla="*/ 16 h 29"/>
                <a:gd name="T40" fmla="*/ 23 w 108"/>
                <a:gd name="T41" fmla="*/ 16 h 29"/>
                <a:gd name="T42" fmla="*/ 18 w 108"/>
                <a:gd name="T43" fmla="*/ 16 h 29"/>
                <a:gd name="T44" fmla="*/ 12 w 108"/>
                <a:gd name="T45" fmla="*/ 21 h 29"/>
                <a:gd name="T46" fmla="*/ 11 w 108"/>
                <a:gd name="T47" fmla="*/ 22 h 29"/>
                <a:gd name="T48" fmla="*/ 9 w 108"/>
                <a:gd name="T49" fmla="*/ 24 h 29"/>
                <a:gd name="T50" fmla="*/ 5 w 108"/>
                <a:gd name="T51" fmla="*/ 23 h 29"/>
                <a:gd name="T52" fmla="*/ 7 w 108"/>
                <a:gd name="T53" fmla="*/ 22 h 29"/>
                <a:gd name="T54" fmla="*/ 4 w 108"/>
                <a:gd name="T55" fmla="*/ 19 h 29"/>
                <a:gd name="T56" fmla="*/ 3 w 108"/>
                <a:gd name="T57" fmla="*/ 18 h 29"/>
                <a:gd name="T58" fmla="*/ 2 w 108"/>
                <a:gd name="T59" fmla="*/ 10 h 29"/>
                <a:gd name="T60" fmla="*/ 27 w 108"/>
                <a:gd name="T61" fmla="*/ 8 h 29"/>
                <a:gd name="T62" fmla="*/ 36 w 108"/>
                <a:gd name="T63" fmla="*/ 11 h 29"/>
                <a:gd name="T64" fmla="*/ 31 w 108"/>
                <a:gd name="T65" fmla="*/ 11 h 29"/>
                <a:gd name="T66" fmla="*/ 27 w 108"/>
                <a:gd name="T67" fmla="*/ 12 h 29"/>
                <a:gd name="T68" fmla="*/ 42 w 108"/>
                <a:gd name="T69" fmla="*/ 12 h 29"/>
                <a:gd name="T70" fmla="*/ 43 w 108"/>
                <a:gd name="T71" fmla="*/ 12 h 29"/>
                <a:gd name="T72" fmla="*/ 71 w 108"/>
                <a:gd name="T73" fmla="*/ 10 h 29"/>
                <a:gd name="T74" fmla="*/ 79 w 108"/>
                <a:gd name="T75" fmla="*/ 9 h 29"/>
                <a:gd name="T76" fmla="*/ 72 w 108"/>
                <a:gd name="T77" fmla="*/ 7 h 29"/>
                <a:gd name="T78" fmla="*/ 57 w 108"/>
                <a:gd name="T79" fmla="*/ 6 h 29"/>
                <a:gd name="T80" fmla="*/ 53 w 108"/>
                <a:gd name="T81" fmla="*/ 5 h 29"/>
                <a:gd name="T82" fmla="*/ 47 w 108"/>
                <a:gd name="T83" fmla="*/ 5 h 29"/>
                <a:gd name="T84" fmla="*/ 54 w 108"/>
                <a:gd name="T85" fmla="*/ 3 h 29"/>
                <a:gd name="T86" fmla="*/ 56 w 108"/>
                <a:gd name="T87" fmla="*/ 3 h 29"/>
                <a:gd name="T88" fmla="*/ 59 w 108"/>
                <a:gd name="T89" fmla="*/ 2 h 29"/>
                <a:gd name="T90" fmla="*/ 75 w 108"/>
                <a:gd name="T91" fmla="*/ 2 h 29"/>
                <a:gd name="T92" fmla="*/ 85 w 108"/>
                <a:gd name="T93" fmla="*/ 3 h 29"/>
                <a:gd name="T94" fmla="*/ 96 w 108"/>
                <a:gd name="T95" fmla="*/ 6 h 29"/>
                <a:gd name="T96" fmla="*/ 85 w 108"/>
                <a:gd name="T97" fmla="*/ 8 h 29"/>
                <a:gd name="T98" fmla="*/ 82 w 108"/>
                <a:gd name="T99" fmla="*/ 9 h 29"/>
                <a:gd name="T100" fmla="*/ 84 w 108"/>
                <a:gd name="T101" fmla="*/ 11 h 29"/>
                <a:gd name="T102" fmla="*/ 90 w 108"/>
                <a:gd name="T103" fmla="*/ 12 h 29"/>
                <a:gd name="T104" fmla="*/ 88 w 108"/>
                <a:gd name="T105" fmla="*/ 16 h 29"/>
                <a:gd name="T106" fmla="*/ 92 w 108"/>
                <a:gd name="T107" fmla="*/ 17 h 29"/>
                <a:gd name="T108" fmla="*/ 96 w 108"/>
                <a:gd name="T109" fmla="*/ 18 h 29"/>
                <a:gd name="T110" fmla="*/ 105 w 108"/>
                <a:gd name="T11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 h="29">
                  <a:moveTo>
                    <a:pt x="108" y="20"/>
                  </a:moveTo>
                  <a:cubicBezTo>
                    <a:pt x="107" y="20"/>
                    <a:pt x="107" y="20"/>
                    <a:pt x="107" y="20"/>
                  </a:cubicBezTo>
                  <a:cubicBezTo>
                    <a:pt x="107" y="19"/>
                    <a:pt x="107" y="19"/>
                    <a:pt x="108" y="18"/>
                  </a:cubicBezTo>
                  <a:cubicBezTo>
                    <a:pt x="107" y="18"/>
                    <a:pt x="107" y="18"/>
                    <a:pt x="106" y="18"/>
                  </a:cubicBezTo>
                  <a:cubicBezTo>
                    <a:pt x="107" y="21"/>
                    <a:pt x="103" y="19"/>
                    <a:pt x="103" y="20"/>
                  </a:cubicBezTo>
                  <a:cubicBezTo>
                    <a:pt x="102" y="19"/>
                    <a:pt x="102" y="20"/>
                    <a:pt x="102" y="20"/>
                  </a:cubicBezTo>
                  <a:cubicBezTo>
                    <a:pt x="102" y="21"/>
                    <a:pt x="102" y="21"/>
                    <a:pt x="102" y="21"/>
                  </a:cubicBezTo>
                  <a:cubicBezTo>
                    <a:pt x="101" y="20"/>
                    <a:pt x="100" y="21"/>
                    <a:pt x="100" y="21"/>
                  </a:cubicBezTo>
                  <a:cubicBezTo>
                    <a:pt x="101" y="21"/>
                    <a:pt x="101" y="20"/>
                    <a:pt x="102" y="20"/>
                  </a:cubicBezTo>
                  <a:cubicBezTo>
                    <a:pt x="101" y="19"/>
                    <a:pt x="99" y="19"/>
                    <a:pt x="98" y="19"/>
                  </a:cubicBezTo>
                  <a:cubicBezTo>
                    <a:pt x="97" y="20"/>
                    <a:pt x="97" y="20"/>
                    <a:pt x="97" y="20"/>
                  </a:cubicBezTo>
                  <a:cubicBezTo>
                    <a:pt x="99" y="21"/>
                    <a:pt x="99" y="21"/>
                    <a:pt x="99" y="21"/>
                  </a:cubicBezTo>
                  <a:cubicBezTo>
                    <a:pt x="97" y="21"/>
                    <a:pt x="93" y="20"/>
                    <a:pt x="91" y="21"/>
                  </a:cubicBezTo>
                  <a:cubicBezTo>
                    <a:pt x="92" y="21"/>
                    <a:pt x="94" y="21"/>
                    <a:pt x="94" y="20"/>
                  </a:cubicBezTo>
                  <a:cubicBezTo>
                    <a:pt x="92" y="17"/>
                    <a:pt x="91" y="20"/>
                    <a:pt x="89" y="20"/>
                  </a:cubicBezTo>
                  <a:cubicBezTo>
                    <a:pt x="89" y="21"/>
                    <a:pt x="89" y="21"/>
                    <a:pt x="89" y="21"/>
                  </a:cubicBezTo>
                  <a:cubicBezTo>
                    <a:pt x="89" y="21"/>
                    <a:pt x="89" y="21"/>
                    <a:pt x="89" y="21"/>
                  </a:cubicBezTo>
                  <a:cubicBezTo>
                    <a:pt x="85" y="22"/>
                    <a:pt x="85" y="22"/>
                    <a:pt x="85" y="22"/>
                  </a:cubicBezTo>
                  <a:cubicBezTo>
                    <a:pt x="85" y="21"/>
                    <a:pt x="85" y="21"/>
                    <a:pt x="85" y="21"/>
                  </a:cubicBezTo>
                  <a:cubicBezTo>
                    <a:pt x="86" y="21"/>
                    <a:pt x="87" y="21"/>
                    <a:pt x="88" y="21"/>
                  </a:cubicBezTo>
                  <a:cubicBezTo>
                    <a:pt x="87" y="19"/>
                    <a:pt x="86" y="20"/>
                    <a:pt x="85" y="20"/>
                  </a:cubicBezTo>
                  <a:cubicBezTo>
                    <a:pt x="84" y="22"/>
                    <a:pt x="83" y="21"/>
                    <a:pt x="82" y="21"/>
                  </a:cubicBezTo>
                  <a:cubicBezTo>
                    <a:pt x="81" y="19"/>
                    <a:pt x="81" y="19"/>
                    <a:pt x="81" y="19"/>
                  </a:cubicBezTo>
                  <a:cubicBezTo>
                    <a:pt x="83" y="19"/>
                    <a:pt x="86" y="21"/>
                    <a:pt x="87" y="19"/>
                  </a:cubicBezTo>
                  <a:cubicBezTo>
                    <a:pt x="85" y="18"/>
                    <a:pt x="85" y="18"/>
                    <a:pt x="85" y="18"/>
                  </a:cubicBezTo>
                  <a:cubicBezTo>
                    <a:pt x="82" y="20"/>
                    <a:pt x="78" y="17"/>
                    <a:pt x="76" y="20"/>
                  </a:cubicBezTo>
                  <a:cubicBezTo>
                    <a:pt x="79" y="20"/>
                    <a:pt x="79" y="20"/>
                    <a:pt x="79" y="20"/>
                  </a:cubicBezTo>
                  <a:cubicBezTo>
                    <a:pt x="74" y="21"/>
                    <a:pt x="74" y="21"/>
                    <a:pt x="74" y="21"/>
                  </a:cubicBezTo>
                  <a:cubicBezTo>
                    <a:pt x="75" y="22"/>
                    <a:pt x="75" y="22"/>
                    <a:pt x="75" y="22"/>
                  </a:cubicBezTo>
                  <a:cubicBezTo>
                    <a:pt x="74" y="22"/>
                    <a:pt x="73" y="22"/>
                    <a:pt x="72" y="22"/>
                  </a:cubicBezTo>
                  <a:cubicBezTo>
                    <a:pt x="72" y="22"/>
                    <a:pt x="73" y="23"/>
                    <a:pt x="73" y="22"/>
                  </a:cubicBezTo>
                  <a:cubicBezTo>
                    <a:pt x="73" y="21"/>
                    <a:pt x="73" y="21"/>
                    <a:pt x="73" y="21"/>
                  </a:cubicBezTo>
                  <a:cubicBezTo>
                    <a:pt x="72" y="20"/>
                    <a:pt x="71" y="23"/>
                    <a:pt x="70" y="22"/>
                  </a:cubicBezTo>
                  <a:cubicBezTo>
                    <a:pt x="69" y="23"/>
                    <a:pt x="69" y="23"/>
                    <a:pt x="69" y="23"/>
                  </a:cubicBezTo>
                  <a:cubicBezTo>
                    <a:pt x="69" y="22"/>
                    <a:pt x="69" y="22"/>
                    <a:pt x="68" y="22"/>
                  </a:cubicBezTo>
                  <a:cubicBezTo>
                    <a:pt x="67" y="21"/>
                    <a:pt x="66" y="24"/>
                    <a:pt x="65" y="23"/>
                  </a:cubicBezTo>
                  <a:cubicBezTo>
                    <a:pt x="66" y="26"/>
                    <a:pt x="62" y="25"/>
                    <a:pt x="62" y="26"/>
                  </a:cubicBezTo>
                  <a:cubicBezTo>
                    <a:pt x="62" y="25"/>
                    <a:pt x="60" y="29"/>
                    <a:pt x="58" y="26"/>
                  </a:cubicBezTo>
                  <a:cubicBezTo>
                    <a:pt x="56" y="27"/>
                    <a:pt x="54" y="25"/>
                    <a:pt x="53" y="27"/>
                  </a:cubicBezTo>
                  <a:cubicBezTo>
                    <a:pt x="54" y="29"/>
                    <a:pt x="57" y="27"/>
                    <a:pt x="58" y="28"/>
                  </a:cubicBezTo>
                  <a:cubicBezTo>
                    <a:pt x="56" y="29"/>
                    <a:pt x="55" y="29"/>
                    <a:pt x="54" y="29"/>
                  </a:cubicBezTo>
                  <a:cubicBezTo>
                    <a:pt x="52" y="29"/>
                    <a:pt x="49" y="29"/>
                    <a:pt x="46" y="29"/>
                  </a:cubicBezTo>
                  <a:cubicBezTo>
                    <a:pt x="47" y="29"/>
                    <a:pt x="47" y="29"/>
                    <a:pt x="47" y="29"/>
                  </a:cubicBezTo>
                  <a:cubicBezTo>
                    <a:pt x="48" y="29"/>
                    <a:pt x="48" y="28"/>
                    <a:pt x="48" y="28"/>
                  </a:cubicBezTo>
                  <a:cubicBezTo>
                    <a:pt x="45" y="27"/>
                    <a:pt x="40" y="28"/>
                    <a:pt x="36" y="28"/>
                  </a:cubicBezTo>
                  <a:cubicBezTo>
                    <a:pt x="36" y="28"/>
                    <a:pt x="40" y="29"/>
                    <a:pt x="39" y="27"/>
                  </a:cubicBezTo>
                  <a:cubicBezTo>
                    <a:pt x="42" y="26"/>
                    <a:pt x="47" y="27"/>
                    <a:pt x="50" y="25"/>
                  </a:cubicBezTo>
                  <a:cubicBezTo>
                    <a:pt x="50" y="25"/>
                    <a:pt x="50" y="26"/>
                    <a:pt x="50" y="26"/>
                  </a:cubicBezTo>
                  <a:cubicBezTo>
                    <a:pt x="51" y="26"/>
                    <a:pt x="53" y="27"/>
                    <a:pt x="54" y="25"/>
                  </a:cubicBezTo>
                  <a:cubicBezTo>
                    <a:pt x="53" y="25"/>
                    <a:pt x="55" y="26"/>
                    <a:pt x="55" y="24"/>
                  </a:cubicBezTo>
                  <a:cubicBezTo>
                    <a:pt x="55" y="23"/>
                    <a:pt x="55" y="23"/>
                    <a:pt x="55" y="23"/>
                  </a:cubicBezTo>
                  <a:cubicBezTo>
                    <a:pt x="53" y="22"/>
                    <a:pt x="49" y="24"/>
                    <a:pt x="47" y="24"/>
                  </a:cubicBezTo>
                  <a:cubicBezTo>
                    <a:pt x="46" y="24"/>
                    <a:pt x="44" y="24"/>
                    <a:pt x="43" y="24"/>
                  </a:cubicBezTo>
                  <a:cubicBezTo>
                    <a:pt x="43" y="24"/>
                    <a:pt x="46" y="22"/>
                    <a:pt x="47" y="24"/>
                  </a:cubicBezTo>
                  <a:cubicBezTo>
                    <a:pt x="48" y="23"/>
                    <a:pt x="47" y="23"/>
                    <a:pt x="48" y="23"/>
                  </a:cubicBezTo>
                  <a:cubicBezTo>
                    <a:pt x="45" y="20"/>
                    <a:pt x="42" y="23"/>
                    <a:pt x="40" y="22"/>
                  </a:cubicBezTo>
                  <a:cubicBezTo>
                    <a:pt x="41" y="22"/>
                    <a:pt x="43" y="21"/>
                    <a:pt x="43" y="20"/>
                  </a:cubicBezTo>
                  <a:cubicBezTo>
                    <a:pt x="42" y="20"/>
                    <a:pt x="41" y="20"/>
                    <a:pt x="39" y="19"/>
                  </a:cubicBezTo>
                  <a:cubicBezTo>
                    <a:pt x="35" y="21"/>
                    <a:pt x="31" y="20"/>
                    <a:pt x="27" y="21"/>
                  </a:cubicBezTo>
                  <a:cubicBezTo>
                    <a:pt x="26" y="19"/>
                    <a:pt x="26" y="19"/>
                    <a:pt x="26" y="19"/>
                  </a:cubicBezTo>
                  <a:cubicBezTo>
                    <a:pt x="28" y="19"/>
                    <a:pt x="28" y="19"/>
                    <a:pt x="28" y="19"/>
                  </a:cubicBezTo>
                  <a:cubicBezTo>
                    <a:pt x="29" y="21"/>
                    <a:pt x="29" y="21"/>
                    <a:pt x="29" y="21"/>
                  </a:cubicBezTo>
                  <a:cubicBezTo>
                    <a:pt x="31" y="19"/>
                    <a:pt x="31" y="19"/>
                    <a:pt x="31" y="19"/>
                  </a:cubicBezTo>
                  <a:cubicBezTo>
                    <a:pt x="31" y="19"/>
                    <a:pt x="30" y="20"/>
                    <a:pt x="31" y="20"/>
                  </a:cubicBezTo>
                  <a:cubicBezTo>
                    <a:pt x="32" y="20"/>
                    <a:pt x="33" y="19"/>
                    <a:pt x="33" y="18"/>
                  </a:cubicBezTo>
                  <a:cubicBezTo>
                    <a:pt x="33" y="18"/>
                    <a:pt x="33" y="18"/>
                    <a:pt x="33" y="18"/>
                  </a:cubicBezTo>
                  <a:cubicBezTo>
                    <a:pt x="35" y="18"/>
                    <a:pt x="36" y="18"/>
                    <a:pt x="37" y="18"/>
                  </a:cubicBezTo>
                  <a:cubicBezTo>
                    <a:pt x="40" y="19"/>
                    <a:pt x="41" y="16"/>
                    <a:pt x="43" y="16"/>
                  </a:cubicBezTo>
                  <a:cubicBezTo>
                    <a:pt x="43" y="16"/>
                    <a:pt x="43" y="16"/>
                    <a:pt x="43" y="16"/>
                  </a:cubicBezTo>
                  <a:cubicBezTo>
                    <a:pt x="45" y="16"/>
                    <a:pt x="48" y="16"/>
                    <a:pt x="51" y="15"/>
                  </a:cubicBezTo>
                  <a:cubicBezTo>
                    <a:pt x="52" y="15"/>
                    <a:pt x="52" y="16"/>
                    <a:pt x="53" y="16"/>
                  </a:cubicBezTo>
                  <a:cubicBezTo>
                    <a:pt x="55" y="15"/>
                    <a:pt x="53" y="14"/>
                    <a:pt x="53" y="14"/>
                  </a:cubicBezTo>
                  <a:cubicBezTo>
                    <a:pt x="52" y="14"/>
                    <a:pt x="52" y="14"/>
                    <a:pt x="52" y="14"/>
                  </a:cubicBezTo>
                  <a:cubicBezTo>
                    <a:pt x="52" y="13"/>
                    <a:pt x="52" y="13"/>
                    <a:pt x="51" y="13"/>
                  </a:cubicBezTo>
                  <a:cubicBezTo>
                    <a:pt x="54" y="12"/>
                    <a:pt x="57" y="15"/>
                    <a:pt x="58" y="12"/>
                  </a:cubicBezTo>
                  <a:cubicBezTo>
                    <a:pt x="55" y="11"/>
                    <a:pt x="52" y="11"/>
                    <a:pt x="50" y="12"/>
                  </a:cubicBezTo>
                  <a:cubicBezTo>
                    <a:pt x="50" y="13"/>
                    <a:pt x="50" y="13"/>
                    <a:pt x="50" y="13"/>
                  </a:cubicBezTo>
                  <a:cubicBezTo>
                    <a:pt x="48" y="14"/>
                    <a:pt x="45" y="12"/>
                    <a:pt x="44" y="15"/>
                  </a:cubicBezTo>
                  <a:cubicBezTo>
                    <a:pt x="45" y="14"/>
                    <a:pt x="45" y="14"/>
                    <a:pt x="45" y="14"/>
                  </a:cubicBezTo>
                  <a:cubicBezTo>
                    <a:pt x="43" y="16"/>
                    <a:pt x="40" y="11"/>
                    <a:pt x="39" y="16"/>
                  </a:cubicBezTo>
                  <a:cubicBezTo>
                    <a:pt x="40" y="15"/>
                    <a:pt x="40" y="15"/>
                    <a:pt x="40" y="15"/>
                  </a:cubicBezTo>
                  <a:cubicBezTo>
                    <a:pt x="34" y="13"/>
                    <a:pt x="32" y="17"/>
                    <a:pt x="26" y="16"/>
                  </a:cubicBezTo>
                  <a:cubicBezTo>
                    <a:pt x="28" y="14"/>
                    <a:pt x="29" y="16"/>
                    <a:pt x="30" y="14"/>
                  </a:cubicBezTo>
                  <a:cubicBezTo>
                    <a:pt x="26" y="11"/>
                    <a:pt x="27" y="18"/>
                    <a:pt x="23" y="16"/>
                  </a:cubicBezTo>
                  <a:cubicBezTo>
                    <a:pt x="21" y="16"/>
                    <a:pt x="21" y="16"/>
                    <a:pt x="21" y="16"/>
                  </a:cubicBezTo>
                  <a:cubicBezTo>
                    <a:pt x="22" y="16"/>
                    <a:pt x="23" y="16"/>
                    <a:pt x="23" y="15"/>
                  </a:cubicBezTo>
                  <a:cubicBezTo>
                    <a:pt x="20" y="14"/>
                    <a:pt x="21" y="15"/>
                    <a:pt x="20" y="17"/>
                  </a:cubicBezTo>
                  <a:cubicBezTo>
                    <a:pt x="19" y="16"/>
                    <a:pt x="19" y="15"/>
                    <a:pt x="18" y="16"/>
                  </a:cubicBezTo>
                  <a:cubicBezTo>
                    <a:pt x="18" y="16"/>
                    <a:pt x="17" y="16"/>
                    <a:pt x="18" y="16"/>
                  </a:cubicBezTo>
                  <a:cubicBezTo>
                    <a:pt x="18" y="17"/>
                    <a:pt x="18" y="17"/>
                    <a:pt x="18" y="17"/>
                  </a:cubicBezTo>
                  <a:cubicBezTo>
                    <a:pt x="19" y="18"/>
                    <a:pt x="16" y="17"/>
                    <a:pt x="17" y="18"/>
                  </a:cubicBezTo>
                  <a:cubicBezTo>
                    <a:pt x="16" y="18"/>
                    <a:pt x="14" y="21"/>
                    <a:pt x="12" y="21"/>
                  </a:cubicBezTo>
                  <a:cubicBezTo>
                    <a:pt x="13" y="23"/>
                    <a:pt x="15" y="22"/>
                    <a:pt x="17" y="22"/>
                  </a:cubicBezTo>
                  <a:cubicBezTo>
                    <a:pt x="17" y="23"/>
                    <a:pt x="13" y="21"/>
                    <a:pt x="13" y="23"/>
                  </a:cubicBezTo>
                  <a:cubicBezTo>
                    <a:pt x="12" y="23"/>
                    <a:pt x="12" y="23"/>
                    <a:pt x="12" y="23"/>
                  </a:cubicBezTo>
                  <a:cubicBezTo>
                    <a:pt x="12" y="23"/>
                    <a:pt x="11" y="23"/>
                    <a:pt x="11" y="22"/>
                  </a:cubicBezTo>
                  <a:cubicBezTo>
                    <a:pt x="11" y="22"/>
                    <a:pt x="10" y="22"/>
                    <a:pt x="10" y="23"/>
                  </a:cubicBezTo>
                  <a:cubicBezTo>
                    <a:pt x="10" y="23"/>
                    <a:pt x="10" y="24"/>
                    <a:pt x="10" y="24"/>
                  </a:cubicBezTo>
                  <a:cubicBezTo>
                    <a:pt x="10" y="23"/>
                    <a:pt x="9" y="22"/>
                    <a:pt x="8" y="22"/>
                  </a:cubicBezTo>
                  <a:cubicBezTo>
                    <a:pt x="8" y="22"/>
                    <a:pt x="8" y="24"/>
                    <a:pt x="9" y="24"/>
                  </a:cubicBezTo>
                  <a:cubicBezTo>
                    <a:pt x="7" y="24"/>
                    <a:pt x="7" y="24"/>
                    <a:pt x="7" y="24"/>
                  </a:cubicBezTo>
                  <a:cubicBezTo>
                    <a:pt x="8" y="24"/>
                    <a:pt x="8" y="24"/>
                    <a:pt x="8" y="24"/>
                  </a:cubicBezTo>
                  <a:cubicBezTo>
                    <a:pt x="7" y="23"/>
                    <a:pt x="6" y="24"/>
                    <a:pt x="5" y="24"/>
                  </a:cubicBezTo>
                  <a:cubicBezTo>
                    <a:pt x="5" y="23"/>
                    <a:pt x="5" y="23"/>
                    <a:pt x="5" y="23"/>
                  </a:cubicBezTo>
                  <a:cubicBezTo>
                    <a:pt x="5" y="23"/>
                    <a:pt x="7" y="23"/>
                    <a:pt x="7" y="22"/>
                  </a:cubicBezTo>
                  <a:cubicBezTo>
                    <a:pt x="6" y="21"/>
                    <a:pt x="6" y="21"/>
                    <a:pt x="6" y="21"/>
                  </a:cubicBezTo>
                  <a:cubicBezTo>
                    <a:pt x="7" y="21"/>
                    <a:pt x="7" y="21"/>
                    <a:pt x="7" y="21"/>
                  </a:cubicBezTo>
                  <a:cubicBezTo>
                    <a:pt x="7" y="22"/>
                    <a:pt x="7" y="22"/>
                    <a:pt x="7" y="22"/>
                  </a:cubicBezTo>
                  <a:cubicBezTo>
                    <a:pt x="9" y="20"/>
                    <a:pt x="14" y="22"/>
                    <a:pt x="15" y="18"/>
                  </a:cubicBezTo>
                  <a:cubicBezTo>
                    <a:pt x="13" y="17"/>
                    <a:pt x="12" y="17"/>
                    <a:pt x="11" y="18"/>
                  </a:cubicBezTo>
                  <a:cubicBezTo>
                    <a:pt x="10" y="19"/>
                    <a:pt x="9" y="18"/>
                    <a:pt x="9" y="18"/>
                  </a:cubicBezTo>
                  <a:cubicBezTo>
                    <a:pt x="4" y="19"/>
                    <a:pt x="4" y="19"/>
                    <a:pt x="4" y="19"/>
                  </a:cubicBezTo>
                  <a:cubicBezTo>
                    <a:pt x="4" y="20"/>
                    <a:pt x="4" y="20"/>
                    <a:pt x="4" y="20"/>
                  </a:cubicBezTo>
                  <a:cubicBezTo>
                    <a:pt x="6" y="20"/>
                    <a:pt x="6" y="20"/>
                    <a:pt x="6" y="20"/>
                  </a:cubicBezTo>
                  <a:cubicBezTo>
                    <a:pt x="3" y="20"/>
                    <a:pt x="3" y="20"/>
                    <a:pt x="3" y="20"/>
                  </a:cubicBezTo>
                  <a:cubicBezTo>
                    <a:pt x="4" y="20"/>
                    <a:pt x="3" y="19"/>
                    <a:pt x="3" y="18"/>
                  </a:cubicBezTo>
                  <a:cubicBezTo>
                    <a:pt x="7" y="18"/>
                    <a:pt x="10" y="15"/>
                    <a:pt x="13" y="15"/>
                  </a:cubicBezTo>
                  <a:cubicBezTo>
                    <a:pt x="9" y="14"/>
                    <a:pt x="4" y="16"/>
                    <a:pt x="0" y="16"/>
                  </a:cubicBezTo>
                  <a:cubicBezTo>
                    <a:pt x="2" y="16"/>
                    <a:pt x="2" y="15"/>
                    <a:pt x="3" y="14"/>
                  </a:cubicBezTo>
                  <a:cubicBezTo>
                    <a:pt x="2" y="12"/>
                    <a:pt x="2" y="12"/>
                    <a:pt x="2" y="10"/>
                  </a:cubicBezTo>
                  <a:cubicBezTo>
                    <a:pt x="8" y="10"/>
                    <a:pt x="13" y="8"/>
                    <a:pt x="19" y="6"/>
                  </a:cubicBezTo>
                  <a:cubicBezTo>
                    <a:pt x="18" y="7"/>
                    <a:pt x="18" y="6"/>
                    <a:pt x="18" y="7"/>
                  </a:cubicBezTo>
                  <a:cubicBezTo>
                    <a:pt x="19" y="10"/>
                    <a:pt x="22" y="5"/>
                    <a:pt x="23" y="8"/>
                  </a:cubicBezTo>
                  <a:cubicBezTo>
                    <a:pt x="24" y="7"/>
                    <a:pt x="26" y="8"/>
                    <a:pt x="27" y="8"/>
                  </a:cubicBezTo>
                  <a:cubicBezTo>
                    <a:pt x="27" y="9"/>
                    <a:pt x="27" y="9"/>
                    <a:pt x="27" y="9"/>
                  </a:cubicBezTo>
                  <a:cubicBezTo>
                    <a:pt x="30" y="9"/>
                    <a:pt x="33" y="8"/>
                    <a:pt x="35" y="10"/>
                  </a:cubicBezTo>
                  <a:cubicBezTo>
                    <a:pt x="36" y="9"/>
                    <a:pt x="36" y="8"/>
                    <a:pt x="37" y="9"/>
                  </a:cubicBezTo>
                  <a:cubicBezTo>
                    <a:pt x="37" y="9"/>
                    <a:pt x="36" y="10"/>
                    <a:pt x="36" y="11"/>
                  </a:cubicBezTo>
                  <a:cubicBezTo>
                    <a:pt x="34" y="11"/>
                    <a:pt x="34" y="11"/>
                    <a:pt x="34" y="11"/>
                  </a:cubicBezTo>
                  <a:cubicBezTo>
                    <a:pt x="36" y="10"/>
                    <a:pt x="36" y="10"/>
                    <a:pt x="36" y="10"/>
                  </a:cubicBezTo>
                  <a:cubicBezTo>
                    <a:pt x="34" y="9"/>
                    <a:pt x="32" y="9"/>
                    <a:pt x="31" y="10"/>
                  </a:cubicBezTo>
                  <a:cubicBezTo>
                    <a:pt x="31" y="10"/>
                    <a:pt x="31" y="11"/>
                    <a:pt x="31" y="11"/>
                  </a:cubicBezTo>
                  <a:cubicBezTo>
                    <a:pt x="33" y="11"/>
                    <a:pt x="33" y="11"/>
                    <a:pt x="33" y="11"/>
                  </a:cubicBezTo>
                  <a:cubicBezTo>
                    <a:pt x="29" y="12"/>
                    <a:pt x="29" y="12"/>
                    <a:pt x="29" y="12"/>
                  </a:cubicBezTo>
                  <a:cubicBezTo>
                    <a:pt x="30" y="12"/>
                    <a:pt x="30" y="11"/>
                    <a:pt x="30" y="11"/>
                  </a:cubicBezTo>
                  <a:cubicBezTo>
                    <a:pt x="29" y="10"/>
                    <a:pt x="28" y="12"/>
                    <a:pt x="27" y="12"/>
                  </a:cubicBezTo>
                  <a:cubicBezTo>
                    <a:pt x="26" y="14"/>
                    <a:pt x="23" y="10"/>
                    <a:pt x="23" y="14"/>
                  </a:cubicBezTo>
                  <a:cubicBezTo>
                    <a:pt x="25" y="14"/>
                    <a:pt x="27" y="12"/>
                    <a:pt x="30" y="14"/>
                  </a:cubicBezTo>
                  <a:cubicBezTo>
                    <a:pt x="32" y="11"/>
                    <a:pt x="34" y="15"/>
                    <a:pt x="36" y="12"/>
                  </a:cubicBezTo>
                  <a:cubicBezTo>
                    <a:pt x="37" y="14"/>
                    <a:pt x="40" y="12"/>
                    <a:pt x="42" y="12"/>
                  </a:cubicBezTo>
                  <a:cubicBezTo>
                    <a:pt x="42" y="13"/>
                    <a:pt x="41" y="13"/>
                    <a:pt x="41" y="13"/>
                  </a:cubicBezTo>
                  <a:cubicBezTo>
                    <a:pt x="42" y="13"/>
                    <a:pt x="42" y="14"/>
                    <a:pt x="42" y="13"/>
                  </a:cubicBezTo>
                  <a:cubicBezTo>
                    <a:pt x="43" y="13"/>
                    <a:pt x="43" y="13"/>
                    <a:pt x="43" y="13"/>
                  </a:cubicBezTo>
                  <a:cubicBezTo>
                    <a:pt x="43" y="12"/>
                    <a:pt x="43" y="12"/>
                    <a:pt x="43" y="12"/>
                  </a:cubicBezTo>
                  <a:cubicBezTo>
                    <a:pt x="59" y="10"/>
                    <a:pt x="59" y="10"/>
                    <a:pt x="59" y="10"/>
                  </a:cubicBezTo>
                  <a:cubicBezTo>
                    <a:pt x="59" y="10"/>
                    <a:pt x="59" y="10"/>
                    <a:pt x="58" y="10"/>
                  </a:cubicBezTo>
                  <a:cubicBezTo>
                    <a:pt x="61" y="8"/>
                    <a:pt x="70" y="12"/>
                    <a:pt x="72" y="9"/>
                  </a:cubicBezTo>
                  <a:cubicBezTo>
                    <a:pt x="71" y="9"/>
                    <a:pt x="71" y="10"/>
                    <a:pt x="71" y="10"/>
                  </a:cubicBezTo>
                  <a:cubicBezTo>
                    <a:pt x="73" y="11"/>
                    <a:pt x="77" y="11"/>
                    <a:pt x="79" y="11"/>
                  </a:cubicBezTo>
                  <a:cubicBezTo>
                    <a:pt x="78" y="10"/>
                    <a:pt x="78" y="10"/>
                    <a:pt x="78" y="10"/>
                  </a:cubicBezTo>
                  <a:cubicBezTo>
                    <a:pt x="79" y="9"/>
                    <a:pt x="78" y="9"/>
                    <a:pt x="78" y="8"/>
                  </a:cubicBezTo>
                  <a:cubicBezTo>
                    <a:pt x="79" y="9"/>
                    <a:pt x="79" y="9"/>
                    <a:pt x="79" y="9"/>
                  </a:cubicBezTo>
                  <a:cubicBezTo>
                    <a:pt x="78" y="9"/>
                    <a:pt x="78" y="9"/>
                    <a:pt x="78" y="9"/>
                  </a:cubicBezTo>
                  <a:cubicBezTo>
                    <a:pt x="79" y="9"/>
                    <a:pt x="80" y="11"/>
                    <a:pt x="81" y="10"/>
                  </a:cubicBezTo>
                  <a:cubicBezTo>
                    <a:pt x="80" y="7"/>
                    <a:pt x="85" y="9"/>
                    <a:pt x="83" y="6"/>
                  </a:cubicBezTo>
                  <a:cubicBezTo>
                    <a:pt x="80" y="7"/>
                    <a:pt x="75" y="7"/>
                    <a:pt x="72" y="7"/>
                  </a:cubicBezTo>
                  <a:cubicBezTo>
                    <a:pt x="71" y="8"/>
                    <a:pt x="70" y="8"/>
                    <a:pt x="69" y="7"/>
                  </a:cubicBezTo>
                  <a:cubicBezTo>
                    <a:pt x="69" y="6"/>
                    <a:pt x="67" y="7"/>
                    <a:pt x="66" y="7"/>
                  </a:cubicBezTo>
                  <a:cubicBezTo>
                    <a:pt x="64" y="8"/>
                    <a:pt x="63" y="7"/>
                    <a:pt x="61" y="8"/>
                  </a:cubicBezTo>
                  <a:cubicBezTo>
                    <a:pt x="60" y="6"/>
                    <a:pt x="58" y="7"/>
                    <a:pt x="57" y="6"/>
                  </a:cubicBezTo>
                  <a:cubicBezTo>
                    <a:pt x="56" y="7"/>
                    <a:pt x="56" y="7"/>
                    <a:pt x="56" y="7"/>
                  </a:cubicBezTo>
                  <a:cubicBezTo>
                    <a:pt x="56" y="5"/>
                    <a:pt x="55" y="7"/>
                    <a:pt x="53" y="7"/>
                  </a:cubicBezTo>
                  <a:cubicBezTo>
                    <a:pt x="53" y="6"/>
                    <a:pt x="53" y="6"/>
                    <a:pt x="52" y="5"/>
                  </a:cubicBezTo>
                  <a:cubicBezTo>
                    <a:pt x="53" y="6"/>
                    <a:pt x="53" y="5"/>
                    <a:pt x="53" y="5"/>
                  </a:cubicBezTo>
                  <a:cubicBezTo>
                    <a:pt x="53" y="5"/>
                    <a:pt x="53" y="5"/>
                    <a:pt x="53" y="4"/>
                  </a:cubicBezTo>
                  <a:cubicBezTo>
                    <a:pt x="52" y="4"/>
                    <a:pt x="52" y="5"/>
                    <a:pt x="51" y="6"/>
                  </a:cubicBezTo>
                  <a:cubicBezTo>
                    <a:pt x="50" y="5"/>
                    <a:pt x="46" y="6"/>
                    <a:pt x="45" y="6"/>
                  </a:cubicBezTo>
                  <a:cubicBezTo>
                    <a:pt x="47" y="5"/>
                    <a:pt x="47" y="5"/>
                    <a:pt x="47" y="5"/>
                  </a:cubicBezTo>
                  <a:cubicBezTo>
                    <a:pt x="47" y="5"/>
                    <a:pt x="47" y="6"/>
                    <a:pt x="48" y="6"/>
                  </a:cubicBezTo>
                  <a:cubicBezTo>
                    <a:pt x="49" y="6"/>
                    <a:pt x="48" y="5"/>
                    <a:pt x="49" y="5"/>
                  </a:cubicBezTo>
                  <a:cubicBezTo>
                    <a:pt x="50" y="6"/>
                    <a:pt x="50" y="3"/>
                    <a:pt x="51" y="5"/>
                  </a:cubicBezTo>
                  <a:cubicBezTo>
                    <a:pt x="52" y="4"/>
                    <a:pt x="53" y="4"/>
                    <a:pt x="54" y="3"/>
                  </a:cubicBezTo>
                  <a:cubicBezTo>
                    <a:pt x="54" y="4"/>
                    <a:pt x="54" y="4"/>
                    <a:pt x="55" y="4"/>
                  </a:cubicBezTo>
                  <a:cubicBezTo>
                    <a:pt x="55" y="4"/>
                    <a:pt x="53" y="4"/>
                    <a:pt x="54" y="5"/>
                  </a:cubicBezTo>
                  <a:cubicBezTo>
                    <a:pt x="55" y="6"/>
                    <a:pt x="56" y="5"/>
                    <a:pt x="57" y="5"/>
                  </a:cubicBezTo>
                  <a:cubicBezTo>
                    <a:pt x="58" y="5"/>
                    <a:pt x="57" y="4"/>
                    <a:pt x="56" y="3"/>
                  </a:cubicBezTo>
                  <a:cubicBezTo>
                    <a:pt x="57" y="3"/>
                    <a:pt x="57" y="3"/>
                    <a:pt x="58" y="3"/>
                  </a:cubicBezTo>
                  <a:cubicBezTo>
                    <a:pt x="57" y="3"/>
                    <a:pt x="57" y="2"/>
                    <a:pt x="56" y="2"/>
                  </a:cubicBezTo>
                  <a:cubicBezTo>
                    <a:pt x="56" y="2"/>
                    <a:pt x="56" y="2"/>
                    <a:pt x="56" y="2"/>
                  </a:cubicBezTo>
                  <a:cubicBezTo>
                    <a:pt x="59" y="2"/>
                    <a:pt x="59" y="2"/>
                    <a:pt x="59" y="2"/>
                  </a:cubicBezTo>
                  <a:cubicBezTo>
                    <a:pt x="58" y="4"/>
                    <a:pt x="60" y="2"/>
                    <a:pt x="61" y="3"/>
                  </a:cubicBezTo>
                  <a:cubicBezTo>
                    <a:pt x="62" y="2"/>
                    <a:pt x="64" y="3"/>
                    <a:pt x="65" y="1"/>
                  </a:cubicBezTo>
                  <a:cubicBezTo>
                    <a:pt x="65" y="1"/>
                    <a:pt x="66" y="2"/>
                    <a:pt x="66" y="2"/>
                  </a:cubicBezTo>
                  <a:cubicBezTo>
                    <a:pt x="69" y="0"/>
                    <a:pt x="72" y="2"/>
                    <a:pt x="75" y="2"/>
                  </a:cubicBezTo>
                  <a:cubicBezTo>
                    <a:pt x="76" y="2"/>
                    <a:pt x="76" y="1"/>
                    <a:pt x="76" y="1"/>
                  </a:cubicBezTo>
                  <a:cubicBezTo>
                    <a:pt x="77" y="3"/>
                    <a:pt x="80" y="2"/>
                    <a:pt x="81" y="2"/>
                  </a:cubicBezTo>
                  <a:cubicBezTo>
                    <a:pt x="81" y="3"/>
                    <a:pt x="81" y="3"/>
                    <a:pt x="81" y="3"/>
                  </a:cubicBezTo>
                  <a:cubicBezTo>
                    <a:pt x="83" y="4"/>
                    <a:pt x="84" y="1"/>
                    <a:pt x="85" y="3"/>
                  </a:cubicBezTo>
                  <a:cubicBezTo>
                    <a:pt x="89" y="1"/>
                    <a:pt x="93" y="4"/>
                    <a:pt x="98" y="3"/>
                  </a:cubicBezTo>
                  <a:cubicBezTo>
                    <a:pt x="95" y="3"/>
                    <a:pt x="91" y="2"/>
                    <a:pt x="88" y="4"/>
                  </a:cubicBezTo>
                  <a:cubicBezTo>
                    <a:pt x="91" y="5"/>
                    <a:pt x="94" y="4"/>
                    <a:pt x="98" y="4"/>
                  </a:cubicBezTo>
                  <a:cubicBezTo>
                    <a:pt x="99" y="5"/>
                    <a:pt x="97" y="5"/>
                    <a:pt x="96" y="6"/>
                  </a:cubicBezTo>
                  <a:cubicBezTo>
                    <a:pt x="95" y="6"/>
                    <a:pt x="94" y="5"/>
                    <a:pt x="94" y="4"/>
                  </a:cubicBezTo>
                  <a:cubicBezTo>
                    <a:pt x="92" y="6"/>
                    <a:pt x="88" y="5"/>
                    <a:pt x="86" y="5"/>
                  </a:cubicBezTo>
                  <a:cubicBezTo>
                    <a:pt x="86" y="8"/>
                    <a:pt x="88" y="6"/>
                    <a:pt x="89" y="7"/>
                  </a:cubicBezTo>
                  <a:cubicBezTo>
                    <a:pt x="88" y="6"/>
                    <a:pt x="86" y="7"/>
                    <a:pt x="85" y="8"/>
                  </a:cubicBezTo>
                  <a:cubicBezTo>
                    <a:pt x="86" y="9"/>
                    <a:pt x="88" y="8"/>
                    <a:pt x="88" y="9"/>
                  </a:cubicBezTo>
                  <a:cubicBezTo>
                    <a:pt x="87" y="8"/>
                    <a:pt x="85" y="9"/>
                    <a:pt x="85" y="10"/>
                  </a:cubicBezTo>
                  <a:cubicBezTo>
                    <a:pt x="84" y="10"/>
                    <a:pt x="87" y="9"/>
                    <a:pt x="85" y="8"/>
                  </a:cubicBezTo>
                  <a:cubicBezTo>
                    <a:pt x="84" y="9"/>
                    <a:pt x="82" y="8"/>
                    <a:pt x="82" y="9"/>
                  </a:cubicBezTo>
                  <a:cubicBezTo>
                    <a:pt x="82" y="11"/>
                    <a:pt x="84" y="9"/>
                    <a:pt x="83" y="10"/>
                  </a:cubicBezTo>
                  <a:cubicBezTo>
                    <a:pt x="83" y="10"/>
                    <a:pt x="82" y="10"/>
                    <a:pt x="82" y="11"/>
                  </a:cubicBezTo>
                  <a:cubicBezTo>
                    <a:pt x="82" y="11"/>
                    <a:pt x="84" y="11"/>
                    <a:pt x="84" y="12"/>
                  </a:cubicBezTo>
                  <a:cubicBezTo>
                    <a:pt x="84" y="11"/>
                    <a:pt x="84" y="11"/>
                    <a:pt x="84" y="11"/>
                  </a:cubicBezTo>
                  <a:cubicBezTo>
                    <a:pt x="85" y="12"/>
                    <a:pt x="85" y="12"/>
                    <a:pt x="85" y="12"/>
                  </a:cubicBezTo>
                  <a:cubicBezTo>
                    <a:pt x="86" y="12"/>
                    <a:pt x="86" y="11"/>
                    <a:pt x="87" y="11"/>
                  </a:cubicBezTo>
                  <a:cubicBezTo>
                    <a:pt x="87" y="12"/>
                    <a:pt x="87" y="12"/>
                    <a:pt x="87" y="12"/>
                  </a:cubicBezTo>
                  <a:cubicBezTo>
                    <a:pt x="88" y="13"/>
                    <a:pt x="89" y="10"/>
                    <a:pt x="90" y="12"/>
                  </a:cubicBezTo>
                  <a:cubicBezTo>
                    <a:pt x="90" y="13"/>
                    <a:pt x="87" y="13"/>
                    <a:pt x="88" y="15"/>
                  </a:cubicBezTo>
                  <a:cubicBezTo>
                    <a:pt x="87" y="14"/>
                    <a:pt x="87" y="14"/>
                    <a:pt x="87" y="14"/>
                  </a:cubicBezTo>
                  <a:cubicBezTo>
                    <a:pt x="86" y="15"/>
                    <a:pt x="86" y="15"/>
                    <a:pt x="86" y="15"/>
                  </a:cubicBezTo>
                  <a:cubicBezTo>
                    <a:pt x="88" y="16"/>
                    <a:pt x="88" y="16"/>
                    <a:pt x="88" y="16"/>
                  </a:cubicBezTo>
                  <a:cubicBezTo>
                    <a:pt x="90" y="14"/>
                    <a:pt x="90" y="14"/>
                    <a:pt x="90" y="14"/>
                  </a:cubicBezTo>
                  <a:cubicBezTo>
                    <a:pt x="88" y="15"/>
                    <a:pt x="90" y="17"/>
                    <a:pt x="91" y="17"/>
                  </a:cubicBezTo>
                  <a:cubicBezTo>
                    <a:pt x="92" y="16"/>
                    <a:pt x="93" y="16"/>
                    <a:pt x="93" y="17"/>
                  </a:cubicBezTo>
                  <a:cubicBezTo>
                    <a:pt x="92" y="17"/>
                    <a:pt x="92" y="17"/>
                    <a:pt x="92" y="17"/>
                  </a:cubicBezTo>
                  <a:cubicBezTo>
                    <a:pt x="92" y="18"/>
                    <a:pt x="93" y="18"/>
                    <a:pt x="93" y="19"/>
                  </a:cubicBezTo>
                  <a:cubicBezTo>
                    <a:pt x="93" y="19"/>
                    <a:pt x="94" y="19"/>
                    <a:pt x="94" y="18"/>
                  </a:cubicBezTo>
                  <a:cubicBezTo>
                    <a:pt x="94" y="18"/>
                    <a:pt x="94" y="19"/>
                    <a:pt x="94" y="19"/>
                  </a:cubicBezTo>
                  <a:cubicBezTo>
                    <a:pt x="95" y="20"/>
                    <a:pt x="95" y="18"/>
                    <a:pt x="96" y="18"/>
                  </a:cubicBezTo>
                  <a:cubicBezTo>
                    <a:pt x="98" y="18"/>
                    <a:pt x="100" y="18"/>
                    <a:pt x="102" y="16"/>
                  </a:cubicBezTo>
                  <a:cubicBezTo>
                    <a:pt x="102" y="17"/>
                    <a:pt x="102" y="17"/>
                    <a:pt x="102" y="17"/>
                  </a:cubicBezTo>
                  <a:cubicBezTo>
                    <a:pt x="101" y="18"/>
                    <a:pt x="99" y="17"/>
                    <a:pt x="99" y="19"/>
                  </a:cubicBezTo>
                  <a:cubicBezTo>
                    <a:pt x="105" y="19"/>
                    <a:pt x="105" y="19"/>
                    <a:pt x="105" y="19"/>
                  </a:cubicBezTo>
                  <a:cubicBezTo>
                    <a:pt x="105" y="18"/>
                    <a:pt x="105" y="18"/>
                    <a:pt x="105" y="18"/>
                  </a:cubicBezTo>
                  <a:cubicBezTo>
                    <a:pt x="108" y="18"/>
                    <a:pt x="108" y="18"/>
                    <a:pt x="108" y="18"/>
                  </a:cubicBezTo>
                  <a:cubicBezTo>
                    <a:pt x="107" y="18"/>
                    <a:pt x="108" y="19"/>
                    <a:pt x="10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8" name="Rectangle 162"/>
            <p:cNvSpPr>
              <a:spLocks noChangeArrowheads="1"/>
            </p:cNvSpPr>
            <p:nvPr/>
          </p:nvSpPr>
          <p:spPr bwMode="auto">
            <a:xfrm>
              <a:off x="5207" y="236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9" name="Freeform 163"/>
            <p:cNvSpPr/>
            <p:nvPr/>
          </p:nvSpPr>
          <p:spPr bwMode="auto">
            <a:xfrm>
              <a:off x="5192" y="2444"/>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0" name="Freeform 164"/>
            <p:cNvSpPr/>
            <p:nvPr/>
          </p:nvSpPr>
          <p:spPr bwMode="auto">
            <a:xfrm>
              <a:off x="5237" y="2490"/>
              <a:ext cx="16" cy="16"/>
            </a:xfrm>
            <a:custGeom>
              <a:avLst/>
              <a:gdLst>
                <a:gd name="T0" fmla="*/ 0 w 16"/>
                <a:gd name="T1" fmla="*/ 16 h 16"/>
                <a:gd name="T2" fmla="*/ 16 w 16"/>
                <a:gd name="T3" fmla="*/ 0 h 16"/>
                <a:gd name="T4" fmla="*/ 16 w 16"/>
                <a:gd name="T5" fmla="*/ 16 h 16"/>
                <a:gd name="T6" fmla="*/ 0 w 16"/>
                <a:gd name="T7" fmla="*/ 16 h 16"/>
              </a:gdLst>
              <a:ahLst/>
              <a:cxnLst>
                <a:cxn ang="0">
                  <a:pos x="T0" y="T1"/>
                </a:cxn>
                <a:cxn ang="0">
                  <a:pos x="T2" y="T3"/>
                </a:cxn>
                <a:cxn ang="0">
                  <a:pos x="T4" y="T5"/>
                </a:cxn>
                <a:cxn ang="0">
                  <a:pos x="T6" y="T7"/>
                </a:cxn>
              </a:cxnLst>
              <a:rect l="0" t="0" r="r" b="b"/>
              <a:pathLst>
                <a:path w="16" h="16">
                  <a:moveTo>
                    <a:pt x="0" y="16"/>
                  </a:moveTo>
                  <a:lnTo>
                    <a:pt x="16" y="0"/>
                  </a:lnTo>
                  <a:lnTo>
                    <a:pt x="16"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1" name="Freeform 165"/>
            <p:cNvSpPr/>
            <p:nvPr/>
          </p:nvSpPr>
          <p:spPr bwMode="auto">
            <a:xfrm>
              <a:off x="5116" y="1600"/>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2" name="Freeform 166"/>
            <p:cNvSpPr/>
            <p:nvPr/>
          </p:nvSpPr>
          <p:spPr bwMode="auto">
            <a:xfrm>
              <a:off x="5222" y="3058"/>
              <a:ext cx="91" cy="31"/>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1" y="0"/>
                    <a:pt x="4" y="0"/>
                    <a:pt x="6"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3" name="Freeform 167"/>
            <p:cNvSpPr/>
            <p:nvPr/>
          </p:nvSpPr>
          <p:spPr bwMode="auto">
            <a:xfrm>
              <a:off x="5116" y="1692"/>
              <a:ext cx="15" cy="31"/>
            </a:xfrm>
            <a:custGeom>
              <a:avLst/>
              <a:gdLst>
                <a:gd name="T0" fmla="*/ 0 w 15"/>
                <a:gd name="T1" fmla="*/ 16 h 31"/>
                <a:gd name="T2" fmla="*/ 0 w 15"/>
                <a:gd name="T3" fmla="*/ 31 h 31"/>
                <a:gd name="T4" fmla="*/ 0 w 15"/>
                <a:gd name="T5" fmla="*/ 16 h 31"/>
                <a:gd name="T6" fmla="*/ 15 w 15"/>
                <a:gd name="T7" fmla="*/ 16 h 31"/>
                <a:gd name="T8" fmla="*/ 15 w 15"/>
                <a:gd name="T9" fmla="*/ 0 h 31"/>
                <a:gd name="T10" fmla="*/ 15 w 15"/>
                <a:gd name="T11" fmla="*/ 31 h 31"/>
                <a:gd name="T12" fmla="*/ 0 w 15"/>
                <a:gd name="T13" fmla="*/ 16 h 31"/>
              </a:gdLst>
              <a:ahLst/>
              <a:cxnLst>
                <a:cxn ang="0">
                  <a:pos x="T0" y="T1"/>
                </a:cxn>
                <a:cxn ang="0">
                  <a:pos x="T2" y="T3"/>
                </a:cxn>
                <a:cxn ang="0">
                  <a:pos x="T4" y="T5"/>
                </a:cxn>
                <a:cxn ang="0">
                  <a:pos x="T6" y="T7"/>
                </a:cxn>
                <a:cxn ang="0">
                  <a:pos x="T8" y="T9"/>
                </a:cxn>
                <a:cxn ang="0">
                  <a:pos x="T10" y="T11"/>
                </a:cxn>
                <a:cxn ang="0">
                  <a:pos x="T12" y="T13"/>
                </a:cxn>
              </a:cxnLst>
              <a:rect l="0" t="0" r="r" b="b"/>
              <a:pathLst>
                <a:path w="15" h="31">
                  <a:moveTo>
                    <a:pt x="0" y="16"/>
                  </a:moveTo>
                  <a:lnTo>
                    <a:pt x="0" y="31"/>
                  </a:lnTo>
                  <a:lnTo>
                    <a:pt x="0" y="16"/>
                  </a:lnTo>
                  <a:lnTo>
                    <a:pt x="15" y="16"/>
                  </a:lnTo>
                  <a:lnTo>
                    <a:pt x="15" y="0"/>
                  </a:lnTo>
                  <a:lnTo>
                    <a:pt x="15"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4" name="Freeform 168"/>
            <p:cNvSpPr/>
            <p:nvPr/>
          </p:nvSpPr>
          <p:spPr bwMode="auto">
            <a:xfrm>
              <a:off x="5146" y="190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5" name="Freeform 169"/>
            <p:cNvSpPr/>
            <p:nvPr/>
          </p:nvSpPr>
          <p:spPr bwMode="auto">
            <a:xfrm>
              <a:off x="5116" y="1969"/>
              <a:ext cx="45" cy="15"/>
            </a:xfrm>
            <a:custGeom>
              <a:avLst/>
              <a:gdLst>
                <a:gd name="T0" fmla="*/ 1 w 3"/>
                <a:gd name="T1" fmla="*/ 1 h 1"/>
                <a:gd name="T2" fmla="*/ 3 w 3"/>
                <a:gd name="T3" fmla="*/ 0 h 1"/>
                <a:gd name="T4" fmla="*/ 1 w 3"/>
                <a:gd name="T5" fmla="*/ 1 h 1"/>
              </a:gdLst>
              <a:ahLst/>
              <a:cxnLst>
                <a:cxn ang="0">
                  <a:pos x="T0" y="T1"/>
                </a:cxn>
                <a:cxn ang="0">
                  <a:pos x="T2" y="T3"/>
                </a:cxn>
                <a:cxn ang="0">
                  <a:pos x="T4" y="T5"/>
                </a:cxn>
              </a:cxnLst>
              <a:rect l="0" t="0" r="r" b="b"/>
              <a:pathLst>
                <a:path w="3" h="1">
                  <a:moveTo>
                    <a:pt x="1" y="1"/>
                  </a:moveTo>
                  <a:cubicBezTo>
                    <a:pt x="0" y="0"/>
                    <a:pt x="2" y="0"/>
                    <a:pt x="3"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6" name="Rectangle 170"/>
            <p:cNvSpPr>
              <a:spLocks noChangeArrowheads="1"/>
            </p:cNvSpPr>
            <p:nvPr/>
          </p:nvSpPr>
          <p:spPr bwMode="auto">
            <a:xfrm>
              <a:off x="5040" y="1171"/>
              <a:ext cx="15"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7" name="Rectangle 171"/>
            <p:cNvSpPr>
              <a:spLocks noChangeArrowheads="1"/>
            </p:cNvSpPr>
            <p:nvPr/>
          </p:nvSpPr>
          <p:spPr bwMode="auto">
            <a:xfrm>
              <a:off x="5040" y="1309"/>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8" name="Freeform 172"/>
            <p:cNvSpPr/>
            <p:nvPr/>
          </p:nvSpPr>
          <p:spPr bwMode="auto">
            <a:xfrm>
              <a:off x="5146" y="2214"/>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9" name="Freeform 173"/>
            <p:cNvSpPr/>
            <p:nvPr/>
          </p:nvSpPr>
          <p:spPr bwMode="auto">
            <a:xfrm>
              <a:off x="5040" y="1585"/>
              <a:ext cx="45" cy="31"/>
            </a:xfrm>
            <a:custGeom>
              <a:avLst/>
              <a:gdLst>
                <a:gd name="T0" fmla="*/ 0 w 3"/>
                <a:gd name="T1" fmla="*/ 2 h 2"/>
                <a:gd name="T2" fmla="*/ 0 w 3"/>
                <a:gd name="T3" fmla="*/ 1 h 2"/>
                <a:gd name="T4" fmla="*/ 3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1"/>
                    <a:pt x="0" y="1"/>
                    <a:pt x="0" y="1"/>
                  </a:cubicBezTo>
                  <a:cubicBezTo>
                    <a:pt x="3" y="0"/>
                    <a:pt x="3"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0" name="Freeform 174"/>
            <p:cNvSpPr/>
            <p:nvPr/>
          </p:nvSpPr>
          <p:spPr bwMode="auto">
            <a:xfrm>
              <a:off x="5101" y="2168"/>
              <a:ext cx="60" cy="46"/>
            </a:xfrm>
            <a:custGeom>
              <a:avLst/>
              <a:gdLst>
                <a:gd name="T0" fmla="*/ 0 w 4"/>
                <a:gd name="T1" fmla="*/ 3 h 3"/>
                <a:gd name="T2" fmla="*/ 0 w 4"/>
                <a:gd name="T3" fmla="*/ 0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0"/>
                    <a:pt x="0" y="0"/>
                    <a:pt x="0" y="0"/>
                  </a:cubicBezTo>
                  <a:cubicBezTo>
                    <a:pt x="4" y="0"/>
                    <a:pt x="4" y="0"/>
                    <a:pt x="4"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1" name="Freeform 175"/>
            <p:cNvSpPr/>
            <p:nvPr/>
          </p:nvSpPr>
          <p:spPr bwMode="auto">
            <a:xfrm>
              <a:off x="5161" y="2368"/>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2" name="Rectangle 176"/>
            <p:cNvSpPr>
              <a:spLocks noChangeArrowheads="1"/>
            </p:cNvSpPr>
            <p:nvPr/>
          </p:nvSpPr>
          <p:spPr bwMode="auto">
            <a:xfrm>
              <a:off x="4994" y="1217"/>
              <a:ext cx="4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83" name="Freeform 177"/>
            <p:cNvSpPr/>
            <p:nvPr/>
          </p:nvSpPr>
          <p:spPr bwMode="auto">
            <a:xfrm>
              <a:off x="4994" y="1539"/>
              <a:ext cx="61" cy="46"/>
            </a:xfrm>
            <a:custGeom>
              <a:avLst/>
              <a:gdLst>
                <a:gd name="T0" fmla="*/ 0 w 4"/>
                <a:gd name="T1" fmla="*/ 2 h 3"/>
                <a:gd name="T2" fmla="*/ 4 w 4"/>
                <a:gd name="T3" fmla="*/ 1 h 3"/>
                <a:gd name="T4" fmla="*/ 0 w 4"/>
                <a:gd name="T5" fmla="*/ 2 h 3"/>
              </a:gdLst>
              <a:ahLst/>
              <a:cxnLst>
                <a:cxn ang="0">
                  <a:pos x="T0" y="T1"/>
                </a:cxn>
                <a:cxn ang="0">
                  <a:pos x="T2" y="T3"/>
                </a:cxn>
                <a:cxn ang="0">
                  <a:pos x="T4" y="T5"/>
                </a:cxn>
              </a:cxnLst>
              <a:rect l="0" t="0" r="r" b="b"/>
              <a:pathLst>
                <a:path w="4" h="3">
                  <a:moveTo>
                    <a:pt x="0" y="2"/>
                  </a:moveTo>
                  <a:cubicBezTo>
                    <a:pt x="1" y="1"/>
                    <a:pt x="3" y="0"/>
                    <a:pt x="4" y="1"/>
                  </a:cubicBezTo>
                  <a:cubicBezTo>
                    <a:pt x="4" y="3"/>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4" name="Freeform 178"/>
            <p:cNvSpPr/>
            <p:nvPr/>
          </p:nvSpPr>
          <p:spPr bwMode="auto">
            <a:xfrm>
              <a:off x="4994" y="1171"/>
              <a:ext cx="15" cy="15"/>
            </a:xfrm>
            <a:custGeom>
              <a:avLst/>
              <a:gdLst>
                <a:gd name="T0" fmla="*/ 0 w 1"/>
                <a:gd name="T1" fmla="*/ 1 h 1"/>
                <a:gd name="T2" fmla="*/ 0 w 1"/>
                <a:gd name="T3" fmla="*/ 1 h 1"/>
                <a:gd name="T4" fmla="*/ 0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0" y="0"/>
                    <a:pt x="0"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5" name="Freeform 179"/>
            <p:cNvSpPr/>
            <p:nvPr/>
          </p:nvSpPr>
          <p:spPr bwMode="auto">
            <a:xfrm>
              <a:off x="5025" y="1631"/>
              <a:ext cx="30" cy="46"/>
            </a:xfrm>
            <a:custGeom>
              <a:avLst/>
              <a:gdLst>
                <a:gd name="T0" fmla="*/ 0 w 2"/>
                <a:gd name="T1" fmla="*/ 2 h 3"/>
                <a:gd name="T2" fmla="*/ 2 w 2"/>
                <a:gd name="T3" fmla="*/ 1 h 3"/>
                <a:gd name="T4" fmla="*/ 0 w 2"/>
                <a:gd name="T5" fmla="*/ 2 h 3"/>
              </a:gdLst>
              <a:ahLst/>
              <a:cxnLst>
                <a:cxn ang="0">
                  <a:pos x="T0" y="T1"/>
                </a:cxn>
                <a:cxn ang="0">
                  <a:pos x="T2" y="T3"/>
                </a:cxn>
                <a:cxn ang="0">
                  <a:pos x="T4" y="T5"/>
                </a:cxn>
              </a:cxnLst>
              <a:rect l="0" t="0" r="r" b="b"/>
              <a:pathLst>
                <a:path w="2" h="3">
                  <a:moveTo>
                    <a:pt x="0" y="2"/>
                  </a:moveTo>
                  <a:cubicBezTo>
                    <a:pt x="0" y="0"/>
                    <a:pt x="2" y="3"/>
                    <a:pt x="2" y="1"/>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6" name="Freeform 180"/>
            <p:cNvSpPr/>
            <p:nvPr/>
          </p:nvSpPr>
          <p:spPr bwMode="auto">
            <a:xfrm>
              <a:off x="4903" y="1309"/>
              <a:ext cx="106" cy="31"/>
            </a:xfrm>
            <a:custGeom>
              <a:avLst/>
              <a:gdLst>
                <a:gd name="T0" fmla="*/ 5 w 7"/>
                <a:gd name="T1" fmla="*/ 1 h 2"/>
                <a:gd name="T2" fmla="*/ 4 w 7"/>
                <a:gd name="T3" fmla="*/ 1 h 2"/>
                <a:gd name="T4" fmla="*/ 2 w 7"/>
                <a:gd name="T5" fmla="*/ 2 h 2"/>
                <a:gd name="T6" fmla="*/ 1 w 7"/>
                <a:gd name="T7" fmla="*/ 1 h 2"/>
                <a:gd name="T8" fmla="*/ 4 w 7"/>
                <a:gd name="T9" fmla="*/ 0 h 2"/>
                <a:gd name="T10" fmla="*/ 5 w 7"/>
                <a:gd name="T11" fmla="*/ 0 h 2"/>
                <a:gd name="T12" fmla="*/ 5 w 7"/>
                <a:gd name="T13" fmla="*/ 0 h 2"/>
                <a:gd name="T14" fmla="*/ 7 w 7"/>
                <a:gd name="T15" fmla="*/ 1 h 2"/>
                <a:gd name="T16" fmla="*/ 5 w 7"/>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5" y="1"/>
                  </a:moveTo>
                  <a:cubicBezTo>
                    <a:pt x="5" y="1"/>
                    <a:pt x="5" y="1"/>
                    <a:pt x="4" y="1"/>
                  </a:cubicBezTo>
                  <a:cubicBezTo>
                    <a:pt x="2" y="2"/>
                    <a:pt x="2" y="2"/>
                    <a:pt x="2" y="2"/>
                  </a:cubicBezTo>
                  <a:cubicBezTo>
                    <a:pt x="2" y="2"/>
                    <a:pt x="2" y="1"/>
                    <a:pt x="1" y="1"/>
                  </a:cubicBezTo>
                  <a:cubicBezTo>
                    <a:pt x="0" y="1"/>
                    <a:pt x="3" y="1"/>
                    <a:pt x="4" y="0"/>
                  </a:cubicBezTo>
                  <a:cubicBezTo>
                    <a:pt x="5" y="0"/>
                    <a:pt x="5" y="0"/>
                    <a:pt x="5" y="0"/>
                  </a:cubicBezTo>
                  <a:cubicBezTo>
                    <a:pt x="5" y="0"/>
                    <a:pt x="5" y="0"/>
                    <a:pt x="5" y="0"/>
                  </a:cubicBezTo>
                  <a:cubicBezTo>
                    <a:pt x="7" y="1"/>
                    <a:pt x="7" y="1"/>
                    <a:pt x="7" y="1"/>
                  </a:cubicBezTo>
                  <a:cubicBezTo>
                    <a:pt x="7" y="1"/>
                    <a:pt x="6"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7" name="Freeform 181"/>
            <p:cNvSpPr/>
            <p:nvPr/>
          </p:nvSpPr>
          <p:spPr bwMode="auto">
            <a:xfrm>
              <a:off x="4949" y="1999"/>
              <a:ext cx="136" cy="62"/>
            </a:xfrm>
            <a:custGeom>
              <a:avLst/>
              <a:gdLst>
                <a:gd name="T0" fmla="*/ 7 w 9"/>
                <a:gd name="T1" fmla="*/ 2 h 4"/>
                <a:gd name="T2" fmla="*/ 6 w 9"/>
                <a:gd name="T3" fmla="*/ 3 h 4"/>
                <a:gd name="T4" fmla="*/ 6 w 9"/>
                <a:gd name="T5" fmla="*/ 2 h 4"/>
                <a:gd name="T6" fmla="*/ 1 w 9"/>
                <a:gd name="T7" fmla="*/ 2 h 4"/>
                <a:gd name="T8" fmla="*/ 0 w 9"/>
                <a:gd name="T9" fmla="*/ 2 h 4"/>
                <a:gd name="T10" fmla="*/ 1 w 9"/>
                <a:gd name="T11" fmla="*/ 1 h 4"/>
                <a:gd name="T12" fmla="*/ 3 w 9"/>
                <a:gd name="T13" fmla="*/ 0 h 4"/>
                <a:gd name="T14" fmla="*/ 9 w 9"/>
                <a:gd name="T15" fmla="*/ 2 h 4"/>
                <a:gd name="T16" fmla="*/ 7 w 9"/>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7" y="2"/>
                  </a:moveTo>
                  <a:cubicBezTo>
                    <a:pt x="6" y="3"/>
                    <a:pt x="6" y="3"/>
                    <a:pt x="6" y="3"/>
                  </a:cubicBezTo>
                  <a:cubicBezTo>
                    <a:pt x="6" y="3"/>
                    <a:pt x="6" y="2"/>
                    <a:pt x="6" y="2"/>
                  </a:cubicBezTo>
                  <a:cubicBezTo>
                    <a:pt x="5" y="3"/>
                    <a:pt x="2" y="0"/>
                    <a:pt x="1" y="2"/>
                  </a:cubicBezTo>
                  <a:cubicBezTo>
                    <a:pt x="0" y="2"/>
                    <a:pt x="0" y="2"/>
                    <a:pt x="0" y="2"/>
                  </a:cubicBezTo>
                  <a:cubicBezTo>
                    <a:pt x="1" y="1"/>
                    <a:pt x="1" y="1"/>
                    <a:pt x="1" y="1"/>
                  </a:cubicBezTo>
                  <a:cubicBezTo>
                    <a:pt x="2" y="2"/>
                    <a:pt x="2" y="0"/>
                    <a:pt x="3" y="0"/>
                  </a:cubicBezTo>
                  <a:cubicBezTo>
                    <a:pt x="5" y="0"/>
                    <a:pt x="7" y="1"/>
                    <a:pt x="9" y="2"/>
                  </a:cubicBezTo>
                  <a:cubicBezTo>
                    <a:pt x="9" y="2"/>
                    <a:pt x="8"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8" name="Freeform 182"/>
            <p:cNvSpPr/>
            <p:nvPr/>
          </p:nvSpPr>
          <p:spPr bwMode="auto">
            <a:xfrm>
              <a:off x="5070" y="2414"/>
              <a:ext cx="76" cy="46"/>
            </a:xfrm>
            <a:custGeom>
              <a:avLst/>
              <a:gdLst>
                <a:gd name="T0" fmla="*/ 5 w 5"/>
                <a:gd name="T1" fmla="*/ 2 h 3"/>
                <a:gd name="T2" fmla="*/ 2 w 5"/>
                <a:gd name="T3" fmla="*/ 3 h 3"/>
                <a:gd name="T4" fmla="*/ 1 w 5"/>
                <a:gd name="T5" fmla="*/ 3 h 3"/>
                <a:gd name="T6" fmla="*/ 2 w 5"/>
                <a:gd name="T7" fmla="*/ 2 h 3"/>
                <a:gd name="T8" fmla="*/ 1 w 5"/>
                <a:gd name="T9" fmla="*/ 1 h 3"/>
                <a:gd name="T10" fmla="*/ 4 w 5"/>
                <a:gd name="T11" fmla="*/ 0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cubicBezTo>
                    <a:pt x="4" y="3"/>
                    <a:pt x="2" y="1"/>
                    <a:pt x="2" y="3"/>
                  </a:cubicBezTo>
                  <a:cubicBezTo>
                    <a:pt x="1" y="3"/>
                    <a:pt x="1" y="3"/>
                    <a:pt x="1" y="3"/>
                  </a:cubicBezTo>
                  <a:cubicBezTo>
                    <a:pt x="1" y="2"/>
                    <a:pt x="2" y="2"/>
                    <a:pt x="2" y="2"/>
                  </a:cubicBezTo>
                  <a:cubicBezTo>
                    <a:pt x="1" y="1"/>
                    <a:pt x="1" y="1"/>
                    <a:pt x="1" y="1"/>
                  </a:cubicBezTo>
                  <a:cubicBezTo>
                    <a:pt x="0" y="2"/>
                    <a:pt x="3" y="1"/>
                    <a:pt x="4" y="0"/>
                  </a:cubicBezTo>
                  <a:cubicBezTo>
                    <a:pt x="4" y="1"/>
                    <a:pt x="5"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9" name="Freeform 183"/>
            <p:cNvSpPr/>
            <p:nvPr/>
          </p:nvSpPr>
          <p:spPr bwMode="auto">
            <a:xfrm>
              <a:off x="4979" y="1677"/>
              <a:ext cx="61" cy="31"/>
            </a:xfrm>
            <a:custGeom>
              <a:avLst/>
              <a:gdLst>
                <a:gd name="T0" fmla="*/ 0 w 4"/>
                <a:gd name="T1" fmla="*/ 1 h 2"/>
                <a:gd name="T2" fmla="*/ 2 w 4"/>
                <a:gd name="T3" fmla="*/ 1 h 2"/>
                <a:gd name="T4" fmla="*/ 3 w 4"/>
                <a:gd name="T5" fmla="*/ 2 h 2"/>
                <a:gd name="T6" fmla="*/ 4 w 4"/>
                <a:gd name="T7" fmla="*/ 0 h 2"/>
                <a:gd name="T8" fmla="*/ 0 w 4"/>
                <a:gd name="T9" fmla="*/ 1 h 2"/>
              </a:gdLst>
              <a:ahLst/>
              <a:cxnLst>
                <a:cxn ang="0">
                  <a:pos x="T0" y="T1"/>
                </a:cxn>
                <a:cxn ang="0">
                  <a:pos x="T2" y="T3"/>
                </a:cxn>
                <a:cxn ang="0">
                  <a:pos x="T4" y="T5"/>
                </a:cxn>
                <a:cxn ang="0">
                  <a:pos x="T6" y="T7"/>
                </a:cxn>
                <a:cxn ang="0">
                  <a:pos x="T8" y="T9"/>
                </a:cxn>
              </a:cxnLst>
              <a:rect l="0" t="0" r="r" b="b"/>
              <a:pathLst>
                <a:path w="4" h="2">
                  <a:moveTo>
                    <a:pt x="0" y="1"/>
                  </a:moveTo>
                  <a:cubicBezTo>
                    <a:pt x="2" y="1"/>
                    <a:pt x="2" y="1"/>
                    <a:pt x="2" y="1"/>
                  </a:cubicBezTo>
                  <a:cubicBezTo>
                    <a:pt x="2" y="1"/>
                    <a:pt x="3" y="1"/>
                    <a:pt x="3" y="2"/>
                  </a:cubicBezTo>
                  <a:cubicBezTo>
                    <a:pt x="3" y="1"/>
                    <a:pt x="3" y="0"/>
                    <a:pt x="4" y="0"/>
                  </a:cubicBezTo>
                  <a:cubicBezTo>
                    <a:pt x="3" y="2"/>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0" name="Freeform 184"/>
            <p:cNvSpPr/>
            <p:nvPr/>
          </p:nvSpPr>
          <p:spPr bwMode="auto">
            <a:xfrm>
              <a:off x="5101" y="2552"/>
              <a:ext cx="45" cy="31"/>
            </a:xfrm>
            <a:custGeom>
              <a:avLst/>
              <a:gdLst>
                <a:gd name="T0" fmla="*/ 1 w 3"/>
                <a:gd name="T1" fmla="*/ 2 h 2"/>
                <a:gd name="T2" fmla="*/ 2 w 3"/>
                <a:gd name="T3" fmla="*/ 0 h 2"/>
                <a:gd name="T4" fmla="*/ 1 w 3"/>
                <a:gd name="T5" fmla="*/ 1 h 2"/>
                <a:gd name="T6" fmla="*/ 3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0" y="1"/>
                    <a:pt x="2" y="1"/>
                    <a:pt x="2" y="0"/>
                  </a:cubicBezTo>
                  <a:cubicBezTo>
                    <a:pt x="2" y="1"/>
                    <a:pt x="2" y="1"/>
                    <a:pt x="1" y="1"/>
                  </a:cubicBezTo>
                  <a:cubicBezTo>
                    <a:pt x="3" y="1"/>
                    <a:pt x="3" y="1"/>
                    <a:pt x="3" y="1"/>
                  </a:cubicBezTo>
                  <a:cubicBezTo>
                    <a:pt x="3" y="2"/>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1" name="Freeform 185"/>
            <p:cNvSpPr/>
            <p:nvPr/>
          </p:nvSpPr>
          <p:spPr bwMode="auto">
            <a:xfrm>
              <a:off x="5055" y="1969"/>
              <a:ext cx="15" cy="15"/>
            </a:xfrm>
            <a:custGeom>
              <a:avLst/>
              <a:gdLst>
                <a:gd name="T0" fmla="*/ 15 w 15"/>
                <a:gd name="T1" fmla="*/ 0 h 15"/>
                <a:gd name="T2" fmla="*/ 15 w 15"/>
                <a:gd name="T3" fmla="*/ 0 h 15"/>
                <a:gd name="T4" fmla="*/ 0 w 15"/>
                <a:gd name="T5" fmla="*/ 15 h 15"/>
                <a:gd name="T6" fmla="*/ 0 w 15"/>
                <a:gd name="T7" fmla="*/ 0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2" name="Freeform 186"/>
            <p:cNvSpPr/>
            <p:nvPr/>
          </p:nvSpPr>
          <p:spPr bwMode="auto">
            <a:xfrm>
              <a:off x="5161" y="3074"/>
              <a:ext cx="46" cy="15"/>
            </a:xfrm>
            <a:custGeom>
              <a:avLst/>
              <a:gdLst>
                <a:gd name="T0" fmla="*/ 0 w 46"/>
                <a:gd name="T1" fmla="*/ 15 h 15"/>
                <a:gd name="T2" fmla="*/ 46 w 46"/>
                <a:gd name="T3" fmla="*/ 0 h 15"/>
                <a:gd name="T4" fmla="*/ 16 w 46"/>
                <a:gd name="T5" fmla="*/ 15 h 15"/>
                <a:gd name="T6" fmla="*/ 0 w 46"/>
                <a:gd name="T7" fmla="*/ 15 h 15"/>
              </a:gdLst>
              <a:ahLst/>
              <a:cxnLst>
                <a:cxn ang="0">
                  <a:pos x="T0" y="T1"/>
                </a:cxn>
                <a:cxn ang="0">
                  <a:pos x="T2" y="T3"/>
                </a:cxn>
                <a:cxn ang="0">
                  <a:pos x="T4" y="T5"/>
                </a:cxn>
                <a:cxn ang="0">
                  <a:pos x="T6" y="T7"/>
                </a:cxn>
              </a:cxnLst>
              <a:rect l="0" t="0" r="r" b="b"/>
              <a:pathLst>
                <a:path w="46" h="15">
                  <a:moveTo>
                    <a:pt x="0" y="15"/>
                  </a:moveTo>
                  <a:lnTo>
                    <a:pt x="4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3" name="Freeform 187"/>
            <p:cNvSpPr/>
            <p:nvPr/>
          </p:nvSpPr>
          <p:spPr bwMode="auto">
            <a:xfrm>
              <a:off x="4797" y="1646"/>
              <a:ext cx="212" cy="123"/>
            </a:xfrm>
            <a:custGeom>
              <a:avLst/>
              <a:gdLst>
                <a:gd name="T0" fmla="*/ 8 w 14"/>
                <a:gd name="T1" fmla="*/ 3 h 8"/>
                <a:gd name="T2" fmla="*/ 7 w 14"/>
                <a:gd name="T3" fmla="*/ 2 h 8"/>
                <a:gd name="T4" fmla="*/ 7 w 14"/>
                <a:gd name="T5" fmla="*/ 3 h 8"/>
                <a:gd name="T6" fmla="*/ 8 w 14"/>
                <a:gd name="T7" fmla="*/ 4 h 8"/>
                <a:gd name="T8" fmla="*/ 4 w 14"/>
                <a:gd name="T9" fmla="*/ 7 h 8"/>
                <a:gd name="T10" fmla="*/ 3 w 14"/>
                <a:gd name="T11" fmla="*/ 5 h 8"/>
                <a:gd name="T12" fmla="*/ 3 w 14"/>
                <a:gd name="T13" fmla="*/ 7 h 8"/>
                <a:gd name="T14" fmla="*/ 2 w 14"/>
                <a:gd name="T15" fmla="*/ 8 h 8"/>
                <a:gd name="T16" fmla="*/ 3 w 14"/>
                <a:gd name="T17" fmla="*/ 7 h 8"/>
                <a:gd name="T18" fmla="*/ 1 w 14"/>
                <a:gd name="T19" fmla="*/ 6 h 8"/>
                <a:gd name="T20" fmla="*/ 3 w 14"/>
                <a:gd name="T21" fmla="*/ 5 h 8"/>
                <a:gd name="T22" fmla="*/ 0 w 14"/>
                <a:gd name="T23" fmla="*/ 5 h 8"/>
                <a:gd name="T24" fmla="*/ 3 w 14"/>
                <a:gd name="T25" fmla="*/ 3 h 8"/>
                <a:gd name="T26" fmla="*/ 3 w 14"/>
                <a:gd name="T27" fmla="*/ 5 h 8"/>
                <a:gd name="T28" fmla="*/ 3 w 14"/>
                <a:gd name="T29" fmla="*/ 5 h 8"/>
                <a:gd name="T30" fmla="*/ 7 w 14"/>
                <a:gd name="T31" fmla="*/ 3 h 8"/>
                <a:gd name="T32" fmla="*/ 5 w 14"/>
                <a:gd name="T33" fmla="*/ 2 h 8"/>
                <a:gd name="T34" fmla="*/ 5 w 14"/>
                <a:gd name="T35" fmla="*/ 2 h 8"/>
                <a:gd name="T36" fmla="*/ 14 w 14"/>
                <a:gd name="T37" fmla="*/ 0 h 8"/>
                <a:gd name="T38" fmla="*/ 8 w 14"/>
                <a:gd name="T3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8">
                  <a:moveTo>
                    <a:pt x="8" y="3"/>
                  </a:moveTo>
                  <a:cubicBezTo>
                    <a:pt x="7" y="2"/>
                    <a:pt x="7" y="2"/>
                    <a:pt x="7" y="2"/>
                  </a:cubicBezTo>
                  <a:cubicBezTo>
                    <a:pt x="7" y="3"/>
                    <a:pt x="7" y="3"/>
                    <a:pt x="7" y="3"/>
                  </a:cubicBezTo>
                  <a:cubicBezTo>
                    <a:pt x="8" y="4"/>
                    <a:pt x="8" y="4"/>
                    <a:pt x="8" y="4"/>
                  </a:cubicBezTo>
                  <a:cubicBezTo>
                    <a:pt x="4" y="7"/>
                    <a:pt x="4" y="7"/>
                    <a:pt x="4" y="7"/>
                  </a:cubicBezTo>
                  <a:cubicBezTo>
                    <a:pt x="4" y="6"/>
                    <a:pt x="3" y="6"/>
                    <a:pt x="3" y="5"/>
                  </a:cubicBezTo>
                  <a:cubicBezTo>
                    <a:pt x="2" y="6"/>
                    <a:pt x="2" y="7"/>
                    <a:pt x="3" y="7"/>
                  </a:cubicBezTo>
                  <a:cubicBezTo>
                    <a:pt x="2" y="8"/>
                    <a:pt x="2" y="8"/>
                    <a:pt x="2" y="8"/>
                  </a:cubicBezTo>
                  <a:cubicBezTo>
                    <a:pt x="2" y="8"/>
                    <a:pt x="2" y="7"/>
                    <a:pt x="3" y="7"/>
                  </a:cubicBezTo>
                  <a:cubicBezTo>
                    <a:pt x="1" y="6"/>
                    <a:pt x="1" y="6"/>
                    <a:pt x="1" y="6"/>
                  </a:cubicBezTo>
                  <a:cubicBezTo>
                    <a:pt x="2" y="5"/>
                    <a:pt x="3" y="6"/>
                    <a:pt x="3" y="5"/>
                  </a:cubicBezTo>
                  <a:cubicBezTo>
                    <a:pt x="2" y="4"/>
                    <a:pt x="1" y="5"/>
                    <a:pt x="0" y="5"/>
                  </a:cubicBezTo>
                  <a:cubicBezTo>
                    <a:pt x="1" y="4"/>
                    <a:pt x="3" y="2"/>
                    <a:pt x="3" y="3"/>
                  </a:cubicBezTo>
                  <a:cubicBezTo>
                    <a:pt x="3" y="4"/>
                    <a:pt x="2" y="4"/>
                    <a:pt x="3" y="5"/>
                  </a:cubicBezTo>
                  <a:cubicBezTo>
                    <a:pt x="3" y="5"/>
                    <a:pt x="3" y="5"/>
                    <a:pt x="3" y="5"/>
                  </a:cubicBezTo>
                  <a:cubicBezTo>
                    <a:pt x="4" y="3"/>
                    <a:pt x="5" y="3"/>
                    <a:pt x="7" y="3"/>
                  </a:cubicBezTo>
                  <a:cubicBezTo>
                    <a:pt x="6" y="2"/>
                    <a:pt x="6" y="2"/>
                    <a:pt x="5" y="2"/>
                  </a:cubicBezTo>
                  <a:cubicBezTo>
                    <a:pt x="5" y="2"/>
                    <a:pt x="5" y="2"/>
                    <a:pt x="5" y="2"/>
                  </a:cubicBezTo>
                  <a:cubicBezTo>
                    <a:pt x="8" y="1"/>
                    <a:pt x="11" y="2"/>
                    <a:pt x="14" y="0"/>
                  </a:cubicBezTo>
                  <a:cubicBezTo>
                    <a:pt x="12" y="3"/>
                    <a:pt x="9" y="1"/>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4" name="Freeform 188"/>
            <p:cNvSpPr/>
            <p:nvPr/>
          </p:nvSpPr>
          <p:spPr bwMode="auto">
            <a:xfrm>
              <a:off x="4599" y="2153"/>
              <a:ext cx="471" cy="107"/>
            </a:xfrm>
            <a:custGeom>
              <a:avLst/>
              <a:gdLst>
                <a:gd name="T0" fmla="*/ 30 w 31"/>
                <a:gd name="T1" fmla="*/ 3 h 7"/>
                <a:gd name="T2" fmla="*/ 29 w 31"/>
                <a:gd name="T3" fmla="*/ 3 h 7"/>
                <a:gd name="T4" fmla="*/ 20 w 31"/>
                <a:gd name="T5" fmla="*/ 4 h 7"/>
                <a:gd name="T6" fmla="*/ 14 w 31"/>
                <a:gd name="T7" fmla="*/ 5 h 7"/>
                <a:gd name="T8" fmla="*/ 11 w 31"/>
                <a:gd name="T9" fmla="*/ 4 h 7"/>
                <a:gd name="T10" fmla="*/ 8 w 31"/>
                <a:gd name="T11" fmla="*/ 6 h 7"/>
                <a:gd name="T12" fmla="*/ 5 w 31"/>
                <a:gd name="T13" fmla="*/ 5 h 7"/>
                <a:gd name="T14" fmla="*/ 6 w 31"/>
                <a:gd name="T15" fmla="*/ 5 h 7"/>
                <a:gd name="T16" fmla="*/ 6 w 31"/>
                <a:gd name="T17" fmla="*/ 4 h 7"/>
                <a:gd name="T18" fmla="*/ 1 w 31"/>
                <a:gd name="T19" fmla="*/ 4 h 7"/>
                <a:gd name="T20" fmla="*/ 0 w 31"/>
                <a:gd name="T21" fmla="*/ 3 h 7"/>
                <a:gd name="T22" fmla="*/ 0 w 31"/>
                <a:gd name="T23" fmla="*/ 2 h 7"/>
                <a:gd name="T24" fmla="*/ 1 w 31"/>
                <a:gd name="T25" fmla="*/ 3 h 7"/>
                <a:gd name="T26" fmla="*/ 13 w 31"/>
                <a:gd name="T27" fmla="*/ 2 h 7"/>
                <a:gd name="T28" fmla="*/ 14 w 31"/>
                <a:gd name="T29" fmla="*/ 3 h 7"/>
                <a:gd name="T30" fmla="*/ 14 w 31"/>
                <a:gd name="T31" fmla="*/ 2 h 7"/>
                <a:gd name="T32" fmla="*/ 21 w 31"/>
                <a:gd name="T33" fmla="*/ 1 h 7"/>
                <a:gd name="T34" fmla="*/ 27 w 31"/>
                <a:gd name="T35" fmla="*/ 1 h 7"/>
                <a:gd name="T36" fmla="*/ 26 w 31"/>
                <a:gd name="T37" fmla="*/ 2 h 7"/>
                <a:gd name="T38" fmla="*/ 27 w 31"/>
                <a:gd name="T39" fmla="*/ 3 h 7"/>
                <a:gd name="T40" fmla="*/ 29 w 31"/>
                <a:gd name="T41" fmla="*/ 2 h 7"/>
                <a:gd name="T42" fmla="*/ 31 w 31"/>
                <a:gd name="T43" fmla="*/ 3 h 7"/>
                <a:gd name="T44" fmla="*/ 30 w 31"/>
                <a:gd name="T4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7">
                  <a:moveTo>
                    <a:pt x="30" y="3"/>
                  </a:moveTo>
                  <a:cubicBezTo>
                    <a:pt x="29" y="3"/>
                    <a:pt x="29" y="3"/>
                    <a:pt x="29" y="3"/>
                  </a:cubicBezTo>
                  <a:cubicBezTo>
                    <a:pt x="26" y="2"/>
                    <a:pt x="22" y="5"/>
                    <a:pt x="20" y="4"/>
                  </a:cubicBezTo>
                  <a:cubicBezTo>
                    <a:pt x="18" y="4"/>
                    <a:pt x="16" y="6"/>
                    <a:pt x="14" y="5"/>
                  </a:cubicBezTo>
                  <a:cubicBezTo>
                    <a:pt x="14" y="4"/>
                    <a:pt x="12" y="5"/>
                    <a:pt x="11" y="4"/>
                  </a:cubicBezTo>
                  <a:cubicBezTo>
                    <a:pt x="10" y="7"/>
                    <a:pt x="8" y="2"/>
                    <a:pt x="8" y="6"/>
                  </a:cubicBezTo>
                  <a:cubicBezTo>
                    <a:pt x="6" y="7"/>
                    <a:pt x="5" y="5"/>
                    <a:pt x="5" y="5"/>
                  </a:cubicBezTo>
                  <a:cubicBezTo>
                    <a:pt x="6" y="5"/>
                    <a:pt x="6" y="5"/>
                    <a:pt x="6" y="5"/>
                  </a:cubicBezTo>
                  <a:cubicBezTo>
                    <a:pt x="6" y="5"/>
                    <a:pt x="6" y="5"/>
                    <a:pt x="6" y="4"/>
                  </a:cubicBezTo>
                  <a:cubicBezTo>
                    <a:pt x="4" y="3"/>
                    <a:pt x="3" y="4"/>
                    <a:pt x="1" y="4"/>
                  </a:cubicBezTo>
                  <a:cubicBezTo>
                    <a:pt x="1" y="5"/>
                    <a:pt x="1" y="3"/>
                    <a:pt x="0" y="3"/>
                  </a:cubicBezTo>
                  <a:cubicBezTo>
                    <a:pt x="0" y="2"/>
                    <a:pt x="0" y="2"/>
                    <a:pt x="0" y="2"/>
                  </a:cubicBezTo>
                  <a:cubicBezTo>
                    <a:pt x="1" y="3"/>
                    <a:pt x="1" y="3"/>
                    <a:pt x="1" y="3"/>
                  </a:cubicBezTo>
                  <a:cubicBezTo>
                    <a:pt x="13" y="2"/>
                    <a:pt x="13" y="2"/>
                    <a:pt x="13" y="2"/>
                  </a:cubicBezTo>
                  <a:cubicBezTo>
                    <a:pt x="13" y="3"/>
                    <a:pt x="13" y="3"/>
                    <a:pt x="14" y="3"/>
                  </a:cubicBezTo>
                  <a:cubicBezTo>
                    <a:pt x="15" y="3"/>
                    <a:pt x="14" y="2"/>
                    <a:pt x="14" y="2"/>
                  </a:cubicBezTo>
                  <a:cubicBezTo>
                    <a:pt x="17" y="1"/>
                    <a:pt x="20" y="4"/>
                    <a:pt x="21" y="1"/>
                  </a:cubicBezTo>
                  <a:cubicBezTo>
                    <a:pt x="23" y="3"/>
                    <a:pt x="26" y="0"/>
                    <a:pt x="27" y="1"/>
                  </a:cubicBezTo>
                  <a:cubicBezTo>
                    <a:pt x="27" y="1"/>
                    <a:pt x="26" y="1"/>
                    <a:pt x="26" y="2"/>
                  </a:cubicBezTo>
                  <a:cubicBezTo>
                    <a:pt x="26" y="2"/>
                    <a:pt x="26" y="3"/>
                    <a:pt x="27" y="3"/>
                  </a:cubicBezTo>
                  <a:cubicBezTo>
                    <a:pt x="29" y="2"/>
                    <a:pt x="29" y="2"/>
                    <a:pt x="29" y="2"/>
                  </a:cubicBezTo>
                  <a:cubicBezTo>
                    <a:pt x="29" y="3"/>
                    <a:pt x="31" y="3"/>
                    <a:pt x="31" y="3"/>
                  </a:cubicBezTo>
                  <a:cubicBezTo>
                    <a:pt x="31" y="4"/>
                    <a:pt x="30" y="3"/>
                    <a:pt x="3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5" name="Freeform 189"/>
            <p:cNvSpPr/>
            <p:nvPr/>
          </p:nvSpPr>
          <p:spPr bwMode="auto">
            <a:xfrm>
              <a:off x="4979" y="2460"/>
              <a:ext cx="137" cy="30"/>
            </a:xfrm>
            <a:custGeom>
              <a:avLst/>
              <a:gdLst>
                <a:gd name="T0" fmla="*/ 6 w 9"/>
                <a:gd name="T1" fmla="*/ 2 h 2"/>
                <a:gd name="T2" fmla="*/ 2 w 9"/>
                <a:gd name="T3" fmla="*/ 1 h 2"/>
                <a:gd name="T4" fmla="*/ 1 w 9"/>
                <a:gd name="T5" fmla="*/ 2 h 2"/>
                <a:gd name="T6" fmla="*/ 9 w 9"/>
                <a:gd name="T7" fmla="*/ 1 h 2"/>
                <a:gd name="T8" fmla="*/ 6 w 9"/>
                <a:gd name="T9" fmla="*/ 2 h 2"/>
              </a:gdLst>
              <a:ahLst/>
              <a:cxnLst>
                <a:cxn ang="0">
                  <a:pos x="T0" y="T1"/>
                </a:cxn>
                <a:cxn ang="0">
                  <a:pos x="T2" y="T3"/>
                </a:cxn>
                <a:cxn ang="0">
                  <a:pos x="T4" y="T5"/>
                </a:cxn>
                <a:cxn ang="0">
                  <a:pos x="T6" y="T7"/>
                </a:cxn>
                <a:cxn ang="0">
                  <a:pos x="T8" y="T9"/>
                </a:cxn>
              </a:cxnLst>
              <a:rect l="0" t="0" r="r" b="b"/>
              <a:pathLst>
                <a:path w="9" h="2">
                  <a:moveTo>
                    <a:pt x="6" y="2"/>
                  </a:moveTo>
                  <a:cubicBezTo>
                    <a:pt x="6" y="1"/>
                    <a:pt x="4" y="2"/>
                    <a:pt x="2" y="1"/>
                  </a:cubicBezTo>
                  <a:cubicBezTo>
                    <a:pt x="3" y="2"/>
                    <a:pt x="0" y="2"/>
                    <a:pt x="1" y="2"/>
                  </a:cubicBezTo>
                  <a:cubicBezTo>
                    <a:pt x="3" y="1"/>
                    <a:pt x="7" y="0"/>
                    <a:pt x="9" y="1"/>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6" name="Freeform 190"/>
            <p:cNvSpPr/>
            <p:nvPr/>
          </p:nvSpPr>
          <p:spPr bwMode="auto">
            <a:xfrm>
              <a:off x="4934" y="1232"/>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7" name="Freeform 191"/>
            <p:cNvSpPr/>
            <p:nvPr/>
          </p:nvSpPr>
          <p:spPr bwMode="auto">
            <a:xfrm>
              <a:off x="5116" y="2644"/>
              <a:ext cx="15" cy="15"/>
            </a:xfrm>
            <a:custGeom>
              <a:avLst/>
              <a:gdLst>
                <a:gd name="T0" fmla="*/ 0 w 15"/>
                <a:gd name="T1" fmla="*/ 15 h 15"/>
                <a:gd name="T2" fmla="*/ 15 w 15"/>
                <a:gd name="T3" fmla="*/ 0 h 15"/>
                <a:gd name="T4" fmla="*/ 0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8" name="Freeform 192"/>
            <p:cNvSpPr/>
            <p:nvPr/>
          </p:nvSpPr>
          <p:spPr bwMode="auto">
            <a:xfrm>
              <a:off x="4918" y="1953"/>
              <a:ext cx="107" cy="62"/>
            </a:xfrm>
            <a:custGeom>
              <a:avLst/>
              <a:gdLst>
                <a:gd name="T0" fmla="*/ 5 w 7"/>
                <a:gd name="T1" fmla="*/ 2 h 4"/>
                <a:gd name="T2" fmla="*/ 0 w 7"/>
                <a:gd name="T3" fmla="*/ 2 h 4"/>
                <a:gd name="T4" fmla="*/ 2 w 7"/>
                <a:gd name="T5" fmla="*/ 1 h 4"/>
                <a:gd name="T6" fmla="*/ 2 w 7"/>
                <a:gd name="T7" fmla="*/ 1 h 4"/>
                <a:gd name="T8" fmla="*/ 1 w 7"/>
                <a:gd name="T9" fmla="*/ 1 h 4"/>
                <a:gd name="T10" fmla="*/ 7 w 7"/>
                <a:gd name="T11" fmla="*/ 1 h 4"/>
                <a:gd name="T12" fmla="*/ 5 w 7"/>
                <a:gd name="T13" fmla="*/ 1 h 4"/>
                <a:gd name="T14" fmla="*/ 5 w 7"/>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5" y="2"/>
                  </a:moveTo>
                  <a:cubicBezTo>
                    <a:pt x="3" y="0"/>
                    <a:pt x="2" y="4"/>
                    <a:pt x="0" y="2"/>
                  </a:cubicBezTo>
                  <a:cubicBezTo>
                    <a:pt x="2" y="1"/>
                    <a:pt x="2" y="1"/>
                    <a:pt x="2" y="1"/>
                  </a:cubicBezTo>
                  <a:cubicBezTo>
                    <a:pt x="3" y="1"/>
                    <a:pt x="2" y="1"/>
                    <a:pt x="2" y="1"/>
                  </a:cubicBezTo>
                  <a:cubicBezTo>
                    <a:pt x="1" y="1"/>
                    <a:pt x="1" y="1"/>
                    <a:pt x="1" y="1"/>
                  </a:cubicBezTo>
                  <a:cubicBezTo>
                    <a:pt x="7" y="1"/>
                    <a:pt x="7" y="1"/>
                    <a:pt x="7" y="1"/>
                  </a:cubicBezTo>
                  <a:cubicBezTo>
                    <a:pt x="5" y="1"/>
                    <a:pt x="5" y="1"/>
                    <a:pt x="5" y="1"/>
                  </a:cubicBezTo>
                  <a:lnTo>
                    <a:pt x="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9" name="Freeform 193"/>
            <p:cNvSpPr/>
            <p:nvPr/>
          </p:nvSpPr>
          <p:spPr bwMode="auto">
            <a:xfrm>
              <a:off x="4842" y="1554"/>
              <a:ext cx="137" cy="31"/>
            </a:xfrm>
            <a:custGeom>
              <a:avLst/>
              <a:gdLst>
                <a:gd name="T0" fmla="*/ 0 w 137"/>
                <a:gd name="T1" fmla="*/ 31 h 31"/>
                <a:gd name="T2" fmla="*/ 137 w 137"/>
                <a:gd name="T3" fmla="*/ 0 h 31"/>
                <a:gd name="T4" fmla="*/ 137 w 137"/>
                <a:gd name="T5" fmla="*/ 16 h 31"/>
                <a:gd name="T6" fmla="*/ 0 w 137"/>
                <a:gd name="T7" fmla="*/ 31 h 31"/>
              </a:gdLst>
              <a:ahLst/>
              <a:cxnLst>
                <a:cxn ang="0">
                  <a:pos x="T0" y="T1"/>
                </a:cxn>
                <a:cxn ang="0">
                  <a:pos x="T2" y="T3"/>
                </a:cxn>
                <a:cxn ang="0">
                  <a:pos x="T4" y="T5"/>
                </a:cxn>
                <a:cxn ang="0">
                  <a:pos x="T6" y="T7"/>
                </a:cxn>
              </a:cxnLst>
              <a:rect l="0" t="0" r="r" b="b"/>
              <a:pathLst>
                <a:path w="137" h="31">
                  <a:moveTo>
                    <a:pt x="0" y="31"/>
                  </a:moveTo>
                  <a:lnTo>
                    <a:pt x="137" y="0"/>
                  </a:lnTo>
                  <a:lnTo>
                    <a:pt x="137" y="16"/>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0" name="Freeform 194"/>
            <p:cNvSpPr/>
            <p:nvPr/>
          </p:nvSpPr>
          <p:spPr bwMode="auto">
            <a:xfrm>
              <a:off x="4979" y="1723"/>
              <a:ext cx="15"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1" name="Freeform 195"/>
            <p:cNvSpPr/>
            <p:nvPr/>
          </p:nvSpPr>
          <p:spPr bwMode="auto">
            <a:xfrm>
              <a:off x="4994" y="2122"/>
              <a:ext cx="46" cy="16"/>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2" name="Rectangle 196"/>
            <p:cNvSpPr>
              <a:spLocks noChangeArrowheads="1"/>
            </p:cNvSpPr>
            <p:nvPr/>
          </p:nvSpPr>
          <p:spPr bwMode="auto">
            <a:xfrm>
              <a:off x="4918" y="1447"/>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3" name="Freeform 197"/>
            <p:cNvSpPr/>
            <p:nvPr/>
          </p:nvSpPr>
          <p:spPr bwMode="auto">
            <a:xfrm>
              <a:off x="4918" y="1692"/>
              <a:ext cx="46" cy="31"/>
            </a:xfrm>
            <a:custGeom>
              <a:avLst/>
              <a:gdLst>
                <a:gd name="T0" fmla="*/ 2 w 3"/>
                <a:gd name="T1" fmla="*/ 1 h 2"/>
                <a:gd name="T2" fmla="*/ 0 w 3"/>
                <a:gd name="T3" fmla="*/ 1 h 2"/>
                <a:gd name="T4" fmla="*/ 1 w 3"/>
                <a:gd name="T5" fmla="*/ 0 h 2"/>
                <a:gd name="T6" fmla="*/ 3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2"/>
                    <a:pt x="1" y="2"/>
                    <a:pt x="0" y="1"/>
                  </a:cubicBezTo>
                  <a:cubicBezTo>
                    <a:pt x="0" y="1"/>
                    <a:pt x="1" y="1"/>
                    <a:pt x="1" y="0"/>
                  </a:cubicBezTo>
                  <a:cubicBezTo>
                    <a:pt x="2"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4" name="Freeform 198"/>
            <p:cNvSpPr/>
            <p:nvPr/>
          </p:nvSpPr>
          <p:spPr bwMode="auto">
            <a:xfrm>
              <a:off x="5055" y="2644"/>
              <a:ext cx="30" cy="15"/>
            </a:xfrm>
            <a:custGeom>
              <a:avLst/>
              <a:gdLst>
                <a:gd name="T0" fmla="*/ 0 w 30"/>
                <a:gd name="T1" fmla="*/ 15 h 15"/>
                <a:gd name="T2" fmla="*/ 30 w 30"/>
                <a:gd name="T3" fmla="*/ 0 h 15"/>
                <a:gd name="T4" fmla="*/ 15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5" name="Freeform 199"/>
            <p:cNvSpPr/>
            <p:nvPr/>
          </p:nvSpPr>
          <p:spPr bwMode="auto">
            <a:xfrm>
              <a:off x="5131" y="3288"/>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6" name="Rectangle 200"/>
            <p:cNvSpPr>
              <a:spLocks noChangeArrowheads="1"/>
            </p:cNvSpPr>
            <p:nvPr/>
          </p:nvSpPr>
          <p:spPr bwMode="auto">
            <a:xfrm>
              <a:off x="4949" y="193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7" name="Freeform 201"/>
            <p:cNvSpPr/>
            <p:nvPr/>
          </p:nvSpPr>
          <p:spPr bwMode="auto">
            <a:xfrm>
              <a:off x="4751" y="1232"/>
              <a:ext cx="122" cy="15"/>
            </a:xfrm>
            <a:custGeom>
              <a:avLst/>
              <a:gdLst>
                <a:gd name="T0" fmla="*/ 122 w 122"/>
                <a:gd name="T1" fmla="*/ 0 h 15"/>
                <a:gd name="T2" fmla="*/ 0 w 122"/>
                <a:gd name="T3" fmla="*/ 15 h 15"/>
                <a:gd name="T4" fmla="*/ 122 w 122"/>
                <a:gd name="T5" fmla="*/ 0 h 15"/>
              </a:gdLst>
              <a:ahLst/>
              <a:cxnLst>
                <a:cxn ang="0">
                  <a:pos x="T0" y="T1"/>
                </a:cxn>
                <a:cxn ang="0">
                  <a:pos x="T2" y="T3"/>
                </a:cxn>
                <a:cxn ang="0">
                  <a:pos x="T4" y="T5"/>
                </a:cxn>
              </a:cxnLst>
              <a:rect l="0" t="0" r="r" b="b"/>
              <a:pathLst>
                <a:path w="122" h="15">
                  <a:moveTo>
                    <a:pt x="122" y="0"/>
                  </a:moveTo>
                  <a:lnTo>
                    <a:pt x="0" y="15"/>
                  </a:lnTo>
                  <a:lnTo>
                    <a:pt x="1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8" name="Freeform 202"/>
            <p:cNvSpPr/>
            <p:nvPr/>
          </p:nvSpPr>
          <p:spPr bwMode="auto">
            <a:xfrm>
              <a:off x="4949" y="2184"/>
              <a:ext cx="45" cy="15"/>
            </a:xfrm>
            <a:custGeom>
              <a:avLst/>
              <a:gdLst>
                <a:gd name="T0" fmla="*/ 0 w 45"/>
                <a:gd name="T1" fmla="*/ 15 h 15"/>
                <a:gd name="T2" fmla="*/ 45 w 45"/>
                <a:gd name="T3" fmla="*/ 0 h 15"/>
                <a:gd name="T4" fmla="*/ 30 w 45"/>
                <a:gd name="T5" fmla="*/ 15 h 15"/>
                <a:gd name="T6" fmla="*/ 0 w 45"/>
                <a:gd name="T7" fmla="*/ 15 h 15"/>
              </a:gdLst>
              <a:ahLst/>
              <a:cxnLst>
                <a:cxn ang="0">
                  <a:pos x="T0" y="T1"/>
                </a:cxn>
                <a:cxn ang="0">
                  <a:pos x="T2" y="T3"/>
                </a:cxn>
                <a:cxn ang="0">
                  <a:pos x="T4" y="T5"/>
                </a:cxn>
                <a:cxn ang="0">
                  <a:pos x="T6" y="T7"/>
                </a:cxn>
              </a:cxnLst>
              <a:rect l="0" t="0" r="r" b="b"/>
              <a:pathLst>
                <a:path w="45" h="15">
                  <a:moveTo>
                    <a:pt x="0" y="15"/>
                  </a:moveTo>
                  <a:lnTo>
                    <a:pt x="45"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9" name="Rectangle 203"/>
            <p:cNvSpPr>
              <a:spLocks noChangeArrowheads="1"/>
            </p:cNvSpPr>
            <p:nvPr/>
          </p:nvSpPr>
          <p:spPr bwMode="auto">
            <a:xfrm>
              <a:off x="5025" y="2659"/>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10" name="Freeform 204"/>
            <p:cNvSpPr/>
            <p:nvPr/>
          </p:nvSpPr>
          <p:spPr bwMode="auto">
            <a:xfrm>
              <a:off x="4994" y="2675"/>
              <a:ext cx="46" cy="15"/>
            </a:xfrm>
            <a:custGeom>
              <a:avLst/>
              <a:gdLst>
                <a:gd name="T0" fmla="*/ 0 w 46"/>
                <a:gd name="T1" fmla="*/ 0 h 15"/>
                <a:gd name="T2" fmla="*/ 46 w 46"/>
                <a:gd name="T3" fmla="*/ 15 h 15"/>
                <a:gd name="T4" fmla="*/ 15 w 46"/>
                <a:gd name="T5" fmla="*/ 15 h 15"/>
                <a:gd name="T6" fmla="*/ 0 w 46"/>
                <a:gd name="T7" fmla="*/ 0 h 15"/>
              </a:gdLst>
              <a:ahLst/>
              <a:cxnLst>
                <a:cxn ang="0">
                  <a:pos x="T0" y="T1"/>
                </a:cxn>
                <a:cxn ang="0">
                  <a:pos x="T2" y="T3"/>
                </a:cxn>
                <a:cxn ang="0">
                  <a:pos x="T4" y="T5"/>
                </a:cxn>
                <a:cxn ang="0">
                  <a:pos x="T6" y="T7"/>
                </a:cxn>
              </a:cxnLst>
              <a:rect l="0" t="0" r="r" b="b"/>
              <a:pathLst>
                <a:path w="46" h="15">
                  <a:moveTo>
                    <a:pt x="0" y="0"/>
                  </a:moveTo>
                  <a:lnTo>
                    <a:pt x="46" y="15"/>
                  </a:lnTo>
                  <a:lnTo>
                    <a:pt x="15"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sp>
        <p:nvSpPr>
          <p:cNvPr id="4" name="文本框 3"/>
          <p:cNvSpPr txBox="1"/>
          <p:nvPr/>
        </p:nvSpPr>
        <p:spPr>
          <a:xfrm>
            <a:off x="4167505" y="1709420"/>
            <a:ext cx="3856355" cy="645160"/>
          </a:xfrm>
          <a:prstGeom prst="rect">
            <a:avLst/>
          </a:prstGeom>
          <a:noFill/>
        </p:spPr>
        <p:txBody>
          <a:bodyPr wrap="square" rtlCol="0">
            <a:spAutoFit/>
          </a:bodyPr>
          <a:p>
            <a:pPr algn="ctr"/>
            <a:r>
              <a:rPr lang="zh-CN" altLang="en-US" sz="3600" b="1">
                <a:solidFill>
                  <a:schemeClr val="bg1"/>
                </a:solidFill>
                <a:effectLst>
                  <a:outerShdw blurRad="38100" dist="38100" dir="2700000" algn="tl">
                    <a:srgbClr val="000000">
                      <a:alpha val="43137"/>
                    </a:srgbClr>
                  </a:outerShdw>
                </a:effectLst>
                <a:latin typeface="+mn-ea"/>
              </a:rPr>
              <a:t>第三部分</a:t>
            </a:r>
            <a:endParaRPr lang="zh-CN" altLang="en-US" sz="3600" b="1">
              <a:solidFill>
                <a:schemeClr val="bg1"/>
              </a:solidFill>
              <a:effectLst>
                <a:outerShdw blurRad="38100" dist="38100" dir="2700000" algn="tl">
                  <a:srgbClr val="000000">
                    <a:alpha val="43137"/>
                  </a:srgbClr>
                </a:outerShdw>
              </a:effectLst>
              <a:latin typeface="+mn-ea"/>
            </a:endParaRPr>
          </a:p>
        </p:txBody>
      </p:sp>
      <p:sp>
        <p:nvSpPr>
          <p:cNvPr id="5" name="文本框 4"/>
          <p:cNvSpPr txBox="1"/>
          <p:nvPr/>
        </p:nvSpPr>
        <p:spPr>
          <a:xfrm>
            <a:off x="2903220" y="2607310"/>
            <a:ext cx="6365240" cy="1861185"/>
          </a:xfrm>
          <a:prstGeom prst="rect">
            <a:avLst/>
          </a:prstGeom>
          <a:noFill/>
        </p:spPr>
        <p:txBody>
          <a:bodyPr wrap="square" rtlCol="0">
            <a:spAutoFit/>
          </a:bodyPr>
          <a:p>
            <a:pPr algn="ctr"/>
            <a:r>
              <a:rPr lang="zh-CN" altLang="en-US" sz="11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rPr>
              <a:t>内容介绍</a:t>
            </a:r>
            <a:endParaRPr lang="zh-CN" altLang="en-US" sz="11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endParaRPr>
          </a:p>
        </p:txBody>
      </p:sp>
      <p:sp>
        <p:nvSpPr>
          <p:cNvPr id="216" name="文本框 215"/>
          <p:cNvSpPr txBox="1"/>
          <p:nvPr/>
        </p:nvSpPr>
        <p:spPr>
          <a:xfrm>
            <a:off x="3147060" y="5546090"/>
            <a:ext cx="8334375" cy="768350"/>
          </a:xfrm>
          <a:prstGeom prst="rect">
            <a:avLst/>
          </a:prstGeom>
          <a:noFill/>
        </p:spPr>
        <p:txBody>
          <a:bodyPr wrap="square" rtlCol="0" anchor="t">
            <a:spAutoFit/>
          </a:bodyPr>
          <a:p>
            <a:pPr algn="r"/>
            <a:r>
              <a:rPr lang="en-US" altLang="zh-CN" sz="4400">
                <a:solidFill>
                  <a:schemeClr val="bg1">
                    <a:alpha val="60000"/>
                  </a:schemeClr>
                </a:solidFill>
                <a:latin typeface="Impact" panose="020B0806030902050204" charset="0"/>
                <a:ea typeface="迷你简平和" panose="03000509000000000000" charset="-122"/>
                <a:cs typeface="Impact" panose="020B0806030902050204" charset="0"/>
              </a:rPr>
              <a:t>SCIENCE FICTION</a:t>
            </a:r>
            <a:endParaRPr lang="en-US" altLang="zh-CN" sz="4400">
              <a:solidFill>
                <a:schemeClr val="bg1">
                  <a:alpha val="60000"/>
                </a:schemeClr>
              </a:solidFill>
              <a:latin typeface="Impact" panose="020B0806030902050204" charset="0"/>
              <a:ea typeface="迷你简平和" panose="03000509000000000000" charset="-122"/>
              <a:cs typeface="Impact" panose="020B080603090205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内容介绍</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NEIRONGJIESHAO</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2" name="图片 1" descr="4ad60cf5714c43dcaa96a75683fc29de"/>
          <p:cNvPicPr>
            <a:picLocks noChangeAspect="1"/>
          </p:cNvPicPr>
          <p:nvPr/>
        </p:nvPicPr>
        <p:blipFill>
          <a:blip r:embed="rId3"/>
          <a:srcRect l="-2418" t="-3164" b="49730"/>
          <a:stretch>
            <a:fillRect/>
          </a:stretch>
        </p:blipFill>
        <p:spPr>
          <a:xfrm flipH="1">
            <a:off x="3468370" y="4091305"/>
            <a:ext cx="5295900" cy="2763520"/>
          </a:xfrm>
          <a:prstGeom prst="rect">
            <a:avLst/>
          </a:prstGeom>
        </p:spPr>
      </p:pic>
      <p:sp>
        <p:nvSpPr>
          <p:cNvPr id="24" name="文本框 23"/>
          <p:cNvSpPr txBox="1"/>
          <p:nvPr/>
        </p:nvSpPr>
        <p:spPr>
          <a:xfrm>
            <a:off x="855345" y="2519680"/>
            <a:ext cx="2690495" cy="1383665"/>
          </a:xfrm>
          <a:prstGeom prst="rect">
            <a:avLst/>
          </a:prstGeom>
          <a:noFill/>
        </p:spPr>
        <p:txBody>
          <a:bodyPr wrap="square" rtlCol="0" anchor="t">
            <a:spAutoFit/>
          </a:bodyPr>
          <a:p>
            <a:pPr algn="l">
              <a:lnSpc>
                <a:spcPct val="150000"/>
              </a:lnSpc>
            </a:pPr>
            <a:r>
              <a:rPr lang="zh-CN" altLang="en-US" sz="1400">
                <a:solidFill>
                  <a:schemeClr val="tx1"/>
                </a:solidFill>
              </a:rPr>
              <a:t>文化大革命如火如荼地进行，天文学家叶文洁在其间历经劫难，被带到军方绝秘计划“红岸工程”。</a:t>
            </a:r>
            <a:endParaRPr lang="zh-CN" altLang="en-US" sz="1400">
              <a:solidFill>
                <a:schemeClr val="tx1"/>
              </a:solidFill>
            </a:endParaRPr>
          </a:p>
        </p:txBody>
      </p:sp>
      <p:sp>
        <p:nvSpPr>
          <p:cNvPr id="25" name="文本框 24"/>
          <p:cNvSpPr txBox="1"/>
          <p:nvPr/>
        </p:nvSpPr>
        <p:spPr>
          <a:xfrm>
            <a:off x="855345" y="2134235"/>
            <a:ext cx="1944370" cy="460375"/>
          </a:xfrm>
          <a:prstGeom prst="rect">
            <a:avLst/>
          </a:prstGeom>
          <a:noFill/>
        </p:spPr>
        <p:txBody>
          <a:bodyPr wrap="square" rtlCol="0" anchor="t">
            <a:spAutoFit/>
          </a:bodyPr>
          <a:p>
            <a:pPr algn="l">
              <a:lnSpc>
                <a:spcPct val="150000"/>
              </a:lnSpc>
            </a:pPr>
            <a:r>
              <a:rPr lang="zh-CN" altLang="en-US" sz="1600" b="1">
                <a:solidFill>
                  <a:schemeClr val="tx1"/>
                </a:solidFill>
              </a:rPr>
              <a:t>在此处添加标题</a:t>
            </a:r>
            <a:endParaRPr lang="zh-CN" altLang="en-US" sz="1600" b="1">
              <a:solidFill>
                <a:schemeClr val="tx1"/>
              </a:solidFill>
            </a:endParaRPr>
          </a:p>
        </p:txBody>
      </p:sp>
      <p:sp>
        <p:nvSpPr>
          <p:cNvPr id="19" name="文本框 18"/>
          <p:cNvSpPr txBox="1"/>
          <p:nvPr/>
        </p:nvSpPr>
        <p:spPr>
          <a:xfrm>
            <a:off x="855345" y="4427220"/>
            <a:ext cx="2690495" cy="1060450"/>
          </a:xfrm>
          <a:prstGeom prst="rect">
            <a:avLst/>
          </a:prstGeom>
          <a:noFill/>
        </p:spPr>
        <p:txBody>
          <a:bodyPr wrap="square" rtlCol="0" anchor="t">
            <a:spAutoFit/>
          </a:bodyPr>
          <a:p>
            <a:pPr algn="l">
              <a:lnSpc>
                <a:spcPct val="150000"/>
              </a:lnSpc>
            </a:pPr>
            <a:r>
              <a:rPr lang="zh-CN" altLang="en-US" sz="1400">
                <a:solidFill>
                  <a:schemeClr val="tx1"/>
                </a:solidFill>
              </a:rPr>
              <a:t>叶文洁以太阳为天线，向宇宙发出地球文明的第一声啼鸣，取得了探寻外星文明的突破性进展。</a:t>
            </a:r>
            <a:endParaRPr lang="zh-CN" altLang="en-US" sz="1400">
              <a:solidFill>
                <a:schemeClr val="tx1"/>
              </a:solidFill>
            </a:endParaRPr>
          </a:p>
        </p:txBody>
      </p:sp>
      <p:sp>
        <p:nvSpPr>
          <p:cNvPr id="20" name="文本框 19"/>
          <p:cNvSpPr txBox="1"/>
          <p:nvPr/>
        </p:nvSpPr>
        <p:spPr>
          <a:xfrm>
            <a:off x="855345" y="4041775"/>
            <a:ext cx="1944370" cy="460375"/>
          </a:xfrm>
          <a:prstGeom prst="rect">
            <a:avLst/>
          </a:prstGeom>
          <a:noFill/>
        </p:spPr>
        <p:txBody>
          <a:bodyPr wrap="square" rtlCol="0" anchor="t">
            <a:spAutoFit/>
          </a:bodyPr>
          <a:p>
            <a:pPr algn="l">
              <a:lnSpc>
                <a:spcPct val="150000"/>
              </a:lnSpc>
            </a:pPr>
            <a:r>
              <a:rPr lang="zh-CN" altLang="en-US" sz="1600" b="1">
                <a:solidFill>
                  <a:schemeClr val="tx1"/>
                </a:solidFill>
              </a:rPr>
              <a:t>在此处添加标题</a:t>
            </a:r>
            <a:endParaRPr lang="zh-CN" altLang="en-US" sz="1600" b="1">
              <a:solidFill>
                <a:schemeClr val="tx1"/>
              </a:solidFill>
            </a:endParaRPr>
          </a:p>
        </p:txBody>
      </p:sp>
      <p:sp>
        <p:nvSpPr>
          <p:cNvPr id="21" name="文本框 20"/>
          <p:cNvSpPr txBox="1"/>
          <p:nvPr/>
        </p:nvSpPr>
        <p:spPr>
          <a:xfrm>
            <a:off x="8830310" y="2583815"/>
            <a:ext cx="2720340" cy="1383665"/>
          </a:xfrm>
          <a:prstGeom prst="rect">
            <a:avLst/>
          </a:prstGeom>
          <a:noFill/>
        </p:spPr>
        <p:txBody>
          <a:bodyPr wrap="square" rtlCol="0" anchor="t">
            <a:spAutoFit/>
          </a:bodyPr>
          <a:p>
            <a:pPr algn="l">
              <a:lnSpc>
                <a:spcPct val="150000"/>
              </a:lnSpc>
            </a:pPr>
            <a:r>
              <a:rPr lang="zh-CN" altLang="en-US" sz="1400">
                <a:solidFill>
                  <a:schemeClr val="tx1"/>
                </a:solidFill>
              </a:rPr>
              <a:t>而恰在此时，他们接收到了地球发来的信息。对人性绝望的叶文洁向三体人暴露了地球的坐标，彻底改变了人类的命运。</a:t>
            </a:r>
            <a:endParaRPr lang="zh-CN" altLang="en-US" sz="1400">
              <a:solidFill>
                <a:schemeClr val="tx1"/>
              </a:solidFill>
            </a:endParaRPr>
          </a:p>
        </p:txBody>
      </p:sp>
      <p:sp>
        <p:nvSpPr>
          <p:cNvPr id="22" name="文本框 21"/>
          <p:cNvSpPr txBox="1"/>
          <p:nvPr/>
        </p:nvSpPr>
        <p:spPr>
          <a:xfrm>
            <a:off x="8830310" y="2198370"/>
            <a:ext cx="1944370" cy="460375"/>
          </a:xfrm>
          <a:prstGeom prst="rect">
            <a:avLst/>
          </a:prstGeom>
          <a:noFill/>
        </p:spPr>
        <p:txBody>
          <a:bodyPr wrap="square" rtlCol="0" anchor="t">
            <a:spAutoFit/>
          </a:bodyPr>
          <a:p>
            <a:pPr algn="l">
              <a:lnSpc>
                <a:spcPct val="150000"/>
              </a:lnSpc>
            </a:pPr>
            <a:r>
              <a:rPr lang="zh-CN" altLang="en-US" sz="1600" b="1">
                <a:solidFill>
                  <a:schemeClr val="tx1"/>
                </a:solidFill>
              </a:rPr>
              <a:t>在此处添加标题</a:t>
            </a:r>
            <a:endParaRPr lang="zh-CN" altLang="en-US" sz="1600" b="1">
              <a:solidFill>
                <a:schemeClr val="tx1"/>
              </a:solidFill>
            </a:endParaRPr>
          </a:p>
        </p:txBody>
      </p:sp>
      <p:sp>
        <p:nvSpPr>
          <p:cNvPr id="23" name="文本框 22"/>
          <p:cNvSpPr txBox="1"/>
          <p:nvPr/>
        </p:nvSpPr>
        <p:spPr>
          <a:xfrm>
            <a:off x="8830310" y="4491355"/>
            <a:ext cx="2720975" cy="1060450"/>
          </a:xfrm>
          <a:prstGeom prst="rect">
            <a:avLst/>
          </a:prstGeom>
          <a:noFill/>
        </p:spPr>
        <p:txBody>
          <a:bodyPr wrap="square" rtlCol="0" anchor="t">
            <a:spAutoFit/>
          </a:bodyPr>
          <a:p>
            <a:pPr algn="l">
              <a:lnSpc>
                <a:spcPct val="150000"/>
              </a:lnSpc>
            </a:pPr>
            <a:r>
              <a:rPr lang="zh-CN" altLang="en-US" sz="1400">
                <a:solidFill>
                  <a:schemeClr val="tx1"/>
                </a:solidFill>
              </a:rPr>
              <a:t>地球的基础科学出现了异常的扰动，汪淼进入网络游戏《三体》，开始逐步逼近这个世界的真相。</a:t>
            </a:r>
            <a:endParaRPr lang="zh-CN" altLang="en-US" sz="1400">
              <a:solidFill>
                <a:schemeClr val="tx1"/>
              </a:solidFill>
            </a:endParaRPr>
          </a:p>
        </p:txBody>
      </p:sp>
      <p:sp>
        <p:nvSpPr>
          <p:cNvPr id="26" name="文本框 25"/>
          <p:cNvSpPr txBox="1"/>
          <p:nvPr/>
        </p:nvSpPr>
        <p:spPr>
          <a:xfrm>
            <a:off x="8830310" y="4105910"/>
            <a:ext cx="1944370" cy="460375"/>
          </a:xfrm>
          <a:prstGeom prst="rect">
            <a:avLst/>
          </a:prstGeom>
          <a:noFill/>
        </p:spPr>
        <p:txBody>
          <a:bodyPr wrap="square" rtlCol="0" anchor="t">
            <a:spAutoFit/>
          </a:bodyPr>
          <a:p>
            <a:pPr algn="l">
              <a:lnSpc>
                <a:spcPct val="150000"/>
              </a:lnSpc>
            </a:pPr>
            <a:r>
              <a:rPr lang="zh-CN" altLang="en-US" sz="1600" b="1">
                <a:solidFill>
                  <a:schemeClr val="tx1"/>
                </a:solidFill>
              </a:rPr>
              <a:t>在此处添加标题</a:t>
            </a:r>
            <a:endParaRPr lang="zh-CN" altLang="en-US" sz="1600" b="1">
              <a:solidFill>
                <a:schemeClr val="tx1"/>
              </a:solidFill>
            </a:endParaRPr>
          </a:p>
        </p:txBody>
      </p:sp>
      <p:sp>
        <p:nvSpPr>
          <p:cNvPr id="8" name="椭圆 7"/>
          <p:cNvSpPr/>
          <p:nvPr/>
        </p:nvSpPr>
        <p:spPr>
          <a:xfrm>
            <a:off x="5549265" y="3039745"/>
            <a:ext cx="1092200" cy="1092200"/>
          </a:xfrm>
          <a:prstGeom prst="ellipse">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4364355" y="1800225"/>
            <a:ext cx="3462020" cy="1060450"/>
          </a:xfrm>
          <a:prstGeom prst="rect">
            <a:avLst/>
          </a:prstGeom>
          <a:noFill/>
        </p:spPr>
        <p:txBody>
          <a:bodyPr wrap="square" rtlCol="0" anchor="t">
            <a:spAutoFit/>
          </a:bodyPr>
          <a:p>
            <a:pPr algn="ctr">
              <a:lnSpc>
                <a:spcPct val="150000"/>
              </a:lnSpc>
            </a:pPr>
            <a:r>
              <a:rPr lang="zh-CN" altLang="en-US" sz="1400">
                <a:solidFill>
                  <a:schemeClr val="tx1"/>
                </a:solidFill>
              </a:rPr>
              <a:t>三颗无规则运行的太阳主导下，四光年外的“三体文明”百余次毁灭与重生，正被逼迫不得不逃离母星，</a:t>
            </a:r>
            <a:endParaRPr lang="zh-CN" altLang="en-US" sz="1400">
              <a:solidFill>
                <a:schemeClr val="tx1"/>
              </a:solidFill>
            </a:endParaRPr>
          </a:p>
        </p:txBody>
      </p:sp>
      <p:sp>
        <p:nvSpPr>
          <p:cNvPr id="15" name="弧形 14"/>
          <p:cNvSpPr/>
          <p:nvPr/>
        </p:nvSpPr>
        <p:spPr>
          <a:xfrm>
            <a:off x="2936875" y="3564890"/>
            <a:ext cx="6316980" cy="6550025"/>
          </a:xfrm>
          <a:prstGeom prst="arc">
            <a:avLst>
              <a:gd name="adj1" fmla="val 10793818"/>
              <a:gd name="adj2" fmla="val 0"/>
            </a:avLst>
          </a:prstGeom>
          <a:ln>
            <a:solidFill>
              <a:srgbClr val="2E0F3A"/>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 name="文本框 9"/>
          <p:cNvSpPr txBox="1"/>
          <p:nvPr/>
        </p:nvSpPr>
        <p:spPr>
          <a:xfrm>
            <a:off x="5123180" y="1414780"/>
            <a:ext cx="1944370" cy="460375"/>
          </a:xfrm>
          <a:prstGeom prst="rect">
            <a:avLst/>
          </a:prstGeom>
          <a:noFill/>
        </p:spPr>
        <p:txBody>
          <a:bodyPr wrap="square" rtlCol="0" anchor="t">
            <a:spAutoFit/>
          </a:bodyPr>
          <a:p>
            <a:pPr algn="ctr">
              <a:lnSpc>
                <a:spcPct val="150000"/>
              </a:lnSpc>
            </a:pPr>
            <a:r>
              <a:rPr lang="zh-CN" altLang="en-US" sz="1600" b="1">
                <a:solidFill>
                  <a:schemeClr val="tx1"/>
                </a:solidFill>
              </a:rPr>
              <a:t>在此处添加标题</a:t>
            </a:r>
            <a:endParaRPr lang="zh-CN" altLang="en-US" sz="1600" b="1">
              <a:solidFill>
                <a:schemeClr val="tx1"/>
              </a:solidFill>
            </a:endParaRPr>
          </a:p>
        </p:txBody>
      </p:sp>
      <p:sp>
        <p:nvSpPr>
          <p:cNvPr id="13" name="泪滴形 12"/>
          <p:cNvSpPr/>
          <p:nvPr/>
        </p:nvSpPr>
        <p:spPr>
          <a:xfrm rot="8040000">
            <a:off x="5805170" y="3255010"/>
            <a:ext cx="580390" cy="580390"/>
          </a:xfrm>
          <a:prstGeom prst="teardrop">
            <a:avLst/>
          </a:prstGeom>
          <a:noFill/>
          <a:ln w="190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5952490" y="3395345"/>
            <a:ext cx="285750" cy="285750"/>
          </a:xfrm>
          <a:prstGeom prst="ellipse">
            <a:avLst/>
          </a:prstGeom>
          <a:noFill/>
          <a:ln w="190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3736975" y="4022725"/>
            <a:ext cx="627380" cy="627380"/>
          </a:xfrm>
          <a:prstGeom prst="ellipse">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7826375" y="4022725"/>
            <a:ext cx="627380" cy="627380"/>
          </a:xfrm>
          <a:prstGeom prst="ellipse">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8830310" y="5817235"/>
            <a:ext cx="627380" cy="627380"/>
          </a:xfrm>
          <a:prstGeom prst="ellipse">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nvSpPr>
        <p:spPr>
          <a:xfrm>
            <a:off x="2596515" y="5817235"/>
            <a:ext cx="627380" cy="627380"/>
          </a:xfrm>
          <a:prstGeom prst="ellipse">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内容介绍</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NEIRONGJIESHAO</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10" name="文本框 9"/>
          <p:cNvSpPr txBox="1"/>
          <p:nvPr/>
        </p:nvSpPr>
        <p:spPr>
          <a:xfrm>
            <a:off x="6196965" y="2693035"/>
            <a:ext cx="5080635" cy="2353310"/>
          </a:xfrm>
          <a:prstGeom prst="rect">
            <a:avLst/>
          </a:prstGeom>
          <a:noFill/>
        </p:spPr>
        <p:txBody>
          <a:bodyPr wrap="square" rtlCol="0" anchor="t">
            <a:spAutoFit/>
          </a:bodyPr>
          <a:p>
            <a:pPr>
              <a:lnSpc>
                <a:spcPct val="150000"/>
              </a:lnSpc>
            </a:pPr>
            <a:r>
              <a:rPr lang="zh-CN" altLang="en-US" sz="1400"/>
              <a:t>汪淼参加一次玩家聚会时，接触到了地球上应对三体人到来而形成的一个秘密组织（ETO）。</a:t>
            </a:r>
            <a:endParaRPr lang="zh-CN" altLang="en-US" sz="1400"/>
          </a:p>
          <a:p>
            <a:pPr>
              <a:lnSpc>
                <a:spcPct val="150000"/>
              </a:lnSpc>
            </a:pPr>
            <a:endParaRPr lang="zh-CN" altLang="en-US" sz="1400"/>
          </a:p>
          <a:p>
            <a:pPr>
              <a:lnSpc>
                <a:spcPct val="150000"/>
              </a:lnSpc>
            </a:pPr>
            <a:r>
              <a:rPr lang="zh-CN" altLang="en-US" sz="1400"/>
              <a:t>地球防卫组织中国区作战中心通过“古筝计划”，一定程度上挫败了拯救派和降临派扰乱人类科学界和其他领域思想的图谋，获悉处于困境之中的三体人为了得到一个能够稳定生存的世界决定入侵地球。</a:t>
            </a:r>
            <a:endParaRPr lang="zh-CN" altLang="en-US" sz="1400"/>
          </a:p>
        </p:txBody>
      </p:sp>
      <p:sp>
        <p:nvSpPr>
          <p:cNvPr id="11" name="文本框 10"/>
          <p:cNvSpPr txBox="1"/>
          <p:nvPr/>
        </p:nvSpPr>
        <p:spPr>
          <a:xfrm>
            <a:off x="6196965" y="2015490"/>
            <a:ext cx="5365750" cy="506730"/>
          </a:xfrm>
          <a:prstGeom prst="rect">
            <a:avLst/>
          </a:prstGeom>
          <a:noFill/>
        </p:spPr>
        <p:txBody>
          <a:bodyPr wrap="square" rtlCol="0" anchor="t">
            <a:spAutoFit/>
          </a:bodyPr>
          <a:p>
            <a:pPr>
              <a:lnSpc>
                <a:spcPct val="150000"/>
              </a:lnSpc>
            </a:pPr>
            <a:r>
              <a:rPr lang="zh-CN" altLang="zh-CN" b="1"/>
              <a:t>在此处添加标题</a:t>
            </a:r>
            <a:endParaRPr lang="zh-CN" altLang="zh-CN" b="1"/>
          </a:p>
        </p:txBody>
      </p:sp>
      <p:pic>
        <p:nvPicPr>
          <p:cNvPr id="15" name="图片 14"/>
          <p:cNvPicPr>
            <a:picLocks noChangeAspect="1"/>
          </p:cNvPicPr>
          <p:nvPr/>
        </p:nvPicPr>
        <p:blipFill>
          <a:blip r:embed="rId4"/>
          <a:stretch>
            <a:fillRect/>
          </a:stretch>
        </p:blipFill>
        <p:spPr>
          <a:xfrm>
            <a:off x="942975" y="2015490"/>
            <a:ext cx="2410460" cy="3437890"/>
          </a:xfrm>
          <a:prstGeom prst="rect">
            <a:avLst/>
          </a:prstGeom>
        </p:spPr>
      </p:pic>
      <p:pic>
        <p:nvPicPr>
          <p:cNvPr id="16" name="图片 15"/>
          <p:cNvPicPr>
            <a:picLocks noChangeAspect="1"/>
          </p:cNvPicPr>
          <p:nvPr/>
        </p:nvPicPr>
        <p:blipFill>
          <a:blip r:embed="rId4"/>
          <a:stretch>
            <a:fillRect/>
          </a:stretch>
        </p:blipFill>
        <p:spPr>
          <a:xfrm>
            <a:off x="3451860" y="2608580"/>
            <a:ext cx="2410460" cy="34378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pic>
        <p:nvPicPr>
          <p:cNvPr id="3" name="图片 2"/>
          <p:cNvPicPr>
            <a:picLocks noChangeAspect="1"/>
          </p:cNvPicPr>
          <p:nvPr/>
        </p:nvPicPr>
        <p:blipFill>
          <a:blip r:embed="rId2"/>
          <a:stretch>
            <a:fillRect/>
          </a:stretch>
        </p:blipFill>
        <p:spPr>
          <a:xfrm>
            <a:off x="0" y="0"/>
            <a:ext cx="12197715" cy="6857365"/>
          </a:xfrm>
          <a:prstGeom prst="rect">
            <a:avLst/>
          </a:prstGeom>
        </p:spPr>
      </p:pic>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bg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chemeClr val="bg1"/>
                </a:solidFill>
                <a:latin typeface="方正正中黑简体" panose="02000000000000000000" charset="-122"/>
                <a:ea typeface="方正正中黑简体" panose="02000000000000000000" charset="-122"/>
              </a:rPr>
              <a:t>内容介绍</a:t>
            </a:r>
            <a:endParaRPr lang="zh-CN" altLang="en-US" sz="2400" b="1">
              <a:solidFill>
                <a:schemeClr val="bg1"/>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chemeClr val="bg1"/>
                </a:solidFill>
                <a:latin typeface="方正正中黑简体" panose="02000000000000000000" charset="-122"/>
                <a:ea typeface="方正正中黑简体" panose="02000000000000000000" charset="-122"/>
              </a:rPr>
              <a:t>NEIRONGJIESHAO</a:t>
            </a:r>
            <a:endParaRPr lang="en-US" altLang="zh-CN" sz="1200" b="1">
              <a:solidFill>
                <a:schemeClr val="bg1"/>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2" name="文本框 1"/>
          <p:cNvSpPr txBox="1"/>
          <p:nvPr/>
        </p:nvSpPr>
        <p:spPr>
          <a:xfrm>
            <a:off x="6527800" y="4711065"/>
            <a:ext cx="4909185" cy="1476375"/>
          </a:xfrm>
          <a:prstGeom prst="rect">
            <a:avLst/>
          </a:prstGeom>
          <a:noFill/>
        </p:spPr>
        <p:txBody>
          <a:bodyPr wrap="square" rtlCol="0" anchor="t">
            <a:spAutoFit/>
          </a:bodyPr>
          <a:p>
            <a:pPr>
              <a:lnSpc>
                <a:spcPct val="150000"/>
              </a:lnSpc>
            </a:pPr>
            <a:r>
              <a:rPr lang="zh-CN" altLang="en-US" sz="2000">
                <a:solidFill>
                  <a:schemeClr val="bg1"/>
                </a:solidFill>
              </a:rPr>
              <a:t>在运用超技术锁死地球人的基础科学之后，庞大的三体舰队开始向地球进发，人类的末日悄然来临</a:t>
            </a:r>
            <a:r>
              <a:rPr lang="en-US" altLang="zh-CN" sz="2000">
                <a:solidFill>
                  <a:schemeClr val="bg1"/>
                </a:solidFill>
              </a:rPr>
              <a:t>……</a:t>
            </a:r>
            <a:endParaRPr lang="en-US" altLang="zh-CN" sz="200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10" name="Group 205"/>
          <p:cNvGrpSpPr/>
          <p:nvPr/>
        </p:nvGrpSpPr>
        <p:grpSpPr bwMode="auto">
          <a:xfrm rot="20520000" flipH="1" flipV="1">
            <a:off x="-15875" y="1615440"/>
            <a:ext cx="10274300" cy="4147820"/>
            <a:chOff x="360" y="756"/>
            <a:chExt cx="6959" cy="2809"/>
          </a:xfrm>
          <a:solidFill>
            <a:srgbClr val="2E0F3A">
              <a:alpha val="60000"/>
            </a:srgbClr>
          </a:solidFill>
        </p:grpSpPr>
        <p:sp>
          <p:nvSpPr>
            <p:cNvPr id="11" name="Freeform 5"/>
            <p:cNvSpPr/>
            <p:nvPr/>
          </p:nvSpPr>
          <p:spPr bwMode="auto">
            <a:xfrm>
              <a:off x="7304" y="1094"/>
              <a:ext cx="15" cy="15"/>
            </a:xfrm>
            <a:custGeom>
              <a:avLst/>
              <a:gdLst>
                <a:gd name="T0" fmla="*/ 1 w 1"/>
                <a:gd name="T1" fmla="*/ 0 h 1"/>
                <a:gd name="T2" fmla="*/ 0 w 1"/>
                <a:gd name="T3" fmla="*/ 0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 name="Freeform 6"/>
            <p:cNvSpPr/>
            <p:nvPr/>
          </p:nvSpPr>
          <p:spPr bwMode="auto">
            <a:xfrm>
              <a:off x="6483" y="1063"/>
              <a:ext cx="821" cy="92"/>
            </a:xfrm>
            <a:custGeom>
              <a:avLst/>
              <a:gdLst>
                <a:gd name="T0" fmla="*/ 52 w 54"/>
                <a:gd name="T1" fmla="*/ 5 h 6"/>
                <a:gd name="T2" fmla="*/ 48 w 54"/>
                <a:gd name="T3" fmla="*/ 5 h 6"/>
                <a:gd name="T4" fmla="*/ 46 w 54"/>
                <a:gd name="T5" fmla="*/ 5 h 6"/>
                <a:gd name="T6" fmla="*/ 46 w 54"/>
                <a:gd name="T7" fmla="*/ 5 h 6"/>
                <a:gd name="T8" fmla="*/ 44 w 54"/>
                <a:gd name="T9" fmla="*/ 5 h 6"/>
                <a:gd name="T10" fmla="*/ 37 w 54"/>
                <a:gd name="T11" fmla="*/ 4 h 6"/>
                <a:gd name="T12" fmla="*/ 37 w 54"/>
                <a:gd name="T13" fmla="*/ 4 h 6"/>
                <a:gd name="T14" fmla="*/ 31 w 54"/>
                <a:gd name="T15" fmla="*/ 4 h 6"/>
                <a:gd name="T16" fmla="*/ 25 w 54"/>
                <a:gd name="T17" fmla="*/ 3 h 6"/>
                <a:gd name="T18" fmla="*/ 22 w 54"/>
                <a:gd name="T19" fmla="*/ 3 h 6"/>
                <a:gd name="T20" fmla="*/ 22 w 54"/>
                <a:gd name="T21" fmla="*/ 2 h 6"/>
                <a:gd name="T22" fmla="*/ 18 w 54"/>
                <a:gd name="T23" fmla="*/ 2 h 6"/>
                <a:gd name="T24" fmla="*/ 18 w 54"/>
                <a:gd name="T25" fmla="*/ 3 h 6"/>
                <a:gd name="T26" fmla="*/ 11 w 54"/>
                <a:gd name="T27" fmla="*/ 2 h 6"/>
                <a:gd name="T28" fmla="*/ 0 w 54"/>
                <a:gd name="T29" fmla="*/ 2 h 6"/>
                <a:gd name="T30" fmla="*/ 4 w 54"/>
                <a:gd name="T31" fmla="*/ 0 h 6"/>
                <a:gd name="T32" fmla="*/ 6 w 54"/>
                <a:gd name="T33" fmla="*/ 2 h 6"/>
                <a:gd name="T34" fmla="*/ 25 w 54"/>
                <a:gd name="T35" fmla="*/ 1 h 6"/>
                <a:gd name="T36" fmla="*/ 25 w 54"/>
                <a:gd name="T37" fmla="*/ 1 h 6"/>
                <a:gd name="T38" fmla="*/ 24 w 54"/>
                <a:gd name="T39" fmla="*/ 0 h 6"/>
                <a:gd name="T40" fmla="*/ 24 w 54"/>
                <a:gd name="T41" fmla="*/ 0 h 6"/>
                <a:gd name="T42" fmla="*/ 26 w 54"/>
                <a:gd name="T43" fmla="*/ 0 h 6"/>
                <a:gd name="T44" fmla="*/ 26 w 54"/>
                <a:gd name="T45" fmla="*/ 0 h 6"/>
                <a:gd name="T46" fmla="*/ 25 w 54"/>
                <a:gd name="T47" fmla="*/ 1 h 6"/>
                <a:gd name="T48" fmla="*/ 26 w 54"/>
                <a:gd name="T49" fmla="*/ 1 h 6"/>
                <a:gd name="T50" fmla="*/ 34 w 54"/>
                <a:gd name="T51" fmla="*/ 2 h 6"/>
                <a:gd name="T52" fmla="*/ 37 w 54"/>
                <a:gd name="T53" fmla="*/ 2 h 6"/>
                <a:gd name="T54" fmla="*/ 36 w 54"/>
                <a:gd name="T55" fmla="*/ 0 h 6"/>
                <a:gd name="T56" fmla="*/ 38 w 54"/>
                <a:gd name="T57" fmla="*/ 1 h 6"/>
                <a:gd name="T58" fmla="*/ 38 w 54"/>
                <a:gd name="T59" fmla="*/ 1 h 6"/>
                <a:gd name="T60" fmla="*/ 45 w 54"/>
                <a:gd name="T61" fmla="*/ 3 h 6"/>
                <a:gd name="T62" fmla="*/ 46 w 54"/>
                <a:gd name="T63" fmla="*/ 2 h 6"/>
                <a:gd name="T64" fmla="*/ 53 w 54"/>
                <a:gd name="T65" fmla="*/ 4 h 6"/>
                <a:gd name="T66" fmla="*/ 54 w 54"/>
                <a:gd name="T67" fmla="*/ 3 h 6"/>
                <a:gd name="T68" fmla="*/ 52 w 54"/>
                <a:gd name="T6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6">
                  <a:moveTo>
                    <a:pt x="52" y="5"/>
                  </a:moveTo>
                  <a:cubicBezTo>
                    <a:pt x="52" y="3"/>
                    <a:pt x="50" y="4"/>
                    <a:pt x="48" y="5"/>
                  </a:cubicBezTo>
                  <a:cubicBezTo>
                    <a:pt x="48" y="5"/>
                    <a:pt x="47" y="5"/>
                    <a:pt x="46" y="5"/>
                  </a:cubicBezTo>
                  <a:cubicBezTo>
                    <a:pt x="46" y="5"/>
                    <a:pt x="46" y="5"/>
                    <a:pt x="46" y="5"/>
                  </a:cubicBezTo>
                  <a:cubicBezTo>
                    <a:pt x="45" y="4"/>
                    <a:pt x="44" y="5"/>
                    <a:pt x="44" y="5"/>
                  </a:cubicBezTo>
                  <a:cubicBezTo>
                    <a:pt x="37" y="4"/>
                    <a:pt x="37" y="4"/>
                    <a:pt x="37" y="4"/>
                  </a:cubicBezTo>
                  <a:cubicBezTo>
                    <a:pt x="37" y="4"/>
                    <a:pt x="37" y="4"/>
                    <a:pt x="37" y="4"/>
                  </a:cubicBezTo>
                  <a:cubicBezTo>
                    <a:pt x="35" y="2"/>
                    <a:pt x="33" y="6"/>
                    <a:pt x="31" y="4"/>
                  </a:cubicBezTo>
                  <a:cubicBezTo>
                    <a:pt x="29" y="4"/>
                    <a:pt x="27" y="5"/>
                    <a:pt x="25" y="3"/>
                  </a:cubicBezTo>
                  <a:cubicBezTo>
                    <a:pt x="24" y="3"/>
                    <a:pt x="23" y="4"/>
                    <a:pt x="22" y="3"/>
                  </a:cubicBezTo>
                  <a:cubicBezTo>
                    <a:pt x="22" y="2"/>
                    <a:pt x="22" y="2"/>
                    <a:pt x="22" y="2"/>
                  </a:cubicBezTo>
                  <a:cubicBezTo>
                    <a:pt x="21" y="2"/>
                    <a:pt x="19" y="2"/>
                    <a:pt x="18" y="2"/>
                  </a:cubicBezTo>
                  <a:cubicBezTo>
                    <a:pt x="18" y="2"/>
                    <a:pt x="18" y="2"/>
                    <a:pt x="18" y="3"/>
                  </a:cubicBezTo>
                  <a:cubicBezTo>
                    <a:pt x="17" y="2"/>
                    <a:pt x="12" y="2"/>
                    <a:pt x="11" y="2"/>
                  </a:cubicBezTo>
                  <a:cubicBezTo>
                    <a:pt x="7" y="2"/>
                    <a:pt x="4" y="2"/>
                    <a:pt x="0" y="2"/>
                  </a:cubicBezTo>
                  <a:cubicBezTo>
                    <a:pt x="4" y="0"/>
                    <a:pt x="4" y="0"/>
                    <a:pt x="4" y="0"/>
                  </a:cubicBezTo>
                  <a:cubicBezTo>
                    <a:pt x="4" y="1"/>
                    <a:pt x="5" y="1"/>
                    <a:pt x="6" y="2"/>
                  </a:cubicBezTo>
                  <a:cubicBezTo>
                    <a:pt x="12" y="0"/>
                    <a:pt x="18" y="2"/>
                    <a:pt x="25" y="1"/>
                  </a:cubicBezTo>
                  <a:cubicBezTo>
                    <a:pt x="25" y="1"/>
                    <a:pt x="25" y="1"/>
                    <a:pt x="25" y="1"/>
                  </a:cubicBezTo>
                  <a:cubicBezTo>
                    <a:pt x="24" y="0"/>
                    <a:pt x="24" y="0"/>
                    <a:pt x="24" y="0"/>
                  </a:cubicBezTo>
                  <a:cubicBezTo>
                    <a:pt x="24" y="0"/>
                    <a:pt x="24" y="0"/>
                    <a:pt x="24" y="0"/>
                  </a:cubicBezTo>
                  <a:cubicBezTo>
                    <a:pt x="26" y="0"/>
                    <a:pt x="26" y="0"/>
                    <a:pt x="26" y="0"/>
                  </a:cubicBezTo>
                  <a:cubicBezTo>
                    <a:pt x="26" y="0"/>
                    <a:pt x="26" y="0"/>
                    <a:pt x="26" y="0"/>
                  </a:cubicBezTo>
                  <a:cubicBezTo>
                    <a:pt x="25" y="0"/>
                    <a:pt x="25" y="0"/>
                    <a:pt x="25" y="1"/>
                  </a:cubicBezTo>
                  <a:cubicBezTo>
                    <a:pt x="25" y="1"/>
                    <a:pt x="26" y="1"/>
                    <a:pt x="26" y="1"/>
                  </a:cubicBezTo>
                  <a:cubicBezTo>
                    <a:pt x="28" y="4"/>
                    <a:pt x="32" y="1"/>
                    <a:pt x="34" y="2"/>
                  </a:cubicBezTo>
                  <a:cubicBezTo>
                    <a:pt x="35" y="2"/>
                    <a:pt x="36" y="3"/>
                    <a:pt x="37" y="2"/>
                  </a:cubicBezTo>
                  <a:cubicBezTo>
                    <a:pt x="37" y="1"/>
                    <a:pt x="36" y="1"/>
                    <a:pt x="36" y="0"/>
                  </a:cubicBezTo>
                  <a:cubicBezTo>
                    <a:pt x="37" y="0"/>
                    <a:pt x="37" y="1"/>
                    <a:pt x="38" y="1"/>
                  </a:cubicBezTo>
                  <a:cubicBezTo>
                    <a:pt x="38" y="1"/>
                    <a:pt x="38" y="1"/>
                    <a:pt x="38" y="1"/>
                  </a:cubicBezTo>
                  <a:cubicBezTo>
                    <a:pt x="40" y="1"/>
                    <a:pt x="43" y="2"/>
                    <a:pt x="45" y="3"/>
                  </a:cubicBezTo>
                  <a:cubicBezTo>
                    <a:pt x="46" y="2"/>
                    <a:pt x="46" y="2"/>
                    <a:pt x="46" y="2"/>
                  </a:cubicBezTo>
                  <a:cubicBezTo>
                    <a:pt x="47" y="5"/>
                    <a:pt x="51" y="1"/>
                    <a:pt x="53" y="4"/>
                  </a:cubicBezTo>
                  <a:cubicBezTo>
                    <a:pt x="54" y="3"/>
                    <a:pt x="54" y="3"/>
                    <a:pt x="54" y="3"/>
                  </a:cubicBezTo>
                  <a:lnTo>
                    <a:pt x="5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 name="Freeform 7"/>
            <p:cNvSpPr/>
            <p:nvPr/>
          </p:nvSpPr>
          <p:spPr bwMode="auto">
            <a:xfrm>
              <a:off x="4523" y="1079"/>
              <a:ext cx="2416" cy="168"/>
            </a:xfrm>
            <a:custGeom>
              <a:avLst/>
              <a:gdLst>
                <a:gd name="T0" fmla="*/ 154 w 159"/>
                <a:gd name="T1" fmla="*/ 5 h 11"/>
                <a:gd name="T2" fmla="*/ 155 w 159"/>
                <a:gd name="T3" fmla="*/ 5 h 11"/>
                <a:gd name="T4" fmla="*/ 147 w 159"/>
                <a:gd name="T5" fmla="*/ 6 h 11"/>
                <a:gd name="T6" fmla="*/ 134 w 159"/>
                <a:gd name="T7" fmla="*/ 7 h 11"/>
                <a:gd name="T8" fmla="*/ 125 w 159"/>
                <a:gd name="T9" fmla="*/ 7 h 11"/>
                <a:gd name="T10" fmla="*/ 106 w 159"/>
                <a:gd name="T11" fmla="*/ 9 h 11"/>
                <a:gd name="T12" fmla="*/ 101 w 159"/>
                <a:gd name="T13" fmla="*/ 8 h 11"/>
                <a:gd name="T14" fmla="*/ 84 w 159"/>
                <a:gd name="T15" fmla="*/ 9 h 11"/>
                <a:gd name="T16" fmla="*/ 86 w 159"/>
                <a:gd name="T17" fmla="*/ 8 h 11"/>
                <a:gd name="T18" fmla="*/ 100 w 159"/>
                <a:gd name="T19" fmla="*/ 7 h 11"/>
                <a:gd name="T20" fmla="*/ 113 w 159"/>
                <a:gd name="T21" fmla="*/ 5 h 11"/>
                <a:gd name="T22" fmla="*/ 91 w 159"/>
                <a:gd name="T23" fmla="*/ 7 h 11"/>
                <a:gd name="T24" fmla="*/ 70 w 159"/>
                <a:gd name="T25" fmla="*/ 8 h 11"/>
                <a:gd name="T26" fmla="*/ 66 w 159"/>
                <a:gd name="T27" fmla="*/ 10 h 11"/>
                <a:gd name="T28" fmla="*/ 61 w 159"/>
                <a:gd name="T29" fmla="*/ 9 h 11"/>
                <a:gd name="T30" fmla="*/ 61 w 159"/>
                <a:gd name="T31" fmla="*/ 8 h 11"/>
                <a:gd name="T32" fmla="*/ 58 w 159"/>
                <a:gd name="T33" fmla="*/ 9 h 11"/>
                <a:gd name="T34" fmla="*/ 59 w 159"/>
                <a:gd name="T35" fmla="*/ 11 h 11"/>
                <a:gd name="T36" fmla="*/ 56 w 159"/>
                <a:gd name="T37" fmla="*/ 10 h 11"/>
                <a:gd name="T38" fmla="*/ 56 w 159"/>
                <a:gd name="T39" fmla="*/ 9 h 11"/>
                <a:gd name="T40" fmla="*/ 50 w 159"/>
                <a:gd name="T41" fmla="*/ 8 h 11"/>
                <a:gd name="T42" fmla="*/ 41 w 159"/>
                <a:gd name="T43" fmla="*/ 10 h 11"/>
                <a:gd name="T44" fmla="*/ 34 w 159"/>
                <a:gd name="T45" fmla="*/ 9 h 11"/>
                <a:gd name="T46" fmla="*/ 31 w 159"/>
                <a:gd name="T47" fmla="*/ 9 h 11"/>
                <a:gd name="T48" fmla="*/ 5 w 159"/>
                <a:gd name="T49" fmla="*/ 9 h 11"/>
                <a:gd name="T50" fmla="*/ 4 w 159"/>
                <a:gd name="T51" fmla="*/ 9 h 11"/>
                <a:gd name="T52" fmla="*/ 6 w 159"/>
                <a:gd name="T53" fmla="*/ 8 h 11"/>
                <a:gd name="T54" fmla="*/ 10 w 159"/>
                <a:gd name="T55" fmla="*/ 8 h 11"/>
                <a:gd name="T56" fmla="*/ 12 w 159"/>
                <a:gd name="T57" fmla="*/ 8 h 11"/>
                <a:gd name="T58" fmla="*/ 19 w 159"/>
                <a:gd name="T59" fmla="*/ 7 h 11"/>
                <a:gd name="T60" fmla="*/ 20 w 159"/>
                <a:gd name="T61" fmla="*/ 8 h 11"/>
                <a:gd name="T62" fmla="*/ 23 w 159"/>
                <a:gd name="T63" fmla="*/ 7 h 11"/>
                <a:gd name="T64" fmla="*/ 24 w 159"/>
                <a:gd name="T65" fmla="*/ 8 h 11"/>
                <a:gd name="T66" fmla="*/ 27 w 159"/>
                <a:gd name="T67" fmla="*/ 8 h 11"/>
                <a:gd name="T68" fmla="*/ 28 w 159"/>
                <a:gd name="T69" fmla="*/ 8 h 11"/>
                <a:gd name="T70" fmla="*/ 29 w 159"/>
                <a:gd name="T71" fmla="*/ 6 h 11"/>
                <a:gd name="T72" fmla="*/ 38 w 159"/>
                <a:gd name="T73" fmla="*/ 7 h 11"/>
                <a:gd name="T74" fmla="*/ 39 w 159"/>
                <a:gd name="T75" fmla="*/ 8 h 11"/>
                <a:gd name="T76" fmla="*/ 47 w 159"/>
                <a:gd name="T77" fmla="*/ 6 h 11"/>
                <a:gd name="T78" fmla="*/ 47 w 159"/>
                <a:gd name="T79" fmla="*/ 7 h 11"/>
                <a:gd name="T80" fmla="*/ 48 w 159"/>
                <a:gd name="T81" fmla="*/ 7 h 11"/>
                <a:gd name="T82" fmla="*/ 49 w 159"/>
                <a:gd name="T83" fmla="*/ 6 h 11"/>
                <a:gd name="T84" fmla="*/ 51 w 159"/>
                <a:gd name="T85" fmla="*/ 6 h 11"/>
                <a:gd name="T86" fmla="*/ 57 w 159"/>
                <a:gd name="T87" fmla="*/ 5 h 11"/>
                <a:gd name="T88" fmla="*/ 54 w 159"/>
                <a:gd name="T89" fmla="*/ 6 h 11"/>
                <a:gd name="T90" fmla="*/ 65 w 159"/>
                <a:gd name="T91" fmla="*/ 6 h 11"/>
                <a:gd name="T92" fmla="*/ 65 w 159"/>
                <a:gd name="T93" fmla="*/ 5 h 11"/>
                <a:gd name="T94" fmla="*/ 73 w 159"/>
                <a:gd name="T95" fmla="*/ 5 h 11"/>
                <a:gd name="T96" fmla="*/ 113 w 159"/>
                <a:gd name="T97" fmla="*/ 2 h 11"/>
                <a:gd name="T98" fmla="*/ 120 w 159"/>
                <a:gd name="T99" fmla="*/ 1 h 11"/>
                <a:gd name="T100" fmla="*/ 121 w 159"/>
                <a:gd name="T101" fmla="*/ 0 h 11"/>
                <a:gd name="T102" fmla="*/ 124 w 159"/>
                <a:gd name="T103" fmla="*/ 1 h 11"/>
                <a:gd name="T104" fmla="*/ 129 w 159"/>
                <a:gd name="T105" fmla="*/ 3 h 11"/>
                <a:gd name="T106" fmla="*/ 137 w 159"/>
                <a:gd name="T107" fmla="*/ 3 h 11"/>
                <a:gd name="T108" fmla="*/ 149 w 159"/>
                <a:gd name="T109" fmla="*/ 4 h 11"/>
                <a:gd name="T110" fmla="*/ 151 w 159"/>
                <a:gd name="T111" fmla="*/ 4 h 11"/>
                <a:gd name="T112" fmla="*/ 151 w 159"/>
                <a:gd name="T113" fmla="*/ 4 h 11"/>
                <a:gd name="T114" fmla="*/ 159 w 159"/>
                <a:gd name="T11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11">
                  <a:moveTo>
                    <a:pt x="155" y="6"/>
                  </a:moveTo>
                  <a:cubicBezTo>
                    <a:pt x="154" y="5"/>
                    <a:pt x="154" y="5"/>
                    <a:pt x="154" y="5"/>
                  </a:cubicBezTo>
                  <a:cubicBezTo>
                    <a:pt x="154" y="5"/>
                    <a:pt x="154" y="6"/>
                    <a:pt x="155" y="5"/>
                  </a:cubicBezTo>
                  <a:cubicBezTo>
                    <a:pt x="155" y="5"/>
                    <a:pt x="155" y="5"/>
                    <a:pt x="155" y="5"/>
                  </a:cubicBezTo>
                  <a:cubicBezTo>
                    <a:pt x="155" y="4"/>
                    <a:pt x="154" y="4"/>
                    <a:pt x="153" y="4"/>
                  </a:cubicBezTo>
                  <a:cubicBezTo>
                    <a:pt x="152" y="7"/>
                    <a:pt x="149" y="4"/>
                    <a:pt x="147" y="6"/>
                  </a:cubicBezTo>
                  <a:cubicBezTo>
                    <a:pt x="147" y="5"/>
                    <a:pt x="146" y="5"/>
                    <a:pt x="145" y="5"/>
                  </a:cubicBezTo>
                  <a:cubicBezTo>
                    <a:pt x="142" y="7"/>
                    <a:pt x="138" y="6"/>
                    <a:pt x="134" y="7"/>
                  </a:cubicBezTo>
                  <a:cubicBezTo>
                    <a:pt x="131" y="7"/>
                    <a:pt x="128" y="6"/>
                    <a:pt x="125" y="7"/>
                  </a:cubicBezTo>
                  <a:cubicBezTo>
                    <a:pt x="125" y="7"/>
                    <a:pt x="125" y="7"/>
                    <a:pt x="125" y="7"/>
                  </a:cubicBezTo>
                  <a:cubicBezTo>
                    <a:pt x="118" y="7"/>
                    <a:pt x="113" y="7"/>
                    <a:pt x="106" y="7"/>
                  </a:cubicBezTo>
                  <a:cubicBezTo>
                    <a:pt x="105" y="8"/>
                    <a:pt x="105" y="9"/>
                    <a:pt x="106" y="9"/>
                  </a:cubicBezTo>
                  <a:cubicBezTo>
                    <a:pt x="106" y="6"/>
                    <a:pt x="103" y="8"/>
                    <a:pt x="101" y="8"/>
                  </a:cubicBezTo>
                  <a:cubicBezTo>
                    <a:pt x="101" y="8"/>
                    <a:pt x="101" y="8"/>
                    <a:pt x="101" y="8"/>
                  </a:cubicBezTo>
                  <a:cubicBezTo>
                    <a:pt x="99" y="7"/>
                    <a:pt x="99" y="7"/>
                    <a:pt x="99" y="7"/>
                  </a:cubicBezTo>
                  <a:cubicBezTo>
                    <a:pt x="94" y="9"/>
                    <a:pt x="89" y="8"/>
                    <a:pt x="84" y="9"/>
                  </a:cubicBezTo>
                  <a:cubicBezTo>
                    <a:pt x="84" y="8"/>
                    <a:pt x="84" y="8"/>
                    <a:pt x="84" y="8"/>
                  </a:cubicBezTo>
                  <a:cubicBezTo>
                    <a:pt x="84" y="8"/>
                    <a:pt x="85" y="9"/>
                    <a:pt x="86" y="8"/>
                  </a:cubicBezTo>
                  <a:cubicBezTo>
                    <a:pt x="85" y="8"/>
                    <a:pt x="85" y="8"/>
                    <a:pt x="85" y="8"/>
                  </a:cubicBezTo>
                  <a:cubicBezTo>
                    <a:pt x="90" y="10"/>
                    <a:pt x="97" y="6"/>
                    <a:pt x="100" y="7"/>
                  </a:cubicBezTo>
                  <a:cubicBezTo>
                    <a:pt x="104" y="7"/>
                    <a:pt x="109" y="5"/>
                    <a:pt x="113" y="6"/>
                  </a:cubicBezTo>
                  <a:cubicBezTo>
                    <a:pt x="113" y="6"/>
                    <a:pt x="114" y="6"/>
                    <a:pt x="113" y="5"/>
                  </a:cubicBezTo>
                  <a:cubicBezTo>
                    <a:pt x="106" y="4"/>
                    <a:pt x="98" y="4"/>
                    <a:pt x="90" y="7"/>
                  </a:cubicBezTo>
                  <a:cubicBezTo>
                    <a:pt x="90" y="8"/>
                    <a:pt x="90" y="7"/>
                    <a:pt x="91" y="7"/>
                  </a:cubicBezTo>
                  <a:cubicBezTo>
                    <a:pt x="87" y="5"/>
                    <a:pt x="82" y="6"/>
                    <a:pt x="78" y="6"/>
                  </a:cubicBezTo>
                  <a:cubicBezTo>
                    <a:pt x="76" y="8"/>
                    <a:pt x="72" y="5"/>
                    <a:pt x="70" y="8"/>
                  </a:cubicBezTo>
                  <a:cubicBezTo>
                    <a:pt x="71" y="8"/>
                    <a:pt x="71" y="9"/>
                    <a:pt x="71" y="9"/>
                  </a:cubicBezTo>
                  <a:cubicBezTo>
                    <a:pt x="69" y="8"/>
                    <a:pt x="68" y="11"/>
                    <a:pt x="66" y="10"/>
                  </a:cubicBezTo>
                  <a:cubicBezTo>
                    <a:pt x="68" y="8"/>
                    <a:pt x="68" y="8"/>
                    <a:pt x="68" y="8"/>
                  </a:cubicBezTo>
                  <a:cubicBezTo>
                    <a:pt x="65" y="8"/>
                    <a:pt x="63" y="8"/>
                    <a:pt x="61" y="9"/>
                  </a:cubicBezTo>
                  <a:cubicBezTo>
                    <a:pt x="59" y="8"/>
                    <a:pt x="59" y="8"/>
                    <a:pt x="59" y="8"/>
                  </a:cubicBezTo>
                  <a:cubicBezTo>
                    <a:pt x="60" y="8"/>
                    <a:pt x="61" y="9"/>
                    <a:pt x="61" y="8"/>
                  </a:cubicBezTo>
                  <a:cubicBezTo>
                    <a:pt x="60" y="7"/>
                    <a:pt x="58" y="8"/>
                    <a:pt x="57" y="8"/>
                  </a:cubicBezTo>
                  <a:cubicBezTo>
                    <a:pt x="57" y="8"/>
                    <a:pt x="58" y="9"/>
                    <a:pt x="58" y="9"/>
                  </a:cubicBezTo>
                  <a:cubicBezTo>
                    <a:pt x="58" y="9"/>
                    <a:pt x="57" y="9"/>
                    <a:pt x="57" y="9"/>
                  </a:cubicBezTo>
                  <a:cubicBezTo>
                    <a:pt x="57" y="11"/>
                    <a:pt x="58" y="10"/>
                    <a:pt x="59" y="11"/>
                  </a:cubicBezTo>
                  <a:cubicBezTo>
                    <a:pt x="59" y="11"/>
                    <a:pt x="58" y="11"/>
                    <a:pt x="57" y="11"/>
                  </a:cubicBezTo>
                  <a:cubicBezTo>
                    <a:pt x="57" y="11"/>
                    <a:pt x="57" y="10"/>
                    <a:pt x="56" y="10"/>
                  </a:cubicBezTo>
                  <a:cubicBezTo>
                    <a:pt x="56" y="10"/>
                    <a:pt x="56" y="10"/>
                    <a:pt x="56" y="10"/>
                  </a:cubicBezTo>
                  <a:cubicBezTo>
                    <a:pt x="56" y="11"/>
                    <a:pt x="55" y="9"/>
                    <a:pt x="56" y="9"/>
                  </a:cubicBezTo>
                  <a:cubicBezTo>
                    <a:pt x="50" y="9"/>
                    <a:pt x="50" y="9"/>
                    <a:pt x="50" y="9"/>
                  </a:cubicBezTo>
                  <a:cubicBezTo>
                    <a:pt x="50" y="9"/>
                    <a:pt x="50" y="8"/>
                    <a:pt x="50" y="8"/>
                  </a:cubicBezTo>
                  <a:cubicBezTo>
                    <a:pt x="49" y="8"/>
                    <a:pt x="49" y="8"/>
                    <a:pt x="49" y="9"/>
                  </a:cubicBezTo>
                  <a:cubicBezTo>
                    <a:pt x="46" y="7"/>
                    <a:pt x="44" y="10"/>
                    <a:pt x="41" y="10"/>
                  </a:cubicBezTo>
                  <a:cubicBezTo>
                    <a:pt x="41" y="9"/>
                    <a:pt x="44" y="10"/>
                    <a:pt x="43" y="8"/>
                  </a:cubicBezTo>
                  <a:cubicBezTo>
                    <a:pt x="39" y="8"/>
                    <a:pt x="38" y="11"/>
                    <a:pt x="34" y="9"/>
                  </a:cubicBezTo>
                  <a:cubicBezTo>
                    <a:pt x="34" y="10"/>
                    <a:pt x="31" y="10"/>
                    <a:pt x="30" y="10"/>
                  </a:cubicBezTo>
                  <a:cubicBezTo>
                    <a:pt x="29" y="10"/>
                    <a:pt x="31" y="9"/>
                    <a:pt x="31" y="9"/>
                  </a:cubicBezTo>
                  <a:cubicBezTo>
                    <a:pt x="24" y="10"/>
                    <a:pt x="14" y="8"/>
                    <a:pt x="6" y="10"/>
                  </a:cubicBezTo>
                  <a:cubicBezTo>
                    <a:pt x="6" y="10"/>
                    <a:pt x="5" y="10"/>
                    <a:pt x="5" y="9"/>
                  </a:cubicBezTo>
                  <a:cubicBezTo>
                    <a:pt x="5" y="10"/>
                    <a:pt x="4" y="10"/>
                    <a:pt x="3" y="10"/>
                  </a:cubicBezTo>
                  <a:cubicBezTo>
                    <a:pt x="4" y="9"/>
                    <a:pt x="4" y="9"/>
                    <a:pt x="4" y="9"/>
                  </a:cubicBezTo>
                  <a:cubicBezTo>
                    <a:pt x="0" y="8"/>
                    <a:pt x="0" y="8"/>
                    <a:pt x="0" y="8"/>
                  </a:cubicBezTo>
                  <a:cubicBezTo>
                    <a:pt x="4" y="9"/>
                    <a:pt x="3" y="7"/>
                    <a:pt x="6" y="8"/>
                  </a:cubicBezTo>
                  <a:cubicBezTo>
                    <a:pt x="10" y="8"/>
                    <a:pt x="10" y="8"/>
                    <a:pt x="10" y="8"/>
                  </a:cubicBezTo>
                  <a:cubicBezTo>
                    <a:pt x="9" y="8"/>
                    <a:pt x="10" y="8"/>
                    <a:pt x="10" y="8"/>
                  </a:cubicBezTo>
                  <a:cubicBezTo>
                    <a:pt x="10" y="7"/>
                    <a:pt x="12" y="8"/>
                    <a:pt x="13" y="7"/>
                  </a:cubicBezTo>
                  <a:cubicBezTo>
                    <a:pt x="12" y="8"/>
                    <a:pt x="12" y="8"/>
                    <a:pt x="12" y="8"/>
                  </a:cubicBezTo>
                  <a:cubicBezTo>
                    <a:pt x="13" y="9"/>
                    <a:pt x="14" y="8"/>
                    <a:pt x="14" y="9"/>
                  </a:cubicBezTo>
                  <a:cubicBezTo>
                    <a:pt x="13" y="7"/>
                    <a:pt x="17" y="8"/>
                    <a:pt x="19" y="7"/>
                  </a:cubicBezTo>
                  <a:cubicBezTo>
                    <a:pt x="18" y="8"/>
                    <a:pt x="18" y="8"/>
                    <a:pt x="18" y="8"/>
                  </a:cubicBezTo>
                  <a:cubicBezTo>
                    <a:pt x="19" y="8"/>
                    <a:pt x="20" y="8"/>
                    <a:pt x="20" y="8"/>
                  </a:cubicBezTo>
                  <a:cubicBezTo>
                    <a:pt x="21" y="8"/>
                    <a:pt x="21" y="7"/>
                    <a:pt x="21" y="7"/>
                  </a:cubicBezTo>
                  <a:cubicBezTo>
                    <a:pt x="23" y="7"/>
                    <a:pt x="23" y="7"/>
                    <a:pt x="23" y="7"/>
                  </a:cubicBezTo>
                  <a:cubicBezTo>
                    <a:pt x="23" y="7"/>
                    <a:pt x="23" y="7"/>
                    <a:pt x="22" y="8"/>
                  </a:cubicBezTo>
                  <a:cubicBezTo>
                    <a:pt x="23" y="8"/>
                    <a:pt x="23" y="8"/>
                    <a:pt x="24" y="8"/>
                  </a:cubicBezTo>
                  <a:cubicBezTo>
                    <a:pt x="24" y="7"/>
                    <a:pt x="24" y="7"/>
                    <a:pt x="24" y="7"/>
                  </a:cubicBezTo>
                  <a:cubicBezTo>
                    <a:pt x="23" y="8"/>
                    <a:pt x="26" y="8"/>
                    <a:pt x="27" y="8"/>
                  </a:cubicBezTo>
                  <a:cubicBezTo>
                    <a:pt x="27" y="8"/>
                    <a:pt x="27" y="8"/>
                    <a:pt x="27" y="8"/>
                  </a:cubicBezTo>
                  <a:cubicBezTo>
                    <a:pt x="28" y="8"/>
                    <a:pt x="28" y="8"/>
                    <a:pt x="28" y="8"/>
                  </a:cubicBezTo>
                  <a:cubicBezTo>
                    <a:pt x="28" y="7"/>
                    <a:pt x="28" y="7"/>
                    <a:pt x="28" y="7"/>
                  </a:cubicBezTo>
                  <a:cubicBezTo>
                    <a:pt x="29" y="6"/>
                    <a:pt x="29" y="6"/>
                    <a:pt x="29" y="6"/>
                  </a:cubicBezTo>
                  <a:cubicBezTo>
                    <a:pt x="28" y="8"/>
                    <a:pt x="28" y="8"/>
                    <a:pt x="28" y="8"/>
                  </a:cubicBezTo>
                  <a:cubicBezTo>
                    <a:pt x="32" y="8"/>
                    <a:pt x="35" y="8"/>
                    <a:pt x="38" y="7"/>
                  </a:cubicBezTo>
                  <a:cubicBezTo>
                    <a:pt x="38" y="6"/>
                    <a:pt x="38" y="6"/>
                    <a:pt x="38" y="6"/>
                  </a:cubicBezTo>
                  <a:cubicBezTo>
                    <a:pt x="39" y="8"/>
                    <a:pt x="39" y="8"/>
                    <a:pt x="39" y="8"/>
                  </a:cubicBezTo>
                  <a:cubicBezTo>
                    <a:pt x="40" y="7"/>
                    <a:pt x="41" y="8"/>
                    <a:pt x="40" y="6"/>
                  </a:cubicBezTo>
                  <a:cubicBezTo>
                    <a:pt x="43" y="6"/>
                    <a:pt x="45" y="4"/>
                    <a:pt x="47" y="6"/>
                  </a:cubicBezTo>
                  <a:cubicBezTo>
                    <a:pt x="46" y="6"/>
                    <a:pt x="46" y="6"/>
                    <a:pt x="46" y="6"/>
                  </a:cubicBezTo>
                  <a:cubicBezTo>
                    <a:pt x="47" y="7"/>
                    <a:pt x="47" y="7"/>
                    <a:pt x="47" y="7"/>
                  </a:cubicBezTo>
                  <a:cubicBezTo>
                    <a:pt x="48" y="6"/>
                    <a:pt x="48" y="6"/>
                    <a:pt x="48" y="6"/>
                  </a:cubicBezTo>
                  <a:cubicBezTo>
                    <a:pt x="48" y="7"/>
                    <a:pt x="48" y="7"/>
                    <a:pt x="48" y="7"/>
                  </a:cubicBezTo>
                  <a:cubicBezTo>
                    <a:pt x="49" y="7"/>
                    <a:pt x="49" y="7"/>
                    <a:pt x="49" y="6"/>
                  </a:cubicBezTo>
                  <a:cubicBezTo>
                    <a:pt x="49" y="6"/>
                    <a:pt x="49" y="6"/>
                    <a:pt x="49" y="6"/>
                  </a:cubicBezTo>
                  <a:cubicBezTo>
                    <a:pt x="51" y="7"/>
                    <a:pt x="51" y="4"/>
                    <a:pt x="53" y="5"/>
                  </a:cubicBezTo>
                  <a:cubicBezTo>
                    <a:pt x="51" y="6"/>
                    <a:pt x="51" y="6"/>
                    <a:pt x="51" y="6"/>
                  </a:cubicBezTo>
                  <a:cubicBezTo>
                    <a:pt x="52" y="7"/>
                    <a:pt x="53" y="6"/>
                    <a:pt x="54" y="6"/>
                  </a:cubicBezTo>
                  <a:cubicBezTo>
                    <a:pt x="53" y="5"/>
                    <a:pt x="56" y="4"/>
                    <a:pt x="57" y="5"/>
                  </a:cubicBezTo>
                  <a:cubicBezTo>
                    <a:pt x="57" y="5"/>
                    <a:pt x="57" y="5"/>
                    <a:pt x="57" y="5"/>
                  </a:cubicBezTo>
                  <a:cubicBezTo>
                    <a:pt x="54" y="6"/>
                    <a:pt x="54" y="6"/>
                    <a:pt x="54" y="6"/>
                  </a:cubicBezTo>
                  <a:cubicBezTo>
                    <a:pt x="57" y="7"/>
                    <a:pt x="59" y="6"/>
                    <a:pt x="62" y="6"/>
                  </a:cubicBezTo>
                  <a:cubicBezTo>
                    <a:pt x="62" y="7"/>
                    <a:pt x="64" y="6"/>
                    <a:pt x="65" y="6"/>
                  </a:cubicBezTo>
                  <a:cubicBezTo>
                    <a:pt x="66" y="5"/>
                    <a:pt x="66" y="5"/>
                    <a:pt x="66" y="5"/>
                  </a:cubicBezTo>
                  <a:cubicBezTo>
                    <a:pt x="65" y="5"/>
                    <a:pt x="65" y="5"/>
                    <a:pt x="65" y="5"/>
                  </a:cubicBezTo>
                  <a:cubicBezTo>
                    <a:pt x="66" y="5"/>
                    <a:pt x="70" y="5"/>
                    <a:pt x="72" y="4"/>
                  </a:cubicBezTo>
                  <a:cubicBezTo>
                    <a:pt x="72" y="5"/>
                    <a:pt x="73" y="5"/>
                    <a:pt x="73" y="5"/>
                  </a:cubicBezTo>
                  <a:cubicBezTo>
                    <a:pt x="80" y="6"/>
                    <a:pt x="87" y="3"/>
                    <a:pt x="93" y="5"/>
                  </a:cubicBezTo>
                  <a:cubicBezTo>
                    <a:pt x="98" y="4"/>
                    <a:pt x="107" y="3"/>
                    <a:pt x="113" y="2"/>
                  </a:cubicBezTo>
                  <a:cubicBezTo>
                    <a:pt x="113" y="2"/>
                    <a:pt x="113" y="2"/>
                    <a:pt x="113" y="2"/>
                  </a:cubicBezTo>
                  <a:cubicBezTo>
                    <a:pt x="120" y="1"/>
                    <a:pt x="120" y="1"/>
                    <a:pt x="120" y="1"/>
                  </a:cubicBezTo>
                  <a:cubicBezTo>
                    <a:pt x="120" y="0"/>
                    <a:pt x="120" y="0"/>
                    <a:pt x="120" y="0"/>
                  </a:cubicBezTo>
                  <a:cubicBezTo>
                    <a:pt x="121" y="0"/>
                    <a:pt x="121" y="0"/>
                    <a:pt x="121" y="0"/>
                  </a:cubicBezTo>
                  <a:cubicBezTo>
                    <a:pt x="120" y="1"/>
                    <a:pt x="122" y="1"/>
                    <a:pt x="122" y="1"/>
                  </a:cubicBezTo>
                  <a:cubicBezTo>
                    <a:pt x="124" y="1"/>
                    <a:pt x="124" y="1"/>
                    <a:pt x="124" y="1"/>
                  </a:cubicBezTo>
                  <a:cubicBezTo>
                    <a:pt x="121" y="2"/>
                    <a:pt x="121" y="2"/>
                    <a:pt x="121" y="2"/>
                  </a:cubicBezTo>
                  <a:cubicBezTo>
                    <a:pt x="124" y="3"/>
                    <a:pt x="127" y="2"/>
                    <a:pt x="129" y="3"/>
                  </a:cubicBezTo>
                  <a:cubicBezTo>
                    <a:pt x="131" y="3"/>
                    <a:pt x="134" y="4"/>
                    <a:pt x="136" y="2"/>
                  </a:cubicBezTo>
                  <a:cubicBezTo>
                    <a:pt x="137" y="3"/>
                    <a:pt x="137" y="3"/>
                    <a:pt x="137" y="3"/>
                  </a:cubicBezTo>
                  <a:cubicBezTo>
                    <a:pt x="140" y="2"/>
                    <a:pt x="145" y="3"/>
                    <a:pt x="148" y="3"/>
                  </a:cubicBezTo>
                  <a:cubicBezTo>
                    <a:pt x="148" y="3"/>
                    <a:pt x="149" y="3"/>
                    <a:pt x="149" y="4"/>
                  </a:cubicBezTo>
                  <a:cubicBezTo>
                    <a:pt x="150" y="3"/>
                    <a:pt x="150" y="3"/>
                    <a:pt x="150" y="3"/>
                  </a:cubicBezTo>
                  <a:cubicBezTo>
                    <a:pt x="150" y="4"/>
                    <a:pt x="151" y="4"/>
                    <a:pt x="151" y="4"/>
                  </a:cubicBezTo>
                  <a:cubicBezTo>
                    <a:pt x="151" y="3"/>
                    <a:pt x="151" y="3"/>
                    <a:pt x="151" y="3"/>
                  </a:cubicBezTo>
                  <a:cubicBezTo>
                    <a:pt x="151" y="4"/>
                    <a:pt x="151" y="4"/>
                    <a:pt x="151" y="4"/>
                  </a:cubicBezTo>
                  <a:cubicBezTo>
                    <a:pt x="154" y="5"/>
                    <a:pt x="156" y="3"/>
                    <a:pt x="158" y="5"/>
                  </a:cubicBezTo>
                  <a:cubicBezTo>
                    <a:pt x="158" y="5"/>
                    <a:pt x="158" y="5"/>
                    <a:pt x="159" y="5"/>
                  </a:cubicBezTo>
                  <a:cubicBezTo>
                    <a:pt x="158" y="7"/>
                    <a:pt x="156" y="6"/>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 name="Freeform 8"/>
            <p:cNvSpPr/>
            <p:nvPr/>
          </p:nvSpPr>
          <p:spPr bwMode="auto">
            <a:xfrm>
              <a:off x="7030" y="2153"/>
              <a:ext cx="31" cy="0"/>
            </a:xfrm>
            <a:custGeom>
              <a:avLst/>
              <a:gdLst>
                <a:gd name="T0" fmla="*/ 31 w 31"/>
                <a:gd name="T1" fmla="*/ 31 w 31"/>
                <a:gd name="T2" fmla="*/ 15 w 31"/>
                <a:gd name="T3" fmla="*/ 0 w 31"/>
                <a:gd name="T4" fmla="*/ 31 w 31"/>
              </a:gdLst>
              <a:ahLst/>
              <a:cxnLst>
                <a:cxn ang="0">
                  <a:pos x="T0" y="0"/>
                </a:cxn>
                <a:cxn ang="0">
                  <a:pos x="T1" y="0"/>
                </a:cxn>
                <a:cxn ang="0">
                  <a:pos x="T2" y="0"/>
                </a:cxn>
                <a:cxn ang="0">
                  <a:pos x="T3" y="0"/>
                </a:cxn>
                <a:cxn ang="0">
                  <a:pos x="T4" y="0"/>
                </a:cxn>
              </a:cxnLst>
              <a:rect l="0" t="0" r="r" b="b"/>
              <a:pathLst>
                <a:path w="31">
                  <a:moveTo>
                    <a:pt x="31" y="0"/>
                  </a:moveTo>
                  <a:lnTo>
                    <a:pt x="31" y="0"/>
                  </a:lnTo>
                  <a:lnTo>
                    <a:pt x="15" y="0"/>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 name="Freeform 9"/>
            <p:cNvSpPr/>
            <p:nvPr/>
          </p:nvSpPr>
          <p:spPr bwMode="auto">
            <a:xfrm>
              <a:off x="6893" y="1155"/>
              <a:ext cx="16" cy="16"/>
            </a:xfrm>
            <a:custGeom>
              <a:avLst/>
              <a:gdLst>
                <a:gd name="T0" fmla="*/ 0 w 1"/>
                <a:gd name="T1" fmla="*/ 1 h 1"/>
                <a:gd name="T2" fmla="*/ 0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 name="Freeform 10"/>
            <p:cNvSpPr/>
            <p:nvPr/>
          </p:nvSpPr>
          <p:spPr bwMode="auto">
            <a:xfrm>
              <a:off x="6985" y="2076"/>
              <a:ext cx="15" cy="0"/>
            </a:xfrm>
            <a:custGeom>
              <a:avLst/>
              <a:gdLst>
                <a:gd name="T0" fmla="*/ 0 w 15"/>
                <a:gd name="T1" fmla="*/ 15 w 15"/>
                <a:gd name="T2" fmla="*/ 0 w 15"/>
                <a:gd name="T3" fmla="*/ 0 w 15"/>
              </a:gdLst>
              <a:ahLst/>
              <a:cxnLst>
                <a:cxn ang="0">
                  <a:pos x="T0" y="0"/>
                </a:cxn>
                <a:cxn ang="0">
                  <a:pos x="T1" y="0"/>
                </a:cxn>
                <a:cxn ang="0">
                  <a:pos x="T2" y="0"/>
                </a:cxn>
                <a:cxn ang="0">
                  <a:pos x="T3" y="0"/>
                </a:cxn>
              </a:cxnLst>
              <a:rect l="0" t="0" r="r" b="b"/>
              <a:pathLst>
                <a:path w="15">
                  <a:moveTo>
                    <a:pt x="0" y="0"/>
                  </a:moveTo>
                  <a:lnTo>
                    <a:pt x="1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 name="Freeform 11"/>
            <p:cNvSpPr/>
            <p:nvPr/>
          </p:nvSpPr>
          <p:spPr bwMode="auto">
            <a:xfrm>
              <a:off x="6711" y="1048"/>
              <a:ext cx="122" cy="31"/>
            </a:xfrm>
            <a:custGeom>
              <a:avLst/>
              <a:gdLst>
                <a:gd name="T0" fmla="*/ 8 w 8"/>
                <a:gd name="T1" fmla="*/ 1 h 2"/>
                <a:gd name="T2" fmla="*/ 4 w 8"/>
                <a:gd name="T3" fmla="*/ 1 h 2"/>
                <a:gd name="T4" fmla="*/ 4 w 8"/>
                <a:gd name="T5" fmla="*/ 1 h 2"/>
                <a:gd name="T6" fmla="*/ 0 w 8"/>
                <a:gd name="T7" fmla="*/ 0 h 2"/>
                <a:gd name="T8" fmla="*/ 1 w 8"/>
                <a:gd name="T9" fmla="*/ 0 h 2"/>
                <a:gd name="T10" fmla="*/ 8 w 8"/>
                <a:gd name="T11" fmla="*/ 0 h 2"/>
                <a:gd name="T12" fmla="*/ 8 w 8"/>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8" y="1"/>
                  </a:moveTo>
                  <a:cubicBezTo>
                    <a:pt x="7" y="0"/>
                    <a:pt x="5" y="1"/>
                    <a:pt x="4" y="1"/>
                  </a:cubicBezTo>
                  <a:cubicBezTo>
                    <a:pt x="4" y="1"/>
                    <a:pt x="4" y="1"/>
                    <a:pt x="4" y="1"/>
                  </a:cubicBezTo>
                  <a:cubicBezTo>
                    <a:pt x="2" y="1"/>
                    <a:pt x="0" y="1"/>
                    <a:pt x="0" y="0"/>
                  </a:cubicBezTo>
                  <a:cubicBezTo>
                    <a:pt x="0" y="2"/>
                    <a:pt x="1" y="0"/>
                    <a:pt x="1" y="0"/>
                  </a:cubicBezTo>
                  <a:cubicBezTo>
                    <a:pt x="8" y="0"/>
                    <a:pt x="8" y="0"/>
                    <a:pt x="8" y="0"/>
                  </a:cubicBezTo>
                  <a:lnTo>
                    <a:pt x="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 name="Freeform 12"/>
            <p:cNvSpPr/>
            <p:nvPr/>
          </p:nvSpPr>
          <p:spPr bwMode="auto">
            <a:xfrm>
              <a:off x="6726" y="1125"/>
              <a:ext cx="15" cy="15"/>
            </a:xfrm>
            <a:custGeom>
              <a:avLst/>
              <a:gdLst>
                <a:gd name="T0" fmla="*/ 15 w 15"/>
                <a:gd name="T1" fmla="*/ 0 h 15"/>
                <a:gd name="T2" fmla="*/ 15 w 15"/>
                <a:gd name="T3" fmla="*/ 15 h 15"/>
                <a:gd name="T4" fmla="*/ 0 w 15"/>
                <a:gd name="T5" fmla="*/ 15 h 15"/>
                <a:gd name="T6" fmla="*/ 0 w 15"/>
                <a:gd name="T7" fmla="*/ 15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15"/>
                  </a:lnTo>
                  <a:lnTo>
                    <a:pt x="0" y="15"/>
                  </a:lnTo>
                  <a:lnTo>
                    <a:pt x="0" y="1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 name="Freeform 13"/>
            <p:cNvSpPr/>
            <p:nvPr/>
          </p:nvSpPr>
          <p:spPr bwMode="auto">
            <a:xfrm>
              <a:off x="6696" y="1324"/>
              <a:ext cx="30" cy="16"/>
            </a:xfrm>
            <a:custGeom>
              <a:avLst/>
              <a:gdLst>
                <a:gd name="T0" fmla="*/ 1 w 2"/>
                <a:gd name="T1" fmla="*/ 1 h 1"/>
                <a:gd name="T2" fmla="*/ 0 w 2"/>
                <a:gd name="T3" fmla="*/ 1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1"/>
                    <a:pt x="0" y="1"/>
                  </a:cubicBezTo>
                  <a:cubicBezTo>
                    <a:pt x="2" y="0"/>
                    <a:pt x="2" y="0"/>
                    <a:pt x="2"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 name="Freeform 14"/>
            <p:cNvSpPr/>
            <p:nvPr/>
          </p:nvSpPr>
          <p:spPr bwMode="auto">
            <a:xfrm>
              <a:off x="360" y="756"/>
              <a:ext cx="6427" cy="2809"/>
            </a:xfrm>
            <a:custGeom>
              <a:avLst/>
              <a:gdLst>
                <a:gd name="T0" fmla="*/ 354 w 423"/>
                <a:gd name="T1" fmla="*/ 77 h 183"/>
                <a:gd name="T2" fmla="*/ 334 w 423"/>
                <a:gd name="T3" fmla="*/ 81 h 183"/>
                <a:gd name="T4" fmla="*/ 347 w 423"/>
                <a:gd name="T5" fmla="*/ 84 h 183"/>
                <a:gd name="T6" fmla="*/ 359 w 423"/>
                <a:gd name="T7" fmla="*/ 88 h 183"/>
                <a:gd name="T8" fmla="*/ 385 w 423"/>
                <a:gd name="T9" fmla="*/ 86 h 183"/>
                <a:gd name="T10" fmla="*/ 331 w 423"/>
                <a:gd name="T11" fmla="*/ 109 h 183"/>
                <a:gd name="T12" fmla="*/ 308 w 423"/>
                <a:gd name="T13" fmla="*/ 118 h 183"/>
                <a:gd name="T14" fmla="*/ 315 w 423"/>
                <a:gd name="T15" fmla="*/ 123 h 183"/>
                <a:gd name="T16" fmla="*/ 312 w 423"/>
                <a:gd name="T17" fmla="*/ 129 h 183"/>
                <a:gd name="T18" fmla="*/ 273 w 423"/>
                <a:gd name="T19" fmla="*/ 138 h 183"/>
                <a:gd name="T20" fmla="*/ 282 w 423"/>
                <a:gd name="T21" fmla="*/ 139 h 183"/>
                <a:gd name="T22" fmla="*/ 284 w 423"/>
                <a:gd name="T23" fmla="*/ 143 h 183"/>
                <a:gd name="T24" fmla="*/ 266 w 423"/>
                <a:gd name="T25" fmla="*/ 153 h 183"/>
                <a:gd name="T26" fmla="*/ 250 w 423"/>
                <a:gd name="T27" fmla="*/ 161 h 183"/>
                <a:gd name="T28" fmla="*/ 244 w 423"/>
                <a:gd name="T29" fmla="*/ 171 h 183"/>
                <a:gd name="T30" fmla="*/ 212 w 423"/>
                <a:gd name="T31" fmla="*/ 176 h 183"/>
                <a:gd name="T32" fmla="*/ 196 w 423"/>
                <a:gd name="T33" fmla="*/ 178 h 183"/>
                <a:gd name="T34" fmla="*/ 117 w 423"/>
                <a:gd name="T35" fmla="*/ 177 h 183"/>
                <a:gd name="T36" fmla="*/ 50 w 423"/>
                <a:gd name="T37" fmla="*/ 181 h 183"/>
                <a:gd name="T38" fmla="*/ 13 w 423"/>
                <a:gd name="T39" fmla="*/ 151 h 183"/>
                <a:gd name="T40" fmla="*/ 14 w 423"/>
                <a:gd name="T41" fmla="*/ 125 h 183"/>
                <a:gd name="T42" fmla="*/ 40 w 423"/>
                <a:gd name="T43" fmla="*/ 51 h 183"/>
                <a:gd name="T44" fmla="*/ 99 w 423"/>
                <a:gd name="T45" fmla="*/ 9 h 183"/>
                <a:gd name="T46" fmla="*/ 163 w 423"/>
                <a:gd name="T47" fmla="*/ 41 h 183"/>
                <a:gd name="T48" fmla="*/ 181 w 423"/>
                <a:gd name="T49" fmla="*/ 34 h 183"/>
                <a:gd name="T50" fmla="*/ 195 w 423"/>
                <a:gd name="T51" fmla="*/ 38 h 183"/>
                <a:gd name="T52" fmla="*/ 204 w 423"/>
                <a:gd name="T53" fmla="*/ 36 h 183"/>
                <a:gd name="T54" fmla="*/ 197 w 423"/>
                <a:gd name="T55" fmla="*/ 42 h 183"/>
                <a:gd name="T56" fmla="*/ 185 w 423"/>
                <a:gd name="T57" fmla="*/ 47 h 183"/>
                <a:gd name="T58" fmla="*/ 227 w 423"/>
                <a:gd name="T59" fmla="*/ 43 h 183"/>
                <a:gd name="T60" fmla="*/ 243 w 423"/>
                <a:gd name="T61" fmla="*/ 40 h 183"/>
                <a:gd name="T62" fmla="*/ 234 w 423"/>
                <a:gd name="T63" fmla="*/ 43 h 183"/>
                <a:gd name="T64" fmla="*/ 228 w 423"/>
                <a:gd name="T65" fmla="*/ 48 h 183"/>
                <a:gd name="T66" fmla="*/ 240 w 423"/>
                <a:gd name="T67" fmla="*/ 49 h 183"/>
                <a:gd name="T68" fmla="*/ 249 w 423"/>
                <a:gd name="T69" fmla="*/ 47 h 183"/>
                <a:gd name="T70" fmla="*/ 216 w 423"/>
                <a:gd name="T71" fmla="*/ 62 h 183"/>
                <a:gd name="T72" fmla="*/ 273 w 423"/>
                <a:gd name="T73" fmla="*/ 60 h 183"/>
                <a:gd name="T74" fmla="*/ 275 w 423"/>
                <a:gd name="T75" fmla="*/ 48 h 183"/>
                <a:gd name="T76" fmla="*/ 271 w 423"/>
                <a:gd name="T77" fmla="*/ 46 h 183"/>
                <a:gd name="T78" fmla="*/ 297 w 423"/>
                <a:gd name="T79" fmla="*/ 40 h 183"/>
                <a:gd name="T80" fmla="*/ 374 w 423"/>
                <a:gd name="T81" fmla="*/ 38 h 183"/>
                <a:gd name="T82" fmla="*/ 409 w 423"/>
                <a:gd name="T83" fmla="*/ 38 h 183"/>
                <a:gd name="T84" fmla="*/ 402 w 423"/>
                <a:gd name="T85" fmla="*/ 47 h 183"/>
                <a:gd name="T86" fmla="*/ 391 w 423"/>
                <a:gd name="T87" fmla="*/ 47 h 183"/>
                <a:gd name="T88" fmla="*/ 347 w 423"/>
                <a:gd name="T89" fmla="*/ 55 h 183"/>
                <a:gd name="T90" fmla="*/ 362 w 423"/>
                <a:gd name="T91" fmla="*/ 50 h 183"/>
                <a:gd name="T92" fmla="*/ 369 w 423"/>
                <a:gd name="T93" fmla="*/ 45 h 183"/>
                <a:gd name="T94" fmla="*/ 332 w 423"/>
                <a:gd name="T95" fmla="*/ 52 h 183"/>
                <a:gd name="T96" fmla="*/ 325 w 423"/>
                <a:gd name="T97" fmla="*/ 52 h 183"/>
                <a:gd name="T98" fmla="*/ 343 w 423"/>
                <a:gd name="T99" fmla="*/ 48 h 183"/>
                <a:gd name="T100" fmla="*/ 365 w 423"/>
                <a:gd name="T101" fmla="*/ 45 h 183"/>
                <a:gd name="T102" fmla="*/ 390 w 423"/>
                <a:gd name="T103" fmla="*/ 38 h 183"/>
                <a:gd name="T104" fmla="*/ 336 w 423"/>
                <a:gd name="T105" fmla="*/ 41 h 183"/>
                <a:gd name="T106" fmla="*/ 314 w 423"/>
                <a:gd name="T107" fmla="*/ 42 h 183"/>
                <a:gd name="T108" fmla="*/ 301 w 423"/>
                <a:gd name="T109" fmla="*/ 46 h 183"/>
                <a:gd name="T110" fmla="*/ 287 w 423"/>
                <a:gd name="T111" fmla="*/ 51 h 183"/>
                <a:gd name="T112" fmla="*/ 291 w 423"/>
                <a:gd name="T113" fmla="*/ 55 h 183"/>
                <a:gd name="T114" fmla="*/ 294 w 423"/>
                <a:gd name="T115" fmla="*/ 60 h 183"/>
                <a:gd name="T116" fmla="*/ 283 w 423"/>
                <a:gd name="T117" fmla="*/ 69 h 183"/>
                <a:gd name="T118" fmla="*/ 339 w 423"/>
                <a:gd name="T119" fmla="*/ 70 h 183"/>
                <a:gd name="T120" fmla="*/ 393 w 423"/>
                <a:gd name="T121" fmla="*/ 8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3" h="183">
                  <a:moveTo>
                    <a:pt x="411" y="85"/>
                  </a:moveTo>
                  <a:cubicBezTo>
                    <a:pt x="412" y="85"/>
                    <a:pt x="412" y="85"/>
                    <a:pt x="412" y="85"/>
                  </a:cubicBezTo>
                  <a:cubicBezTo>
                    <a:pt x="412" y="86"/>
                    <a:pt x="410" y="86"/>
                    <a:pt x="409" y="86"/>
                  </a:cubicBezTo>
                  <a:cubicBezTo>
                    <a:pt x="406" y="84"/>
                    <a:pt x="402" y="84"/>
                    <a:pt x="399" y="83"/>
                  </a:cubicBezTo>
                  <a:cubicBezTo>
                    <a:pt x="397" y="84"/>
                    <a:pt x="397" y="84"/>
                    <a:pt x="397" y="84"/>
                  </a:cubicBezTo>
                  <a:cubicBezTo>
                    <a:pt x="398" y="82"/>
                    <a:pt x="395" y="83"/>
                    <a:pt x="394" y="82"/>
                  </a:cubicBezTo>
                  <a:cubicBezTo>
                    <a:pt x="392" y="82"/>
                    <a:pt x="391" y="82"/>
                    <a:pt x="390" y="81"/>
                  </a:cubicBezTo>
                  <a:cubicBezTo>
                    <a:pt x="384" y="82"/>
                    <a:pt x="380" y="78"/>
                    <a:pt x="374" y="79"/>
                  </a:cubicBezTo>
                  <a:cubicBezTo>
                    <a:pt x="372" y="78"/>
                    <a:pt x="369" y="78"/>
                    <a:pt x="366" y="77"/>
                  </a:cubicBezTo>
                  <a:cubicBezTo>
                    <a:pt x="365" y="79"/>
                    <a:pt x="364" y="77"/>
                    <a:pt x="363" y="77"/>
                  </a:cubicBezTo>
                  <a:cubicBezTo>
                    <a:pt x="363" y="77"/>
                    <a:pt x="363" y="77"/>
                    <a:pt x="363" y="77"/>
                  </a:cubicBezTo>
                  <a:cubicBezTo>
                    <a:pt x="360" y="76"/>
                    <a:pt x="357" y="77"/>
                    <a:pt x="354" y="76"/>
                  </a:cubicBezTo>
                  <a:cubicBezTo>
                    <a:pt x="354" y="76"/>
                    <a:pt x="354" y="76"/>
                    <a:pt x="354" y="77"/>
                  </a:cubicBezTo>
                  <a:cubicBezTo>
                    <a:pt x="353" y="76"/>
                    <a:pt x="353" y="76"/>
                    <a:pt x="353" y="76"/>
                  </a:cubicBezTo>
                  <a:cubicBezTo>
                    <a:pt x="353" y="76"/>
                    <a:pt x="352" y="76"/>
                    <a:pt x="353" y="76"/>
                  </a:cubicBezTo>
                  <a:cubicBezTo>
                    <a:pt x="350" y="75"/>
                    <a:pt x="347" y="77"/>
                    <a:pt x="345" y="76"/>
                  </a:cubicBezTo>
                  <a:cubicBezTo>
                    <a:pt x="344" y="76"/>
                    <a:pt x="344" y="76"/>
                    <a:pt x="344" y="76"/>
                  </a:cubicBezTo>
                  <a:cubicBezTo>
                    <a:pt x="344" y="76"/>
                    <a:pt x="345" y="75"/>
                    <a:pt x="344" y="75"/>
                  </a:cubicBezTo>
                  <a:cubicBezTo>
                    <a:pt x="343" y="76"/>
                    <a:pt x="343" y="77"/>
                    <a:pt x="341" y="78"/>
                  </a:cubicBezTo>
                  <a:cubicBezTo>
                    <a:pt x="343" y="79"/>
                    <a:pt x="343" y="79"/>
                    <a:pt x="343" y="79"/>
                  </a:cubicBezTo>
                  <a:cubicBezTo>
                    <a:pt x="342" y="79"/>
                    <a:pt x="339" y="80"/>
                    <a:pt x="339" y="78"/>
                  </a:cubicBezTo>
                  <a:cubicBezTo>
                    <a:pt x="338" y="79"/>
                    <a:pt x="338" y="79"/>
                    <a:pt x="338" y="79"/>
                  </a:cubicBezTo>
                  <a:cubicBezTo>
                    <a:pt x="335" y="78"/>
                    <a:pt x="334" y="79"/>
                    <a:pt x="331" y="80"/>
                  </a:cubicBezTo>
                  <a:cubicBezTo>
                    <a:pt x="333" y="80"/>
                    <a:pt x="333" y="80"/>
                    <a:pt x="333" y="80"/>
                  </a:cubicBezTo>
                  <a:cubicBezTo>
                    <a:pt x="333" y="80"/>
                    <a:pt x="332" y="81"/>
                    <a:pt x="332" y="81"/>
                  </a:cubicBezTo>
                  <a:cubicBezTo>
                    <a:pt x="333" y="82"/>
                    <a:pt x="333" y="81"/>
                    <a:pt x="334" y="81"/>
                  </a:cubicBezTo>
                  <a:cubicBezTo>
                    <a:pt x="334" y="82"/>
                    <a:pt x="334" y="82"/>
                    <a:pt x="334" y="82"/>
                  </a:cubicBezTo>
                  <a:cubicBezTo>
                    <a:pt x="335" y="82"/>
                    <a:pt x="337" y="83"/>
                    <a:pt x="338" y="82"/>
                  </a:cubicBezTo>
                  <a:cubicBezTo>
                    <a:pt x="338" y="83"/>
                    <a:pt x="338" y="83"/>
                    <a:pt x="338" y="83"/>
                  </a:cubicBezTo>
                  <a:cubicBezTo>
                    <a:pt x="337" y="83"/>
                    <a:pt x="337" y="84"/>
                    <a:pt x="336" y="83"/>
                  </a:cubicBezTo>
                  <a:cubicBezTo>
                    <a:pt x="336" y="84"/>
                    <a:pt x="336" y="86"/>
                    <a:pt x="335" y="86"/>
                  </a:cubicBezTo>
                  <a:cubicBezTo>
                    <a:pt x="335" y="87"/>
                    <a:pt x="336" y="88"/>
                    <a:pt x="337" y="87"/>
                  </a:cubicBezTo>
                  <a:cubicBezTo>
                    <a:pt x="337" y="87"/>
                    <a:pt x="337" y="86"/>
                    <a:pt x="337" y="86"/>
                  </a:cubicBezTo>
                  <a:cubicBezTo>
                    <a:pt x="340" y="85"/>
                    <a:pt x="342" y="86"/>
                    <a:pt x="345" y="85"/>
                  </a:cubicBezTo>
                  <a:cubicBezTo>
                    <a:pt x="346" y="84"/>
                    <a:pt x="345" y="84"/>
                    <a:pt x="345" y="83"/>
                  </a:cubicBezTo>
                  <a:cubicBezTo>
                    <a:pt x="347" y="83"/>
                    <a:pt x="347" y="83"/>
                    <a:pt x="347" y="83"/>
                  </a:cubicBezTo>
                  <a:cubicBezTo>
                    <a:pt x="347" y="84"/>
                    <a:pt x="347" y="84"/>
                    <a:pt x="347" y="84"/>
                  </a:cubicBezTo>
                  <a:cubicBezTo>
                    <a:pt x="350" y="84"/>
                    <a:pt x="350" y="84"/>
                    <a:pt x="350" y="84"/>
                  </a:cubicBezTo>
                  <a:cubicBezTo>
                    <a:pt x="349" y="84"/>
                    <a:pt x="348" y="85"/>
                    <a:pt x="347" y="84"/>
                  </a:cubicBezTo>
                  <a:cubicBezTo>
                    <a:pt x="347" y="84"/>
                    <a:pt x="346" y="84"/>
                    <a:pt x="346" y="84"/>
                  </a:cubicBezTo>
                  <a:cubicBezTo>
                    <a:pt x="345" y="84"/>
                    <a:pt x="346" y="85"/>
                    <a:pt x="346" y="86"/>
                  </a:cubicBezTo>
                  <a:cubicBezTo>
                    <a:pt x="345" y="84"/>
                    <a:pt x="340" y="86"/>
                    <a:pt x="338" y="87"/>
                  </a:cubicBezTo>
                  <a:cubicBezTo>
                    <a:pt x="337" y="87"/>
                    <a:pt x="337" y="87"/>
                    <a:pt x="337" y="87"/>
                  </a:cubicBezTo>
                  <a:cubicBezTo>
                    <a:pt x="339" y="88"/>
                    <a:pt x="342" y="87"/>
                    <a:pt x="344" y="87"/>
                  </a:cubicBezTo>
                  <a:cubicBezTo>
                    <a:pt x="346" y="89"/>
                    <a:pt x="350" y="84"/>
                    <a:pt x="350" y="87"/>
                  </a:cubicBezTo>
                  <a:cubicBezTo>
                    <a:pt x="351" y="88"/>
                    <a:pt x="352" y="88"/>
                    <a:pt x="353" y="88"/>
                  </a:cubicBezTo>
                  <a:cubicBezTo>
                    <a:pt x="353" y="87"/>
                    <a:pt x="354" y="86"/>
                    <a:pt x="355" y="86"/>
                  </a:cubicBezTo>
                  <a:cubicBezTo>
                    <a:pt x="356" y="87"/>
                    <a:pt x="356" y="87"/>
                    <a:pt x="356" y="87"/>
                  </a:cubicBezTo>
                  <a:cubicBezTo>
                    <a:pt x="357" y="86"/>
                    <a:pt x="357" y="86"/>
                    <a:pt x="357" y="86"/>
                  </a:cubicBezTo>
                  <a:cubicBezTo>
                    <a:pt x="357" y="86"/>
                    <a:pt x="357" y="86"/>
                    <a:pt x="357" y="87"/>
                  </a:cubicBezTo>
                  <a:cubicBezTo>
                    <a:pt x="357" y="87"/>
                    <a:pt x="358" y="87"/>
                    <a:pt x="359" y="87"/>
                  </a:cubicBezTo>
                  <a:cubicBezTo>
                    <a:pt x="359" y="88"/>
                    <a:pt x="359" y="88"/>
                    <a:pt x="359" y="88"/>
                  </a:cubicBezTo>
                  <a:cubicBezTo>
                    <a:pt x="358" y="88"/>
                    <a:pt x="358" y="88"/>
                    <a:pt x="358" y="88"/>
                  </a:cubicBezTo>
                  <a:cubicBezTo>
                    <a:pt x="360" y="89"/>
                    <a:pt x="363" y="87"/>
                    <a:pt x="365" y="87"/>
                  </a:cubicBezTo>
                  <a:cubicBezTo>
                    <a:pt x="364" y="86"/>
                    <a:pt x="363" y="87"/>
                    <a:pt x="363" y="86"/>
                  </a:cubicBezTo>
                  <a:cubicBezTo>
                    <a:pt x="363" y="85"/>
                    <a:pt x="364" y="87"/>
                    <a:pt x="365" y="86"/>
                  </a:cubicBezTo>
                  <a:cubicBezTo>
                    <a:pt x="366" y="86"/>
                    <a:pt x="366" y="86"/>
                    <a:pt x="366" y="86"/>
                  </a:cubicBezTo>
                  <a:cubicBezTo>
                    <a:pt x="364" y="85"/>
                    <a:pt x="364" y="85"/>
                    <a:pt x="364" y="85"/>
                  </a:cubicBezTo>
                  <a:cubicBezTo>
                    <a:pt x="364" y="84"/>
                    <a:pt x="367" y="86"/>
                    <a:pt x="367" y="84"/>
                  </a:cubicBezTo>
                  <a:cubicBezTo>
                    <a:pt x="367" y="84"/>
                    <a:pt x="367" y="84"/>
                    <a:pt x="367" y="84"/>
                  </a:cubicBezTo>
                  <a:cubicBezTo>
                    <a:pt x="367" y="85"/>
                    <a:pt x="367" y="85"/>
                    <a:pt x="367" y="85"/>
                  </a:cubicBezTo>
                  <a:cubicBezTo>
                    <a:pt x="368" y="87"/>
                    <a:pt x="370" y="86"/>
                    <a:pt x="371" y="85"/>
                  </a:cubicBezTo>
                  <a:cubicBezTo>
                    <a:pt x="378" y="85"/>
                    <a:pt x="378" y="85"/>
                    <a:pt x="378" y="85"/>
                  </a:cubicBezTo>
                  <a:cubicBezTo>
                    <a:pt x="378" y="86"/>
                    <a:pt x="378" y="86"/>
                    <a:pt x="378" y="86"/>
                  </a:cubicBezTo>
                  <a:cubicBezTo>
                    <a:pt x="380" y="85"/>
                    <a:pt x="383" y="85"/>
                    <a:pt x="385" y="86"/>
                  </a:cubicBezTo>
                  <a:cubicBezTo>
                    <a:pt x="385" y="86"/>
                    <a:pt x="384" y="86"/>
                    <a:pt x="384" y="86"/>
                  </a:cubicBezTo>
                  <a:cubicBezTo>
                    <a:pt x="383" y="85"/>
                    <a:pt x="383" y="85"/>
                    <a:pt x="383" y="85"/>
                  </a:cubicBezTo>
                  <a:cubicBezTo>
                    <a:pt x="382" y="85"/>
                    <a:pt x="380" y="88"/>
                    <a:pt x="379" y="86"/>
                  </a:cubicBezTo>
                  <a:cubicBezTo>
                    <a:pt x="378" y="88"/>
                    <a:pt x="377" y="87"/>
                    <a:pt x="377" y="87"/>
                  </a:cubicBezTo>
                  <a:cubicBezTo>
                    <a:pt x="376" y="88"/>
                    <a:pt x="374" y="86"/>
                    <a:pt x="373" y="88"/>
                  </a:cubicBezTo>
                  <a:cubicBezTo>
                    <a:pt x="375" y="88"/>
                    <a:pt x="376" y="88"/>
                    <a:pt x="378" y="88"/>
                  </a:cubicBezTo>
                  <a:cubicBezTo>
                    <a:pt x="377" y="90"/>
                    <a:pt x="376" y="87"/>
                    <a:pt x="376" y="89"/>
                  </a:cubicBezTo>
                  <a:cubicBezTo>
                    <a:pt x="382" y="90"/>
                    <a:pt x="382" y="90"/>
                    <a:pt x="382" y="90"/>
                  </a:cubicBezTo>
                  <a:cubicBezTo>
                    <a:pt x="382" y="90"/>
                    <a:pt x="381" y="91"/>
                    <a:pt x="381" y="91"/>
                  </a:cubicBezTo>
                  <a:cubicBezTo>
                    <a:pt x="379" y="91"/>
                    <a:pt x="377" y="92"/>
                    <a:pt x="376" y="93"/>
                  </a:cubicBezTo>
                  <a:cubicBezTo>
                    <a:pt x="375" y="93"/>
                    <a:pt x="374" y="95"/>
                    <a:pt x="373" y="95"/>
                  </a:cubicBezTo>
                  <a:cubicBezTo>
                    <a:pt x="359" y="99"/>
                    <a:pt x="344" y="104"/>
                    <a:pt x="331" y="109"/>
                  </a:cubicBezTo>
                  <a:cubicBezTo>
                    <a:pt x="331" y="109"/>
                    <a:pt x="331" y="109"/>
                    <a:pt x="331" y="109"/>
                  </a:cubicBezTo>
                  <a:cubicBezTo>
                    <a:pt x="329" y="110"/>
                    <a:pt x="326" y="109"/>
                    <a:pt x="324" y="111"/>
                  </a:cubicBezTo>
                  <a:cubicBezTo>
                    <a:pt x="325" y="112"/>
                    <a:pt x="325" y="112"/>
                    <a:pt x="325" y="112"/>
                  </a:cubicBezTo>
                  <a:cubicBezTo>
                    <a:pt x="323" y="112"/>
                    <a:pt x="323" y="112"/>
                    <a:pt x="323" y="112"/>
                  </a:cubicBezTo>
                  <a:cubicBezTo>
                    <a:pt x="323" y="111"/>
                    <a:pt x="323" y="111"/>
                    <a:pt x="323" y="111"/>
                  </a:cubicBezTo>
                  <a:cubicBezTo>
                    <a:pt x="322" y="111"/>
                    <a:pt x="321" y="112"/>
                    <a:pt x="321" y="112"/>
                  </a:cubicBezTo>
                  <a:cubicBezTo>
                    <a:pt x="321" y="113"/>
                    <a:pt x="321" y="113"/>
                    <a:pt x="321" y="113"/>
                  </a:cubicBezTo>
                  <a:cubicBezTo>
                    <a:pt x="320" y="112"/>
                    <a:pt x="317" y="113"/>
                    <a:pt x="316" y="114"/>
                  </a:cubicBezTo>
                  <a:cubicBezTo>
                    <a:pt x="317" y="114"/>
                    <a:pt x="317" y="114"/>
                    <a:pt x="317" y="114"/>
                  </a:cubicBezTo>
                  <a:cubicBezTo>
                    <a:pt x="316" y="115"/>
                    <a:pt x="314" y="114"/>
                    <a:pt x="313" y="116"/>
                  </a:cubicBezTo>
                  <a:cubicBezTo>
                    <a:pt x="319" y="116"/>
                    <a:pt x="319" y="116"/>
                    <a:pt x="319" y="116"/>
                  </a:cubicBezTo>
                  <a:cubicBezTo>
                    <a:pt x="317" y="117"/>
                    <a:pt x="313" y="116"/>
                    <a:pt x="311" y="118"/>
                  </a:cubicBezTo>
                  <a:cubicBezTo>
                    <a:pt x="310" y="117"/>
                    <a:pt x="309" y="118"/>
                    <a:pt x="308" y="117"/>
                  </a:cubicBezTo>
                  <a:cubicBezTo>
                    <a:pt x="308" y="117"/>
                    <a:pt x="308" y="118"/>
                    <a:pt x="308" y="118"/>
                  </a:cubicBezTo>
                  <a:cubicBezTo>
                    <a:pt x="308" y="118"/>
                    <a:pt x="309" y="119"/>
                    <a:pt x="309" y="119"/>
                  </a:cubicBezTo>
                  <a:cubicBezTo>
                    <a:pt x="308" y="120"/>
                    <a:pt x="307" y="119"/>
                    <a:pt x="305" y="119"/>
                  </a:cubicBezTo>
                  <a:cubicBezTo>
                    <a:pt x="305" y="119"/>
                    <a:pt x="305" y="119"/>
                    <a:pt x="305" y="120"/>
                  </a:cubicBezTo>
                  <a:cubicBezTo>
                    <a:pt x="305" y="120"/>
                    <a:pt x="307" y="119"/>
                    <a:pt x="306" y="121"/>
                  </a:cubicBezTo>
                  <a:cubicBezTo>
                    <a:pt x="310" y="122"/>
                    <a:pt x="313" y="120"/>
                    <a:pt x="317" y="119"/>
                  </a:cubicBezTo>
                  <a:cubicBezTo>
                    <a:pt x="316" y="119"/>
                    <a:pt x="316" y="119"/>
                    <a:pt x="316" y="119"/>
                  </a:cubicBezTo>
                  <a:cubicBezTo>
                    <a:pt x="317" y="118"/>
                    <a:pt x="317" y="118"/>
                    <a:pt x="317" y="118"/>
                  </a:cubicBezTo>
                  <a:cubicBezTo>
                    <a:pt x="317" y="119"/>
                    <a:pt x="317" y="119"/>
                    <a:pt x="318" y="119"/>
                  </a:cubicBezTo>
                  <a:cubicBezTo>
                    <a:pt x="318" y="118"/>
                    <a:pt x="319" y="118"/>
                    <a:pt x="319" y="117"/>
                  </a:cubicBezTo>
                  <a:cubicBezTo>
                    <a:pt x="320" y="118"/>
                    <a:pt x="320" y="118"/>
                    <a:pt x="320" y="118"/>
                  </a:cubicBezTo>
                  <a:cubicBezTo>
                    <a:pt x="318" y="119"/>
                    <a:pt x="318" y="121"/>
                    <a:pt x="316" y="121"/>
                  </a:cubicBezTo>
                  <a:cubicBezTo>
                    <a:pt x="316" y="122"/>
                    <a:pt x="316" y="121"/>
                    <a:pt x="316" y="121"/>
                  </a:cubicBezTo>
                  <a:cubicBezTo>
                    <a:pt x="317" y="122"/>
                    <a:pt x="316" y="123"/>
                    <a:pt x="315" y="123"/>
                  </a:cubicBezTo>
                  <a:cubicBezTo>
                    <a:pt x="316" y="121"/>
                    <a:pt x="316" y="121"/>
                    <a:pt x="316" y="121"/>
                  </a:cubicBezTo>
                  <a:cubicBezTo>
                    <a:pt x="315" y="121"/>
                    <a:pt x="315" y="121"/>
                    <a:pt x="315" y="121"/>
                  </a:cubicBezTo>
                  <a:cubicBezTo>
                    <a:pt x="310" y="122"/>
                    <a:pt x="305" y="122"/>
                    <a:pt x="301" y="124"/>
                  </a:cubicBezTo>
                  <a:cubicBezTo>
                    <a:pt x="305" y="126"/>
                    <a:pt x="305" y="126"/>
                    <a:pt x="305" y="126"/>
                  </a:cubicBezTo>
                  <a:cubicBezTo>
                    <a:pt x="303" y="126"/>
                    <a:pt x="303" y="126"/>
                    <a:pt x="303" y="126"/>
                  </a:cubicBezTo>
                  <a:cubicBezTo>
                    <a:pt x="303" y="126"/>
                    <a:pt x="303" y="126"/>
                    <a:pt x="303" y="126"/>
                  </a:cubicBezTo>
                  <a:cubicBezTo>
                    <a:pt x="300" y="125"/>
                    <a:pt x="298" y="127"/>
                    <a:pt x="296" y="128"/>
                  </a:cubicBezTo>
                  <a:cubicBezTo>
                    <a:pt x="297" y="128"/>
                    <a:pt x="300" y="129"/>
                    <a:pt x="300" y="128"/>
                  </a:cubicBezTo>
                  <a:cubicBezTo>
                    <a:pt x="301" y="126"/>
                    <a:pt x="300" y="129"/>
                    <a:pt x="302" y="128"/>
                  </a:cubicBezTo>
                  <a:cubicBezTo>
                    <a:pt x="304" y="128"/>
                    <a:pt x="304" y="128"/>
                    <a:pt x="304" y="128"/>
                  </a:cubicBezTo>
                  <a:cubicBezTo>
                    <a:pt x="305" y="129"/>
                    <a:pt x="307" y="128"/>
                    <a:pt x="308" y="129"/>
                  </a:cubicBezTo>
                  <a:cubicBezTo>
                    <a:pt x="309" y="127"/>
                    <a:pt x="311" y="129"/>
                    <a:pt x="312" y="128"/>
                  </a:cubicBezTo>
                  <a:cubicBezTo>
                    <a:pt x="312" y="128"/>
                    <a:pt x="311" y="128"/>
                    <a:pt x="312" y="129"/>
                  </a:cubicBezTo>
                  <a:cubicBezTo>
                    <a:pt x="312" y="129"/>
                    <a:pt x="312" y="129"/>
                    <a:pt x="312" y="129"/>
                  </a:cubicBezTo>
                  <a:cubicBezTo>
                    <a:pt x="310" y="130"/>
                    <a:pt x="305" y="128"/>
                    <a:pt x="304" y="131"/>
                  </a:cubicBezTo>
                  <a:cubicBezTo>
                    <a:pt x="303" y="132"/>
                    <a:pt x="302" y="133"/>
                    <a:pt x="301" y="133"/>
                  </a:cubicBezTo>
                  <a:cubicBezTo>
                    <a:pt x="301" y="133"/>
                    <a:pt x="301" y="134"/>
                    <a:pt x="300" y="134"/>
                  </a:cubicBezTo>
                  <a:cubicBezTo>
                    <a:pt x="300" y="134"/>
                    <a:pt x="300" y="134"/>
                    <a:pt x="300" y="134"/>
                  </a:cubicBezTo>
                  <a:cubicBezTo>
                    <a:pt x="299" y="137"/>
                    <a:pt x="297" y="136"/>
                    <a:pt x="295" y="137"/>
                  </a:cubicBezTo>
                  <a:cubicBezTo>
                    <a:pt x="294" y="136"/>
                    <a:pt x="293" y="138"/>
                    <a:pt x="291" y="136"/>
                  </a:cubicBezTo>
                  <a:cubicBezTo>
                    <a:pt x="290" y="139"/>
                    <a:pt x="287" y="137"/>
                    <a:pt x="285" y="137"/>
                  </a:cubicBezTo>
                  <a:cubicBezTo>
                    <a:pt x="284" y="137"/>
                    <a:pt x="283" y="136"/>
                    <a:pt x="282" y="137"/>
                  </a:cubicBezTo>
                  <a:cubicBezTo>
                    <a:pt x="283" y="136"/>
                    <a:pt x="283" y="136"/>
                    <a:pt x="283" y="136"/>
                  </a:cubicBezTo>
                  <a:cubicBezTo>
                    <a:pt x="280" y="135"/>
                    <a:pt x="278" y="136"/>
                    <a:pt x="275" y="137"/>
                  </a:cubicBezTo>
                  <a:cubicBezTo>
                    <a:pt x="275" y="137"/>
                    <a:pt x="275" y="137"/>
                    <a:pt x="275" y="137"/>
                  </a:cubicBezTo>
                  <a:cubicBezTo>
                    <a:pt x="274" y="138"/>
                    <a:pt x="273" y="136"/>
                    <a:pt x="273" y="138"/>
                  </a:cubicBezTo>
                  <a:cubicBezTo>
                    <a:pt x="274" y="140"/>
                    <a:pt x="276" y="138"/>
                    <a:pt x="278" y="138"/>
                  </a:cubicBezTo>
                  <a:cubicBezTo>
                    <a:pt x="278" y="138"/>
                    <a:pt x="278" y="138"/>
                    <a:pt x="278" y="138"/>
                  </a:cubicBezTo>
                  <a:cubicBezTo>
                    <a:pt x="279" y="138"/>
                    <a:pt x="279" y="138"/>
                    <a:pt x="279" y="138"/>
                  </a:cubicBezTo>
                  <a:cubicBezTo>
                    <a:pt x="279" y="138"/>
                    <a:pt x="282" y="139"/>
                    <a:pt x="280" y="140"/>
                  </a:cubicBezTo>
                  <a:cubicBezTo>
                    <a:pt x="281" y="141"/>
                    <a:pt x="282" y="139"/>
                    <a:pt x="282" y="138"/>
                  </a:cubicBezTo>
                  <a:cubicBezTo>
                    <a:pt x="283" y="138"/>
                    <a:pt x="283" y="138"/>
                    <a:pt x="283" y="138"/>
                  </a:cubicBezTo>
                  <a:cubicBezTo>
                    <a:pt x="282" y="139"/>
                    <a:pt x="282" y="139"/>
                    <a:pt x="282" y="139"/>
                  </a:cubicBezTo>
                  <a:cubicBezTo>
                    <a:pt x="284" y="140"/>
                    <a:pt x="284" y="140"/>
                    <a:pt x="284" y="140"/>
                  </a:cubicBezTo>
                  <a:cubicBezTo>
                    <a:pt x="284" y="140"/>
                    <a:pt x="284" y="139"/>
                    <a:pt x="284" y="139"/>
                  </a:cubicBezTo>
                  <a:cubicBezTo>
                    <a:pt x="284" y="139"/>
                    <a:pt x="284" y="139"/>
                    <a:pt x="284" y="139"/>
                  </a:cubicBezTo>
                  <a:cubicBezTo>
                    <a:pt x="284" y="140"/>
                    <a:pt x="284" y="140"/>
                    <a:pt x="284" y="140"/>
                  </a:cubicBezTo>
                  <a:cubicBezTo>
                    <a:pt x="282" y="140"/>
                    <a:pt x="282" y="140"/>
                    <a:pt x="282" y="140"/>
                  </a:cubicBezTo>
                  <a:cubicBezTo>
                    <a:pt x="283" y="140"/>
                    <a:pt x="282" y="139"/>
                    <a:pt x="282" y="139"/>
                  </a:cubicBezTo>
                  <a:cubicBezTo>
                    <a:pt x="282" y="141"/>
                    <a:pt x="282" y="142"/>
                    <a:pt x="281" y="143"/>
                  </a:cubicBezTo>
                  <a:cubicBezTo>
                    <a:pt x="282" y="144"/>
                    <a:pt x="282" y="144"/>
                    <a:pt x="282" y="144"/>
                  </a:cubicBezTo>
                  <a:cubicBezTo>
                    <a:pt x="282" y="143"/>
                    <a:pt x="282" y="143"/>
                    <a:pt x="282" y="143"/>
                  </a:cubicBezTo>
                  <a:cubicBezTo>
                    <a:pt x="283" y="143"/>
                    <a:pt x="286" y="144"/>
                    <a:pt x="287" y="143"/>
                  </a:cubicBezTo>
                  <a:cubicBezTo>
                    <a:pt x="287" y="143"/>
                    <a:pt x="287" y="143"/>
                    <a:pt x="287" y="143"/>
                  </a:cubicBezTo>
                  <a:cubicBezTo>
                    <a:pt x="288" y="144"/>
                    <a:pt x="288" y="144"/>
                    <a:pt x="288" y="144"/>
                  </a:cubicBezTo>
                  <a:cubicBezTo>
                    <a:pt x="288" y="145"/>
                    <a:pt x="284" y="144"/>
                    <a:pt x="286" y="146"/>
                  </a:cubicBezTo>
                  <a:cubicBezTo>
                    <a:pt x="287" y="146"/>
                    <a:pt x="287" y="146"/>
                    <a:pt x="287" y="146"/>
                  </a:cubicBezTo>
                  <a:cubicBezTo>
                    <a:pt x="287" y="146"/>
                    <a:pt x="286" y="146"/>
                    <a:pt x="285" y="146"/>
                  </a:cubicBezTo>
                  <a:cubicBezTo>
                    <a:pt x="285" y="146"/>
                    <a:pt x="285" y="146"/>
                    <a:pt x="284" y="146"/>
                  </a:cubicBezTo>
                  <a:cubicBezTo>
                    <a:pt x="284" y="147"/>
                    <a:pt x="282" y="147"/>
                    <a:pt x="281" y="147"/>
                  </a:cubicBezTo>
                  <a:cubicBezTo>
                    <a:pt x="282" y="146"/>
                    <a:pt x="285" y="147"/>
                    <a:pt x="285" y="144"/>
                  </a:cubicBezTo>
                  <a:cubicBezTo>
                    <a:pt x="284" y="143"/>
                    <a:pt x="284" y="143"/>
                    <a:pt x="284" y="143"/>
                  </a:cubicBezTo>
                  <a:cubicBezTo>
                    <a:pt x="284" y="145"/>
                    <a:pt x="281" y="143"/>
                    <a:pt x="279" y="144"/>
                  </a:cubicBezTo>
                  <a:cubicBezTo>
                    <a:pt x="280" y="145"/>
                    <a:pt x="280" y="145"/>
                    <a:pt x="280" y="145"/>
                  </a:cubicBezTo>
                  <a:cubicBezTo>
                    <a:pt x="279" y="144"/>
                    <a:pt x="277" y="147"/>
                    <a:pt x="276" y="146"/>
                  </a:cubicBezTo>
                  <a:cubicBezTo>
                    <a:pt x="277" y="147"/>
                    <a:pt x="278" y="147"/>
                    <a:pt x="279" y="147"/>
                  </a:cubicBezTo>
                  <a:cubicBezTo>
                    <a:pt x="275" y="148"/>
                    <a:pt x="275" y="148"/>
                    <a:pt x="275" y="148"/>
                  </a:cubicBezTo>
                  <a:cubicBezTo>
                    <a:pt x="275" y="148"/>
                    <a:pt x="275" y="147"/>
                    <a:pt x="275" y="148"/>
                  </a:cubicBezTo>
                  <a:cubicBezTo>
                    <a:pt x="274" y="148"/>
                    <a:pt x="274" y="148"/>
                    <a:pt x="274" y="149"/>
                  </a:cubicBezTo>
                  <a:cubicBezTo>
                    <a:pt x="275" y="150"/>
                    <a:pt x="276" y="149"/>
                    <a:pt x="277" y="149"/>
                  </a:cubicBezTo>
                  <a:cubicBezTo>
                    <a:pt x="274" y="150"/>
                    <a:pt x="274" y="150"/>
                    <a:pt x="274" y="150"/>
                  </a:cubicBezTo>
                  <a:cubicBezTo>
                    <a:pt x="274" y="151"/>
                    <a:pt x="275" y="150"/>
                    <a:pt x="276" y="150"/>
                  </a:cubicBezTo>
                  <a:cubicBezTo>
                    <a:pt x="274" y="151"/>
                    <a:pt x="271" y="151"/>
                    <a:pt x="268" y="151"/>
                  </a:cubicBezTo>
                  <a:cubicBezTo>
                    <a:pt x="267" y="152"/>
                    <a:pt x="264" y="149"/>
                    <a:pt x="263" y="152"/>
                  </a:cubicBezTo>
                  <a:cubicBezTo>
                    <a:pt x="266" y="153"/>
                    <a:pt x="266" y="153"/>
                    <a:pt x="266" y="153"/>
                  </a:cubicBezTo>
                  <a:cubicBezTo>
                    <a:pt x="265" y="153"/>
                    <a:pt x="264" y="153"/>
                    <a:pt x="264" y="152"/>
                  </a:cubicBezTo>
                  <a:cubicBezTo>
                    <a:pt x="263" y="152"/>
                    <a:pt x="262" y="153"/>
                    <a:pt x="261" y="153"/>
                  </a:cubicBezTo>
                  <a:cubicBezTo>
                    <a:pt x="262" y="154"/>
                    <a:pt x="262" y="154"/>
                    <a:pt x="262" y="154"/>
                  </a:cubicBezTo>
                  <a:cubicBezTo>
                    <a:pt x="261" y="155"/>
                    <a:pt x="261" y="153"/>
                    <a:pt x="259" y="154"/>
                  </a:cubicBezTo>
                  <a:cubicBezTo>
                    <a:pt x="259" y="154"/>
                    <a:pt x="259" y="154"/>
                    <a:pt x="259" y="154"/>
                  </a:cubicBezTo>
                  <a:cubicBezTo>
                    <a:pt x="259" y="154"/>
                    <a:pt x="257" y="154"/>
                    <a:pt x="256" y="154"/>
                  </a:cubicBezTo>
                  <a:cubicBezTo>
                    <a:pt x="257" y="155"/>
                    <a:pt x="257" y="155"/>
                    <a:pt x="257" y="155"/>
                  </a:cubicBezTo>
                  <a:cubicBezTo>
                    <a:pt x="255" y="156"/>
                    <a:pt x="252" y="156"/>
                    <a:pt x="251" y="156"/>
                  </a:cubicBezTo>
                  <a:cubicBezTo>
                    <a:pt x="250" y="158"/>
                    <a:pt x="251" y="157"/>
                    <a:pt x="252" y="158"/>
                  </a:cubicBezTo>
                  <a:cubicBezTo>
                    <a:pt x="253" y="157"/>
                    <a:pt x="253" y="157"/>
                    <a:pt x="253" y="157"/>
                  </a:cubicBezTo>
                  <a:cubicBezTo>
                    <a:pt x="254" y="158"/>
                    <a:pt x="256" y="156"/>
                    <a:pt x="258" y="158"/>
                  </a:cubicBezTo>
                  <a:cubicBezTo>
                    <a:pt x="257" y="159"/>
                    <a:pt x="253" y="158"/>
                    <a:pt x="254" y="160"/>
                  </a:cubicBezTo>
                  <a:cubicBezTo>
                    <a:pt x="250" y="161"/>
                    <a:pt x="250" y="161"/>
                    <a:pt x="250" y="161"/>
                  </a:cubicBezTo>
                  <a:cubicBezTo>
                    <a:pt x="252" y="160"/>
                    <a:pt x="252" y="163"/>
                    <a:pt x="255" y="162"/>
                  </a:cubicBezTo>
                  <a:cubicBezTo>
                    <a:pt x="256" y="163"/>
                    <a:pt x="256" y="163"/>
                    <a:pt x="256" y="163"/>
                  </a:cubicBezTo>
                  <a:cubicBezTo>
                    <a:pt x="254" y="162"/>
                    <a:pt x="252" y="163"/>
                    <a:pt x="250" y="163"/>
                  </a:cubicBezTo>
                  <a:cubicBezTo>
                    <a:pt x="252" y="165"/>
                    <a:pt x="252" y="165"/>
                    <a:pt x="252" y="165"/>
                  </a:cubicBezTo>
                  <a:cubicBezTo>
                    <a:pt x="252" y="164"/>
                    <a:pt x="252" y="165"/>
                    <a:pt x="251" y="165"/>
                  </a:cubicBezTo>
                  <a:cubicBezTo>
                    <a:pt x="251" y="165"/>
                    <a:pt x="251" y="165"/>
                    <a:pt x="251" y="165"/>
                  </a:cubicBezTo>
                  <a:cubicBezTo>
                    <a:pt x="253" y="167"/>
                    <a:pt x="253" y="167"/>
                    <a:pt x="253" y="167"/>
                  </a:cubicBezTo>
                  <a:cubicBezTo>
                    <a:pt x="259" y="167"/>
                    <a:pt x="264" y="167"/>
                    <a:pt x="270" y="167"/>
                  </a:cubicBezTo>
                  <a:cubicBezTo>
                    <a:pt x="263" y="168"/>
                    <a:pt x="256" y="166"/>
                    <a:pt x="250" y="169"/>
                  </a:cubicBezTo>
                  <a:cubicBezTo>
                    <a:pt x="251" y="170"/>
                    <a:pt x="251" y="170"/>
                    <a:pt x="251" y="170"/>
                  </a:cubicBezTo>
                  <a:cubicBezTo>
                    <a:pt x="251" y="170"/>
                    <a:pt x="250" y="170"/>
                    <a:pt x="250" y="170"/>
                  </a:cubicBezTo>
                  <a:cubicBezTo>
                    <a:pt x="250" y="171"/>
                    <a:pt x="250" y="171"/>
                    <a:pt x="250" y="171"/>
                  </a:cubicBezTo>
                  <a:cubicBezTo>
                    <a:pt x="248" y="171"/>
                    <a:pt x="248" y="172"/>
                    <a:pt x="244" y="171"/>
                  </a:cubicBezTo>
                  <a:cubicBezTo>
                    <a:pt x="242" y="171"/>
                    <a:pt x="241" y="173"/>
                    <a:pt x="241" y="174"/>
                  </a:cubicBezTo>
                  <a:cubicBezTo>
                    <a:pt x="239" y="172"/>
                    <a:pt x="235" y="173"/>
                    <a:pt x="232" y="173"/>
                  </a:cubicBezTo>
                  <a:cubicBezTo>
                    <a:pt x="231" y="173"/>
                    <a:pt x="231" y="173"/>
                    <a:pt x="231" y="173"/>
                  </a:cubicBezTo>
                  <a:cubicBezTo>
                    <a:pt x="229" y="173"/>
                    <a:pt x="231" y="174"/>
                    <a:pt x="231" y="173"/>
                  </a:cubicBezTo>
                  <a:cubicBezTo>
                    <a:pt x="229" y="172"/>
                    <a:pt x="226" y="173"/>
                    <a:pt x="224" y="172"/>
                  </a:cubicBezTo>
                  <a:cubicBezTo>
                    <a:pt x="223" y="175"/>
                    <a:pt x="219" y="173"/>
                    <a:pt x="219" y="175"/>
                  </a:cubicBezTo>
                  <a:cubicBezTo>
                    <a:pt x="216" y="174"/>
                    <a:pt x="216" y="174"/>
                    <a:pt x="216" y="174"/>
                  </a:cubicBezTo>
                  <a:cubicBezTo>
                    <a:pt x="217" y="174"/>
                    <a:pt x="218" y="175"/>
                    <a:pt x="218" y="174"/>
                  </a:cubicBezTo>
                  <a:cubicBezTo>
                    <a:pt x="218" y="172"/>
                    <a:pt x="216" y="173"/>
                    <a:pt x="216" y="172"/>
                  </a:cubicBezTo>
                  <a:cubicBezTo>
                    <a:pt x="214" y="174"/>
                    <a:pt x="214" y="174"/>
                    <a:pt x="214" y="174"/>
                  </a:cubicBezTo>
                  <a:cubicBezTo>
                    <a:pt x="214" y="174"/>
                    <a:pt x="215" y="175"/>
                    <a:pt x="215" y="174"/>
                  </a:cubicBezTo>
                  <a:cubicBezTo>
                    <a:pt x="214" y="175"/>
                    <a:pt x="215" y="176"/>
                    <a:pt x="215" y="177"/>
                  </a:cubicBezTo>
                  <a:cubicBezTo>
                    <a:pt x="214" y="178"/>
                    <a:pt x="212" y="177"/>
                    <a:pt x="212" y="176"/>
                  </a:cubicBezTo>
                  <a:cubicBezTo>
                    <a:pt x="213" y="175"/>
                    <a:pt x="213" y="175"/>
                    <a:pt x="213" y="175"/>
                  </a:cubicBezTo>
                  <a:cubicBezTo>
                    <a:pt x="213" y="174"/>
                    <a:pt x="212" y="174"/>
                    <a:pt x="212" y="174"/>
                  </a:cubicBezTo>
                  <a:cubicBezTo>
                    <a:pt x="211" y="176"/>
                    <a:pt x="212" y="176"/>
                    <a:pt x="211" y="177"/>
                  </a:cubicBezTo>
                  <a:cubicBezTo>
                    <a:pt x="211" y="177"/>
                    <a:pt x="211" y="177"/>
                    <a:pt x="211" y="177"/>
                  </a:cubicBezTo>
                  <a:cubicBezTo>
                    <a:pt x="211" y="176"/>
                    <a:pt x="211" y="176"/>
                    <a:pt x="211" y="176"/>
                  </a:cubicBezTo>
                  <a:cubicBezTo>
                    <a:pt x="210" y="176"/>
                    <a:pt x="210" y="174"/>
                    <a:pt x="209" y="175"/>
                  </a:cubicBezTo>
                  <a:cubicBezTo>
                    <a:pt x="207" y="177"/>
                    <a:pt x="207" y="177"/>
                    <a:pt x="207" y="177"/>
                  </a:cubicBezTo>
                  <a:cubicBezTo>
                    <a:pt x="208" y="177"/>
                    <a:pt x="208" y="177"/>
                    <a:pt x="208" y="177"/>
                  </a:cubicBezTo>
                  <a:cubicBezTo>
                    <a:pt x="207" y="177"/>
                    <a:pt x="206" y="176"/>
                    <a:pt x="205" y="176"/>
                  </a:cubicBezTo>
                  <a:cubicBezTo>
                    <a:pt x="205" y="177"/>
                    <a:pt x="205" y="177"/>
                    <a:pt x="205" y="177"/>
                  </a:cubicBezTo>
                  <a:cubicBezTo>
                    <a:pt x="203" y="177"/>
                    <a:pt x="201" y="176"/>
                    <a:pt x="199" y="178"/>
                  </a:cubicBezTo>
                  <a:cubicBezTo>
                    <a:pt x="200" y="178"/>
                    <a:pt x="200" y="178"/>
                    <a:pt x="200" y="178"/>
                  </a:cubicBezTo>
                  <a:cubicBezTo>
                    <a:pt x="200" y="178"/>
                    <a:pt x="198" y="179"/>
                    <a:pt x="196" y="178"/>
                  </a:cubicBezTo>
                  <a:cubicBezTo>
                    <a:pt x="195" y="179"/>
                    <a:pt x="196" y="180"/>
                    <a:pt x="194" y="179"/>
                  </a:cubicBezTo>
                  <a:cubicBezTo>
                    <a:pt x="195" y="179"/>
                    <a:pt x="195" y="179"/>
                    <a:pt x="195" y="178"/>
                  </a:cubicBezTo>
                  <a:cubicBezTo>
                    <a:pt x="193" y="178"/>
                    <a:pt x="192" y="177"/>
                    <a:pt x="190" y="178"/>
                  </a:cubicBezTo>
                  <a:cubicBezTo>
                    <a:pt x="171" y="176"/>
                    <a:pt x="150" y="176"/>
                    <a:pt x="131" y="175"/>
                  </a:cubicBezTo>
                  <a:cubicBezTo>
                    <a:pt x="130" y="176"/>
                    <a:pt x="130" y="176"/>
                    <a:pt x="130" y="176"/>
                  </a:cubicBezTo>
                  <a:cubicBezTo>
                    <a:pt x="129" y="175"/>
                    <a:pt x="126" y="175"/>
                    <a:pt x="125" y="175"/>
                  </a:cubicBezTo>
                  <a:cubicBezTo>
                    <a:pt x="123" y="176"/>
                    <a:pt x="122" y="176"/>
                    <a:pt x="120" y="177"/>
                  </a:cubicBezTo>
                  <a:cubicBezTo>
                    <a:pt x="120" y="178"/>
                    <a:pt x="118" y="179"/>
                    <a:pt x="117" y="178"/>
                  </a:cubicBezTo>
                  <a:cubicBezTo>
                    <a:pt x="117" y="177"/>
                    <a:pt x="119" y="177"/>
                    <a:pt x="120" y="176"/>
                  </a:cubicBezTo>
                  <a:cubicBezTo>
                    <a:pt x="119" y="176"/>
                    <a:pt x="119" y="175"/>
                    <a:pt x="118" y="175"/>
                  </a:cubicBezTo>
                  <a:cubicBezTo>
                    <a:pt x="117" y="176"/>
                    <a:pt x="117" y="176"/>
                    <a:pt x="117" y="176"/>
                  </a:cubicBezTo>
                  <a:cubicBezTo>
                    <a:pt x="119" y="176"/>
                    <a:pt x="119" y="176"/>
                    <a:pt x="119" y="176"/>
                  </a:cubicBezTo>
                  <a:cubicBezTo>
                    <a:pt x="117" y="177"/>
                    <a:pt x="117" y="177"/>
                    <a:pt x="117" y="177"/>
                  </a:cubicBezTo>
                  <a:cubicBezTo>
                    <a:pt x="117" y="174"/>
                    <a:pt x="114" y="176"/>
                    <a:pt x="113" y="175"/>
                  </a:cubicBezTo>
                  <a:cubicBezTo>
                    <a:pt x="112" y="177"/>
                    <a:pt x="108" y="174"/>
                    <a:pt x="110" y="177"/>
                  </a:cubicBezTo>
                  <a:cubicBezTo>
                    <a:pt x="109" y="177"/>
                    <a:pt x="106" y="174"/>
                    <a:pt x="105" y="177"/>
                  </a:cubicBezTo>
                  <a:cubicBezTo>
                    <a:pt x="103" y="178"/>
                    <a:pt x="100" y="175"/>
                    <a:pt x="97" y="176"/>
                  </a:cubicBezTo>
                  <a:cubicBezTo>
                    <a:pt x="97" y="177"/>
                    <a:pt x="97" y="177"/>
                    <a:pt x="97" y="177"/>
                  </a:cubicBezTo>
                  <a:cubicBezTo>
                    <a:pt x="95" y="176"/>
                    <a:pt x="94" y="177"/>
                    <a:pt x="92" y="177"/>
                  </a:cubicBezTo>
                  <a:cubicBezTo>
                    <a:pt x="91" y="178"/>
                    <a:pt x="91" y="178"/>
                    <a:pt x="91" y="178"/>
                  </a:cubicBezTo>
                  <a:cubicBezTo>
                    <a:pt x="91" y="178"/>
                    <a:pt x="91" y="178"/>
                    <a:pt x="91" y="178"/>
                  </a:cubicBezTo>
                  <a:cubicBezTo>
                    <a:pt x="91" y="177"/>
                    <a:pt x="91" y="177"/>
                    <a:pt x="91" y="177"/>
                  </a:cubicBezTo>
                  <a:cubicBezTo>
                    <a:pt x="91" y="177"/>
                    <a:pt x="90" y="177"/>
                    <a:pt x="90" y="177"/>
                  </a:cubicBezTo>
                  <a:cubicBezTo>
                    <a:pt x="88" y="178"/>
                    <a:pt x="84" y="177"/>
                    <a:pt x="81" y="178"/>
                  </a:cubicBezTo>
                  <a:cubicBezTo>
                    <a:pt x="77" y="180"/>
                    <a:pt x="71" y="178"/>
                    <a:pt x="67" y="180"/>
                  </a:cubicBezTo>
                  <a:cubicBezTo>
                    <a:pt x="61" y="182"/>
                    <a:pt x="55" y="180"/>
                    <a:pt x="50" y="181"/>
                  </a:cubicBezTo>
                  <a:cubicBezTo>
                    <a:pt x="52" y="182"/>
                    <a:pt x="54" y="182"/>
                    <a:pt x="56" y="182"/>
                  </a:cubicBezTo>
                  <a:cubicBezTo>
                    <a:pt x="56" y="183"/>
                    <a:pt x="57" y="182"/>
                    <a:pt x="58" y="182"/>
                  </a:cubicBezTo>
                  <a:cubicBezTo>
                    <a:pt x="53" y="183"/>
                    <a:pt x="47" y="181"/>
                    <a:pt x="42" y="182"/>
                  </a:cubicBezTo>
                  <a:cubicBezTo>
                    <a:pt x="39" y="176"/>
                    <a:pt x="32" y="180"/>
                    <a:pt x="29" y="175"/>
                  </a:cubicBezTo>
                  <a:cubicBezTo>
                    <a:pt x="26" y="172"/>
                    <a:pt x="24" y="168"/>
                    <a:pt x="24" y="163"/>
                  </a:cubicBezTo>
                  <a:cubicBezTo>
                    <a:pt x="24" y="163"/>
                    <a:pt x="24" y="163"/>
                    <a:pt x="24" y="163"/>
                  </a:cubicBezTo>
                  <a:cubicBezTo>
                    <a:pt x="22" y="165"/>
                    <a:pt x="22" y="165"/>
                    <a:pt x="22" y="165"/>
                  </a:cubicBezTo>
                  <a:cubicBezTo>
                    <a:pt x="21" y="164"/>
                    <a:pt x="20" y="162"/>
                    <a:pt x="19" y="162"/>
                  </a:cubicBezTo>
                  <a:cubicBezTo>
                    <a:pt x="20" y="161"/>
                    <a:pt x="20" y="159"/>
                    <a:pt x="20" y="158"/>
                  </a:cubicBezTo>
                  <a:cubicBezTo>
                    <a:pt x="19" y="156"/>
                    <a:pt x="17" y="161"/>
                    <a:pt x="17" y="158"/>
                  </a:cubicBezTo>
                  <a:cubicBezTo>
                    <a:pt x="16" y="157"/>
                    <a:pt x="16" y="157"/>
                    <a:pt x="16" y="157"/>
                  </a:cubicBezTo>
                  <a:cubicBezTo>
                    <a:pt x="17" y="156"/>
                    <a:pt x="15" y="154"/>
                    <a:pt x="16" y="153"/>
                  </a:cubicBezTo>
                  <a:cubicBezTo>
                    <a:pt x="17" y="151"/>
                    <a:pt x="13" y="151"/>
                    <a:pt x="13" y="151"/>
                  </a:cubicBezTo>
                  <a:cubicBezTo>
                    <a:pt x="15" y="151"/>
                    <a:pt x="15" y="149"/>
                    <a:pt x="16" y="148"/>
                  </a:cubicBezTo>
                  <a:cubicBezTo>
                    <a:pt x="13" y="148"/>
                    <a:pt x="13" y="148"/>
                    <a:pt x="13" y="148"/>
                  </a:cubicBezTo>
                  <a:cubicBezTo>
                    <a:pt x="13" y="146"/>
                    <a:pt x="12" y="147"/>
                    <a:pt x="11" y="147"/>
                  </a:cubicBezTo>
                  <a:cubicBezTo>
                    <a:pt x="13" y="144"/>
                    <a:pt x="11" y="142"/>
                    <a:pt x="14" y="140"/>
                  </a:cubicBezTo>
                  <a:cubicBezTo>
                    <a:pt x="13" y="139"/>
                    <a:pt x="13" y="139"/>
                    <a:pt x="13" y="139"/>
                  </a:cubicBezTo>
                  <a:cubicBezTo>
                    <a:pt x="14" y="138"/>
                    <a:pt x="15" y="138"/>
                    <a:pt x="15" y="137"/>
                  </a:cubicBezTo>
                  <a:cubicBezTo>
                    <a:pt x="12" y="137"/>
                    <a:pt x="12" y="137"/>
                    <a:pt x="12" y="137"/>
                  </a:cubicBezTo>
                  <a:cubicBezTo>
                    <a:pt x="10" y="135"/>
                    <a:pt x="18" y="130"/>
                    <a:pt x="12" y="131"/>
                  </a:cubicBezTo>
                  <a:cubicBezTo>
                    <a:pt x="12" y="130"/>
                    <a:pt x="14" y="129"/>
                    <a:pt x="12" y="128"/>
                  </a:cubicBezTo>
                  <a:cubicBezTo>
                    <a:pt x="12" y="128"/>
                    <a:pt x="12" y="129"/>
                    <a:pt x="11" y="129"/>
                  </a:cubicBezTo>
                  <a:cubicBezTo>
                    <a:pt x="12" y="128"/>
                    <a:pt x="12" y="126"/>
                    <a:pt x="13" y="125"/>
                  </a:cubicBezTo>
                  <a:cubicBezTo>
                    <a:pt x="9" y="125"/>
                    <a:pt x="4" y="124"/>
                    <a:pt x="0" y="125"/>
                  </a:cubicBezTo>
                  <a:cubicBezTo>
                    <a:pt x="4" y="124"/>
                    <a:pt x="9" y="124"/>
                    <a:pt x="14" y="125"/>
                  </a:cubicBezTo>
                  <a:cubicBezTo>
                    <a:pt x="14" y="123"/>
                    <a:pt x="14" y="121"/>
                    <a:pt x="16" y="120"/>
                  </a:cubicBezTo>
                  <a:cubicBezTo>
                    <a:pt x="16" y="120"/>
                    <a:pt x="17" y="120"/>
                    <a:pt x="17" y="119"/>
                  </a:cubicBezTo>
                  <a:cubicBezTo>
                    <a:pt x="16" y="119"/>
                    <a:pt x="16" y="119"/>
                    <a:pt x="16" y="119"/>
                  </a:cubicBezTo>
                  <a:cubicBezTo>
                    <a:pt x="16" y="117"/>
                    <a:pt x="18" y="116"/>
                    <a:pt x="18" y="114"/>
                  </a:cubicBezTo>
                  <a:cubicBezTo>
                    <a:pt x="18" y="113"/>
                    <a:pt x="18" y="113"/>
                    <a:pt x="18" y="113"/>
                  </a:cubicBezTo>
                  <a:cubicBezTo>
                    <a:pt x="18" y="110"/>
                    <a:pt x="20" y="107"/>
                    <a:pt x="21" y="104"/>
                  </a:cubicBezTo>
                  <a:cubicBezTo>
                    <a:pt x="19" y="102"/>
                    <a:pt x="23" y="100"/>
                    <a:pt x="21" y="97"/>
                  </a:cubicBezTo>
                  <a:cubicBezTo>
                    <a:pt x="18" y="97"/>
                    <a:pt x="15" y="96"/>
                    <a:pt x="12" y="97"/>
                  </a:cubicBezTo>
                  <a:cubicBezTo>
                    <a:pt x="14" y="96"/>
                    <a:pt x="18" y="96"/>
                    <a:pt x="21" y="96"/>
                  </a:cubicBezTo>
                  <a:cubicBezTo>
                    <a:pt x="24" y="88"/>
                    <a:pt x="20" y="79"/>
                    <a:pt x="27" y="72"/>
                  </a:cubicBezTo>
                  <a:cubicBezTo>
                    <a:pt x="27" y="73"/>
                    <a:pt x="27" y="73"/>
                    <a:pt x="27" y="73"/>
                  </a:cubicBezTo>
                  <a:cubicBezTo>
                    <a:pt x="29" y="66"/>
                    <a:pt x="35" y="60"/>
                    <a:pt x="39" y="53"/>
                  </a:cubicBezTo>
                  <a:cubicBezTo>
                    <a:pt x="40" y="51"/>
                    <a:pt x="40" y="51"/>
                    <a:pt x="40" y="51"/>
                  </a:cubicBezTo>
                  <a:cubicBezTo>
                    <a:pt x="40" y="50"/>
                    <a:pt x="39" y="50"/>
                    <a:pt x="38" y="49"/>
                  </a:cubicBezTo>
                  <a:cubicBezTo>
                    <a:pt x="34" y="54"/>
                    <a:pt x="31" y="60"/>
                    <a:pt x="29" y="66"/>
                  </a:cubicBezTo>
                  <a:cubicBezTo>
                    <a:pt x="30" y="61"/>
                    <a:pt x="33" y="56"/>
                    <a:pt x="36" y="50"/>
                  </a:cubicBezTo>
                  <a:cubicBezTo>
                    <a:pt x="43" y="41"/>
                    <a:pt x="54" y="33"/>
                    <a:pt x="60" y="22"/>
                  </a:cubicBezTo>
                  <a:cubicBezTo>
                    <a:pt x="62" y="20"/>
                    <a:pt x="66" y="18"/>
                    <a:pt x="64" y="14"/>
                  </a:cubicBezTo>
                  <a:cubicBezTo>
                    <a:pt x="68" y="12"/>
                    <a:pt x="69" y="8"/>
                    <a:pt x="71" y="5"/>
                  </a:cubicBezTo>
                  <a:cubicBezTo>
                    <a:pt x="75" y="4"/>
                    <a:pt x="77" y="0"/>
                    <a:pt x="81" y="2"/>
                  </a:cubicBezTo>
                  <a:cubicBezTo>
                    <a:pt x="82" y="1"/>
                    <a:pt x="83" y="4"/>
                    <a:pt x="84" y="4"/>
                  </a:cubicBezTo>
                  <a:cubicBezTo>
                    <a:pt x="87" y="2"/>
                    <a:pt x="89" y="5"/>
                    <a:pt x="91" y="4"/>
                  </a:cubicBezTo>
                  <a:cubicBezTo>
                    <a:pt x="95" y="7"/>
                    <a:pt x="101" y="4"/>
                    <a:pt x="104" y="8"/>
                  </a:cubicBezTo>
                  <a:cubicBezTo>
                    <a:pt x="105" y="8"/>
                    <a:pt x="105" y="8"/>
                    <a:pt x="105" y="8"/>
                  </a:cubicBezTo>
                  <a:cubicBezTo>
                    <a:pt x="105" y="9"/>
                    <a:pt x="105" y="9"/>
                    <a:pt x="105" y="9"/>
                  </a:cubicBezTo>
                  <a:cubicBezTo>
                    <a:pt x="103" y="11"/>
                    <a:pt x="101" y="7"/>
                    <a:pt x="99" y="9"/>
                  </a:cubicBezTo>
                  <a:cubicBezTo>
                    <a:pt x="100" y="10"/>
                    <a:pt x="103" y="9"/>
                    <a:pt x="102" y="12"/>
                  </a:cubicBezTo>
                  <a:cubicBezTo>
                    <a:pt x="109" y="17"/>
                    <a:pt x="116" y="19"/>
                    <a:pt x="121" y="26"/>
                  </a:cubicBezTo>
                  <a:cubicBezTo>
                    <a:pt x="124" y="27"/>
                    <a:pt x="127" y="29"/>
                    <a:pt x="127" y="32"/>
                  </a:cubicBezTo>
                  <a:cubicBezTo>
                    <a:pt x="128" y="33"/>
                    <a:pt x="129" y="34"/>
                    <a:pt x="131" y="35"/>
                  </a:cubicBezTo>
                  <a:cubicBezTo>
                    <a:pt x="131" y="35"/>
                    <a:pt x="131" y="35"/>
                    <a:pt x="131" y="34"/>
                  </a:cubicBezTo>
                  <a:cubicBezTo>
                    <a:pt x="131" y="36"/>
                    <a:pt x="134" y="37"/>
                    <a:pt x="136" y="39"/>
                  </a:cubicBezTo>
                  <a:cubicBezTo>
                    <a:pt x="136" y="39"/>
                    <a:pt x="137" y="38"/>
                    <a:pt x="138" y="39"/>
                  </a:cubicBezTo>
                  <a:cubicBezTo>
                    <a:pt x="137" y="40"/>
                    <a:pt x="137" y="40"/>
                    <a:pt x="137" y="40"/>
                  </a:cubicBezTo>
                  <a:cubicBezTo>
                    <a:pt x="139" y="41"/>
                    <a:pt x="141" y="39"/>
                    <a:pt x="143" y="41"/>
                  </a:cubicBezTo>
                  <a:cubicBezTo>
                    <a:pt x="143" y="41"/>
                    <a:pt x="142" y="41"/>
                    <a:pt x="142" y="41"/>
                  </a:cubicBezTo>
                  <a:cubicBezTo>
                    <a:pt x="146" y="42"/>
                    <a:pt x="150" y="43"/>
                    <a:pt x="155" y="42"/>
                  </a:cubicBezTo>
                  <a:cubicBezTo>
                    <a:pt x="155" y="42"/>
                    <a:pt x="155" y="42"/>
                    <a:pt x="155" y="42"/>
                  </a:cubicBezTo>
                  <a:cubicBezTo>
                    <a:pt x="158" y="42"/>
                    <a:pt x="161" y="41"/>
                    <a:pt x="163" y="41"/>
                  </a:cubicBezTo>
                  <a:cubicBezTo>
                    <a:pt x="164" y="40"/>
                    <a:pt x="164" y="40"/>
                    <a:pt x="164" y="40"/>
                  </a:cubicBezTo>
                  <a:cubicBezTo>
                    <a:pt x="166" y="42"/>
                    <a:pt x="168" y="40"/>
                    <a:pt x="169" y="40"/>
                  </a:cubicBezTo>
                  <a:cubicBezTo>
                    <a:pt x="170" y="41"/>
                    <a:pt x="170" y="42"/>
                    <a:pt x="169" y="42"/>
                  </a:cubicBezTo>
                  <a:cubicBezTo>
                    <a:pt x="167" y="41"/>
                    <a:pt x="165" y="41"/>
                    <a:pt x="163" y="43"/>
                  </a:cubicBezTo>
                  <a:cubicBezTo>
                    <a:pt x="163" y="43"/>
                    <a:pt x="163" y="43"/>
                    <a:pt x="163" y="43"/>
                  </a:cubicBezTo>
                  <a:cubicBezTo>
                    <a:pt x="165" y="44"/>
                    <a:pt x="169" y="43"/>
                    <a:pt x="171" y="42"/>
                  </a:cubicBezTo>
                  <a:cubicBezTo>
                    <a:pt x="171" y="41"/>
                    <a:pt x="171" y="41"/>
                    <a:pt x="171" y="41"/>
                  </a:cubicBezTo>
                  <a:cubicBezTo>
                    <a:pt x="171" y="41"/>
                    <a:pt x="171" y="41"/>
                    <a:pt x="171" y="41"/>
                  </a:cubicBezTo>
                  <a:cubicBezTo>
                    <a:pt x="172" y="39"/>
                    <a:pt x="174" y="42"/>
                    <a:pt x="174" y="40"/>
                  </a:cubicBezTo>
                  <a:cubicBezTo>
                    <a:pt x="176" y="40"/>
                    <a:pt x="177" y="38"/>
                    <a:pt x="178" y="36"/>
                  </a:cubicBezTo>
                  <a:cubicBezTo>
                    <a:pt x="179" y="32"/>
                    <a:pt x="183" y="29"/>
                    <a:pt x="184" y="24"/>
                  </a:cubicBezTo>
                  <a:cubicBezTo>
                    <a:pt x="186" y="24"/>
                    <a:pt x="186" y="24"/>
                    <a:pt x="186" y="24"/>
                  </a:cubicBezTo>
                  <a:cubicBezTo>
                    <a:pt x="185" y="28"/>
                    <a:pt x="182" y="30"/>
                    <a:pt x="181" y="34"/>
                  </a:cubicBezTo>
                  <a:cubicBezTo>
                    <a:pt x="180" y="35"/>
                    <a:pt x="182" y="36"/>
                    <a:pt x="181" y="37"/>
                  </a:cubicBezTo>
                  <a:cubicBezTo>
                    <a:pt x="180" y="36"/>
                    <a:pt x="180" y="36"/>
                    <a:pt x="180" y="36"/>
                  </a:cubicBezTo>
                  <a:cubicBezTo>
                    <a:pt x="179" y="37"/>
                    <a:pt x="178" y="38"/>
                    <a:pt x="178" y="40"/>
                  </a:cubicBezTo>
                  <a:cubicBezTo>
                    <a:pt x="179" y="39"/>
                    <a:pt x="181" y="40"/>
                    <a:pt x="181" y="39"/>
                  </a:cubicBezTo>
                  <a:cubicBezTo>
                    <a:pt x="181" y="38"/>
                    <a:pt x="180" y="39"/>
                    <a:pt x="179" y="39"/>
                  </a:cubicBezTo>
                  <a:cubicBezTo>
                    <a:pt x="179" y="38"/>
                    <a:pt x="180" y="38"/>
                    <a:pt x="181" y="38"/>
                  </a:cubicBezTo>
                  <a:cubicBezTo>
                    <a:pt x="181" y="39"/>
                    <a:pt x="182" y="39"/>
                    <a:pt x="182" y="40"/>
                  </a:cubicBezTo>
                  <a:cubicBezTo>
                    <a:pt x="180" y="40"/>
                    <a:pt x="178" y="41"/>
                    <a:pt x="176" y="41"/>
                  </a:cubicBezTo>
                  <a:cubicBezTo>
                    <a:pt x="177" y="42"/>
                    <a:pt x="177" y="42"/>
                    <a:pt x="177" y="42"/>
                  </a:cubicBezTo>
                  <a:cubicBezTo>
                    <a:pt x="201" y="39"/>
                    <a:pt x="201" y="39"/>
                    <a:pt x="201" y="39"/>
                  </a:cubicBezTo>
                  <a:cubicBezTo>
                    <a:pt x="202" y="38"/>
                    <a:pt x="202" y="38"/>
                    <a:pt x="202" y="38"/>
                  </a:cubicBezTo>
                  <a:cubicBezTo>
                    <a:pt x="201" y="37"/>
                    <a:pt x="200" y="38"/>
                    <a:pt x="200" y="38"/>
                  </a:cubicBezTo>
                  <a:cubicBezTo>
                    <a:pt x="198" y="38"/>
                    <a:pt x="196" y="39"/>
                    <a:pt x="195" y="38"/>
                  </a:cubicBezTo>
                  <a:cubicBezTo>
                    <a:pt x="197" y="37"/>
                    <a:pt x="199" y="38"/>
                    <a:pt x="201" y="38"/>
                  </a:cubicBezTo>
                  <a:cubicBezTo>
                    <a:pt x="201" y="38"/>
                    <a:pt x="202" y="38"/>
                    <a:pt x="203" y="38"/>
                  </a:cubicBezTo>
                  <a:cubicBezTo>
                    <a:pt x="203" y="37"/>
                    <a:pt x="203" y="37"/>
                    <a:pt x="203" y="36"/>
                  </a:cubicBezTo>
                  <a:cubicBezTo>
                    <a:pt x="204" y="36"/>
                    <a:pt x="204" y="36"/>
                    <a:pt x="204" y="36"/>
                  </a:cubicBezTo>
                  <a:cubicBezTo>
                    <a:pt x="202" y="36"/>
                    <a:pt x="204" y="34"/>
                    <a:pt x="202" y="34"/>
                  </a:cubicBezTo>
                  <a:cubicBezTo>
                    <a:pt x="201" y="34"/>
                    <a:pt x="201" y="34"/>
                    <a:pt x="201" y="34"/>
                  </a:cubicBezTo>
                  <a:cubicBezTo>
                    <a:pt x="202" y="35"/>
                    <a:pt x="202" y="35"/>
                    <a:pt x="202" y="35"/>
                  </a:cubicBezTo>
                  <a:cubicBezTo>
                    <a:pt x="201" y="34"/>
                    <a:pt x="201" y="34"/>
                    <a:pt x="201" y="34"/>
                  </a:cubicBezTo>
                  <a:cubicBezTo>
                    <a:pt x="201" y="36"/>
                    <a:pt x="199" y="34"/>
                    <a:pt x="198" y="35"/>
                  </a:cubicBezTo>
                  <a:cubicBezTo>
                    <a:pt x="198" y="34"/>
                    <a:pt x="198" y="34"/>
                    <a:pt x="198" y="34"/>
                  </a:cubicBezTo>
                  <a:cubicBezTo>
                    <a:pt x="205" y="33"/>
                    <a:pt x="205" y="33"/>
                    <a:pt x="205" y="33"/>
                  </a:cubicBezTo>
                  <a:cubicBezTo>
                    <a:pt x="204" y="34"/>
                    <a:pt x="203" y="33"/>
                    <a:pt x="203" y="34"/>
                  </a:cubicBezTo>
                  <a:cubicBezTo>
                    <a:pt x="204" y="36"/>
                    <a:pt x="204" y="36"/>
                    <a:pt x="204" y="36"/>
                  </a:cubicBezTo>
                  <a:cubicBezTo>
                    <a:pt x="204" y="36"/>
                    <a:pt x="204" y="36"/>
                    <a:pt x="204" y="36"/>
                  </a:cubicBezTo>
                  <a:cubicBezTo>
                    <a:pt x="204" y="37"/>
                    <a:pt x="204" y="37"/>
                    <a:pt x="204" y="37"/>
                  </a:cubicBezTo>
                  <a:cubicBezTo>
                    <a:pt x="206" y="36"/>
                    <a:pt x="207" y="38"/>
                    <a:pt x="209" y="36"/>
                  </a:cubicBezTo>
                  <a:cubicBezTo>
                    <a:pt x="210" y="37"/>
                    <a:pt x="212" y="35"/>
                    <a:pt x="214" y="35"/>
                  </a:cubicBezTo>
                  <a:cubicBezTo>
                    <a:pt x="214" y="36"/>
                    <a:pt x="214" y="36"/>
                    <a:pt x="214" y="36"/>
                  </a:cubicBezTo>
                  <a:cubicBezTo>
                    <a:pt x="210" y="37"/>
                    <a:pt x="207" y="37"/>
                    <a:pt x="204" y="39"/>
                  </a:cubicBezTo>
                  <a:cubicBezTo>
                    <a:pt x="180" y="43"/>
                    <a:pt x="180" y="43"/>
                    <a:pt x="180" y="43"/>
                  </a:cubicBezTo>
                  <a:cubicBezTo>
                    <a:pt x="179" y="44"/>
                    <a:pt x="179" y="44"/>
                    <a:pt x="179" y="44"/>
                  </a:cubicBezTo>
                  <a:cubicBezTo>
                    <a:pt x="182" y="44"/>
                    <a:pt x="185" y="43"/>
                    <a:pt x="188" y="43"/>
                  </a:cubicBezTo>
                  <a:cubicBezTo>
                    <a:pt x="187" y="43"/>
                    <a:pt x="187" y="43"/>
                    <a:pt x="187" y="43"/>
                  </a:cubicBezTo>
                  <a:cubicBezTo>
                    <a:pt x="189" y="45"/>
                    <a:pt x="190" y="42"/>
                    <a:pt x="192" y="42"/>
                  </a:cubicBezTo>
                  <a:cubicBezTo>
                    <a:pt x="192" y="43"/>
                    <a:pt x="192" y="43"/>
                    <a:pt x="192" y="43"/>
                  </a:cubicBezTo>
                  <a:cubicBezTo>
                    <a:pt x="193" y="43"/>
                    <a:pt x="197" y="43"/>
                    <a:pt x="197" y="42"/>
                  </a:cubicBezTo>
                  <a:cubicBezTo>
                    <a:pt x="199" y="43"/>
                    <a:pt x="203" y="42"/>
                    <a:pt x="206" y="41"/>
                  </a:cubicBezTo>
                  <a:cubicBezTo>
                    <a:pt x="206" y="41"/>
                    <a:pt x="206" y="41"/>
                    <a:pt x="205" y="42"/>
                  </a:cubicBezTo>
                  <a:cubicBezTo>
                    <a:pt x="207" y="43"/>
                    <a:pt x="207" y="43"/>
                    <a:pt x="207" y="43"/>
                  </a:cubicBezTo>
                  <a:cubicBezTo>
                    <a:pt x="207" y="42"/>
                    <a:pt x="207" y="42"/>
                    <a:pt x="207" y="41"/>
                  </a:cubicBezTo>
                  <a:cubicBezTo>
                    <a:pt x="210" y="41"/>
                    <a:pt x="210" y="41"/>
                    <a:pt x="210" y="41"/>
                  </a:cubicBezTo>
                  <a:cubicBezTo>
                    <a:pt x="207" y="41"/>
                    <a:pt x="204" y="45"/>
                    <a:pt x="201" y="43"/>
                  </a:cubicBezTo>
                  <a:cubicBezTo>
                    <a:pt x="199" y="42"/>
                    <a:pt x="198" y="46"/>
                    <a:pt x="196" y="44"/>
                  </a:cubicBezTo>
                  <a:cubicBezTo>
                    <a:pt x="196" y="43"/>
                    <a:pt x="196" y="43"/>
                    <a:pt x="196" y="43"/>
                  </a:cubicBezTo>
                  <a:cubicBezTo>
                    <a:pt x="196" y="44"/>
                    <a:pt x="196" y="44"/>
                    <a:pt x="196" y="44"/>
                  </a:cubicBezTo>
                  <a:cubicBezTo>
                    <a:pt x="193" y="44"/>
                    <a:pt x="192" y="44"/>
                    <a:pt x="190" y="45"/>
                  </a:cubicBezTo>
                  <a:cubicBezTo>
                    <a:pt x="190" y="44"/>
                    <a:pt x="190" y="44"/>
                    <a:pt x="190" y="44"/>
                  </a:cubicBezTo>
                  <a:cubicBezTo>
                    <a:pt x="190" y="44"/>
                    <a:pt x="190" y="44"/>
                    <a:pt x="190" y="44"/>
                  </a:cubicBezTo>
                  <a:cubicBezTo>
                    <a:pt x="189" y="46"/>
                    <a:pt x="186" y="45"/>
                    <a:pt x="185" y="47"/>
                  </a:cubicBezTo>
                  <a:cubicBezTo>
                    <a:pt x="185" y="46"/>
                    <a:pt x="185" y="46"/>
                    <a:pt x="184" y="46"/>
                  </a:cubicBezTo>
                  <a:cubicBezTo>
                    <a:pt x="183" y="46"/>
                    <a:pt x="183" y="46"/>
                    <a:pt x="183" y="46"/>
                  </a:cubicBezTo>
                  <a:cubicBezTo>
                    <a:pt x="183" y="47"/>
                    <a:pt x="183" y="47"/>
                    <a:pt x="183" y="47"/>
                  </a:cubicBezTo>
                  <a:cubicBezTo>
                    <a:pt x="192" y="47"/>
                    <a:pt x="200" y="45"/>
                    <a:pt x="207" y="45"/>
                  </a:cubicBezTo>
                  <a:cubicBezTo>
                    <a:pt x="207" y="43"/>
                    <a:pt x="207" y="43"/>
                    <a:pt x="207" y="43"/>
                  </a:cubicBezTo>
                  <a:cubicBezTo>
                    <a:pt x="209" y="44"/>
                    <a:pt x="213" y="44"/>
                    <a:pt x="215" y="42"/>
                  </a:cubicBezTo>
                  <a:cubicBezTo>
                    <a:pt x="215" y="42"/>
                    <a:pt x="215" y="42"/>
                    <a:pt x="215" y="42"/>
                  </a:cubicBezTo>
                  <a:cubicBezTo>
                    <a:pt x="216" y="43"/>
                    <a:pt x="216" y="43"/>
                    <a:pt x="216" y="43"/>
                  </a:cubicBezTo>
                  <a:cubicBezTo>
                    <a:pt x="216" y="42"/>
                    <a:pt x="216" y="42"/>
                    <a:pt x="217" y="42"/>
                  </a:cubicBezTo>
                  <a:cubicBezTo>
                    <a:pt x="218" y="42"/>
                    <a:pt x="218" y="42"/>
                    <a:pt x="218" y="42"/>
                  </a:cubicBezTo>
                  <a:cubicBezTo>
                    <a:pt x="218" y="43"/>
                    <a:pt x="220" y="42"/>
                    <a:pt x="221" y="43"/>
                  </a:cubicBezTo>
                  <a:cubicBezTo>
                    <a:pt x="223" y="43"/>
                    <a:pt x="227" y="41"/>
                    <a:pt x="227" y="43"/>
                  </a:cubicBezTo>
                  <a:cubicBezTo>
                    <a:pt x="227" y="43"/>
                    <a:pt x="227" y="43"/>
                    <a:pt x="227" y="43"/>
                  </a:cubicBezTo>
                  <a:cubicBezTo>
                    <a:pt x="227" y="41"/>
                    <a:pt x="227" y="41"/>
                    <a:pt x="227" y="41"/>
                  </a:cubicBezTo>
                  <a:cubicBezTo>
                    <a:pt x="229" y="42"/>
                    <a:pt x="230" y="43"/>
                    <a:pt x="230" y="41"/>
                  </a:cubicBezTo>
                  <a:cubicBezTo>
                    <a:pt x="230" y="41"/>
                    <a:pt x="230" y="42"/>
                    <a:pt x="231" y="42"/>
                  </a:cubicBezTo>
                  <a:cubicBezTo>
                    <a:pt x="231" y="42"/>
                    <a:pt x="231" y="41"/>
                    <a:pt x="231" y="41"/>
                  </a:cubicBezTo>
                  <a:cubicBezTo>
                    <a:pt x="232" y="41"/>
                    <a:pt x="232" y="41"/>
                    <a:pt x="232" y="41"/>
                  </a:cubicBezTo>
                  <a:cubicBezTo>
                    <a:pt x="232" y="41"/>
                    <a:pt x="232" y="41"/>
                    <a:pt x="232" y="42"/>
                  </a:cubicBezTo>
                  <a:cubicBezTo>
                    <a:pt x="233" y="41"/>
                    <a:pt x="233" y="41"/>
                    <a:pt x="233" y="41"/>
                  </a:cubicBezTo>
                  <a:cubicBezTo>
                    <a:pt x="233" y="41"/>
                    <a:pt x="234" y="42"/>
                    <a:pt x="235" y="41"/>
                  </a:cubicBezTo>
                  <a:cubicBezTo>
                    <a:pt x="235" y="41"/>
                    <a:pt x="235" y="41"/>
                    <a:pt x="235" y="40"/>
                  </a:cubicBezTo>
                  <a:cubicBezTo>
                    <a:pt x="238" y="43"/>
                    <a:pt x="240" y="39"/>
                    <a:pt x="241" y="40"/>
                  </a:cubicBezTo>
                  <a:cubicBezTo>
                    <a:pt x="241" y="42"/>
                    <a:pt x="240" y="40"/>
                    <a:pt x="239" y="42"/>
                  </a:cubicBezTo>
                  <a:cubicBezTo>
                    <a:pt x="240" y="43"/>
                    <a:pt x="242" y="41"/>
                    <a:pt x="243" y="41"/>
                  </a:cubicBezTo>
                  <a:cubicBezTo>
                    <a:pt x="243" y="40"/>
                    <a:pt x="243" y="40"/>
                    <a:pt x="243" y="40"/>
                  </a:cubicBezTo>
                  <a:cubicBezTo>
                    <a:pt x="243" y="40"/>
                    <a:pt x="243" y="40"/>
                    <a:pt x="243" y="40"/>
                  </a:cubicBezTo>
                  <a:cubicBezTo>
                    <a:pt x="243" y="41"/>
                    <a:pt x="243" y="41"/>
                    <a:pt x="243" y="41"/>
                  </a:cubicBezTo>
                  <a:cubicBezTo>
                    <a:pt x="244" y="41"/>
                    <a:pt x="245" y="41"/>
                    <a:pt x="245" y="41"/>
                  </a:cubicBezTo>
                  <a:cubicBezTo>
                    <a:pt x="246" y="41"/>
                    <a:pt x="246" y="41"/>
                    <a:pt x="246" y="41"/>
                  </a:cubicBezTo>
                  <a:cubicBezTo>
                    <a:pt x="245" y="42"/>
                    <a:pt x="245" y="42"/>
                    <a:pt x="245" y="42"/>
                  </a:cubicBezTo>
                  <a:cubicBezTo>
                    <a:pt x="246" y="43"/>
                    <a:pt x="246" y="43"/>
                    <a:pt x="246" y="43"/>
                  </a:cubicBezTo>
                  <a:cubicBezTo>
                    <a:pt x="245" y="44"/>
                    <a:pt x="245" y="44"/>
                    <a:pt x="245" y="44"/>
                  </a:cubicBezTo>
                  <a:cubicBezTo>
                    <a:pt x="244" y="43"/>
                    <a:pt x="244" y="43"/>
                    <a:pt x="244" y="43"/>
                  </a:cubicBezTo>
                  <a:cubicBezTo>
                    <a:pt x="243" y="43"/>
                    <a:pt x="244" y="44"/>
                    <a:pt x="244" y="44"/>
                  </a:cubicBezTo>
                  <a:cubicBezTo>
                    <a:pt x="244" y="45"/>
                    <a:pt x="242" y="44"/>
                    <a:pt x="243" y="43"/>
                  </a:cubicBezTo>
                  <a:cubicBezTo>
                    <a:pt x="237" y="43"/>
                    <a:pt x="237" y="43"/>
                    <a:pt x="237" y="43"/>
                  </a:cubicBezTo>
                  <a:cubicBezTo>
                    <a:pt x="238" y="43"/>
                    <a:pt x="238" y="42"/>
                    <a:pt x="238" y="42"/>
                  </a:cubicBezTo>
                  <a:cubicBezTo>
                    <a:pt x="237" y="41"/>
                    <a:pt x="236" y="45"/>
                    <a:pt x="234" y="43"/>
                  </a:cubicBezTo>
                  <a:cubicBezTo>
                    <a:pt x="234" y="43"/>
                    <a:pt x="234" y="43"/>
                    <a:pt x="234" y="43"/>
                  </a:cubicBezTo>
                  <a:cubicBezTo>
                    <a:pt x="233" y="43"/>
                    <a:pt x="232" y="43"/>
                    <a:pt x="232" y="43"/>
                  </a:cubicBezTo>
                  <a:cubicBezTo>
                    <a:pt x="232" y="43"/>
                    <a:pt x="232" y="43"/>
                    <a:pt x="232" y="43"/>
                  </a:cubicBezTo>
                  <a:cubicBezTo>
                    <a:pt x="231" y="43"/>
                    <a:pt x="228" y="45"/>
                    <a:pt x="225" y="45"/>
                  </a:cubicBezTo>
                  <a:cubicBezTo>
                    <a:pt x="225" y="44"/>
                    <a:pt x="225" y="44"/>
                    <a:pt x="225" y="44"/>
                  </a:cubicBezTo>
                  <a:cubicBezTo>
                    <a:pt x="224" y="45"/>
                    <a:pt x="220" y="44"/>
                    <a:pt x="219" y="46"/>
                  </a:cubicBezTo>
                  <a:cubicBezTo>
                    <a:pt x="215" y="47"/>
                    <a:pt x="210" y="48"/>
                    <a:pt x="205" y="48"/>
                  </a:cubicBezTo>
                  <a:cubicBezTo>
                    <a:pt x="204" y="49"/>
                    <a:pt x="204" y="49"/>
                    <a:pt x="204" y="49"/>
                  </a:cubicBezTo>
                  <a:cubicBezTo>
                    <a:pt x="213" y="48"/>
                    <a:pt x="222" y="49"/>
                    <a:pt x="230" y="46"/>
                  </a:cubicBezTo>
                  <a:cubicBezTo>
                    <a:pt x="231" y="47"/>
                    <a:pt x="232" y="46"/>
                    <a:pt x="232" y="46"/>
                  </a:cubicBezTo>
                  <a:cubicBezTo>
                    <a:pt x="233" y="47"/>
                    <a:pt x="232" y="47"/>
                    <a:pt x="231" y="47"/>
                  </a:cubicBezTo>
                  <a:cubicBezTo>
                    <a:pt x="230" y="47"/>
                    <a:pt x="230" y="47"/>
                    <a:pt x="230" y="47"/>
                  </a:cubicBezTo>
                  <a:cubicBezTo>
                    <a:pt x="230" y="49"/>
                    <a:pt x="229" y="47"/>
                    <a:pt x="228" y="48"/>
                  </a:cubicBezTo>
                  <a:cubicBezTo>
                    <a:pt x="226" y="48"/>
                    <a:pt x="224" y="49"/>
                    <a:pt x="222" y="50"/>
                  </a:cubicBezTo>
                  <a:cubicBezTo>
                    <a:pt x="231" y="49"/>
                    <a:pt x="231" y="49"/>
                    <a:pt x="231" y="49"/>
                  </a:cubicBezTo>
                  <a:cubicBezTo>
                    <a:pt x="230" y="49"/>
                    <a:pt x="229" y="51"/>
                    <a:pt x="229" y="49"/>
                  </a:cubicBezTo>
                  <a:cubicBezTo>
                    <a:pt x="224" y="51"/>
                    <a:pt x="221" y="50"/>
                    <a:pt x="217" y="53"/>
                  </a:cubicBezTo>
                  <a:cubicBezTo>
                    <a:pt x="220" y="54"/>
                    <a:pt x="223" y="53"/>
                    <a:pt x="225" y="54"/>
                  </a:cubicBezTo>
                  <a:cubicBezTo>
                    <a:pt x="226" y="53"/>
                    <a:pt x="226" y="53"/>
                    <a:pt x="226" y="53"/>
                  </a:cubicBezTo>
                  <a:cubicBezTo>
                    <a:pt x="226" y="53"/>
                    <a:pt x="226" y="53"/>
                    <a:pt x="227" y="53"/>
                  </a:cubicBezTo>
                  <a:cubicBezTo>
                    <a:pt x="230" y="54"/>
                    <a:pt x="226" y="51"/>
                    <a:pt x="229" y="51"/>
                  </a:cubicBezTo>
                  <a:cubicBezTo>
                    <a:pt x="228" y="53"/>
                    <a:pt x="228" y="53"/>
                    <a:pt x="228" y="53"/>
                  </a:cubicBezTo>
                  <a:cubicBezTo>
                    <a:pt x="233" y="53"/>
                    <a:pt x="238" y="51"/>
                    <a:pt x="243" y="51"/>
                  </a:cubicBezTo>
                  <a:cubicBezTo>
                    <a:pt x="240" y="49"/>
                    <a:pt x="239" y="51"/>
                    <a:pt x="237" y="49"/>
                  </a:cubicBezTo>
                  <a:cubicBezTo>
                    <a:pt x="241" y="48"/>
                    <a:pt x="241" y="48"/>
                    <a:pt x="241" y="48"/>
                  </a:cubicBezTo>
                  <a:cubicBezTo>
                    <a:pt x="241" y="49"/>
                    <a:pt x="240" y="49"/>
                    <a:pt x="240" y="49"/>
                  </a:cubicBezTo>
                  <a:cubicBezTo>
                    <a:pt x="241" y="49"/>
                    <a:pt x="242" y="50"/>
                    <a:pt x="243" y="50"/>
                  </a:cubicBezTo>
                  <a:cubicBezTo>
                    <a:pt x="243" y="50"/>
                    <a:pt x="243" y="49"/>
                    <a:pt x="243" y="49"/>
                  </a:cubicBezTo>
                  <a:cubicBezTo>
                    <a:pt x="243" y="49"/>
                    <a:pt x="243" y="49"/>
                    <a:pt x="243" y="49"/>
                  </a:cubicBezTo>
                  <a:cubicBezTo>
                    <a:pt x="243" y="50"/>
                    <a:pt x="243" y="50"/>
                    <a:pt x="243" y="50"/>
                  </a:cubicBezTo>
                  <a:cubicBezTo>
                    <a:pt x="244" y="51"/>
                    <a:pt x="244" y="51"/>
                    <a:pt x="245" y="50"/>
                  </a:cubicBezTo>
                  <a:cubicBezTo>
                    <a:pt x="246" y="50"/>
                    <a:pt x="245" y="49"/>
                    <a:pt x="245" y="49"/>
                  </a:cubicBezTo>
                  <a:cubicBezTo>
                    <a:pt x="246" y="47"/>
                    <a:pt x="246" y="47"/>
                    <a:pt x="246" y="47"/>
                  </a:cubicBezTo>
                  <a:cubicBezTo>
                    <a:pt x="245" y="49"/>
                    <a:pt x="245" y="49"/>
                    <a:pt x="245" y="49"/>
                  </a:cubicBezTo>
                  <a:cubicBezTo>
                    <a:pt x="246" y="49"/>
                    <a:pt x="246" y="50"/>
                    <a:pt x="247" y="49"/>
                  </a:cubicBezTo>
                  <a:cubicBezTo>
                    <a:pt x="248" y="50"/>
                    <a:pt x="248" y="50"/>
                    <a:pt x="248" y="50"/>
                  </a:cubicBezTo>
                  <a:cubicBezTo>
                    <a:pt x="249" y="48"/>
                    <a:pt x="249" y="48"/>
                    <a:pt x="249" y="48"/>
                  </a:cubicBezTo>
                  <a:cubicBezTo>
                    <a:pt x="249" y="48"/>
                    <a:pt x="248" y="48"/>
                    <a:pt x="248" y="48"/>
                  </a:cubicBezTo>
                  <a:cubicBezTo>
                    <a:pt x="249" y="47"/>
                    <a:pt x="249" y="47"/>
                    <a:pt x="249" y="47"/>
                  </a:cubicBezTo>
                  <a:cubicBezTo>
                    <a:pt x="250" y="47"/>
                    <a:pt x="250" y="48"/>
                    <a:pt x="250" y="48"/>
                  </a:cubicBezTo>
                  <a:cubicBezTo>
                    <a:pt x="249" y="48"/>
                    <a:pt x="249" y="48"/>
                    <a:pt x="249" y="49"/>
                  </a:cubicBezTo>
                  <a:cubicBezTo>
                    <a:pt x="251" y="47"/>
                    <a:pt x="254" y="51"/>
                    <a:pt x="256" y="49"/>
                  </a:cubicBezTo>
                  <a:cubicBezTo>
                    <a:pt x="256" y="49"/>
                    <a:pt x="256" y="49"/>
                    <a:pt x="256" y="49"/>
                  </a:cubicBezTo>
                  <a:cubicBezTo>
                    <a:pt x="256" y="49"/>
                    <a:pt x="256" y="49"/>
                    <a:pt x="256" y="49"/>
                  </a:cubicBezTo>
                  <a:cubicBezTo>
                    <a:pt x="246" y="50"/>
                    <a:pt x="235" y="54"/>
                    <a:pt x="224" y="55"/>
                  </a:cubicBezTo>
                  <a:cubicBezTo>
                    <a:pt x="223" y="56"/>
                    <a:pt x="223" y="56"/>
                    <a:pt x="223" y="57"/>
                  </a:cubicBezTo>
                  <a:cubicBezTo>
                    <a:pt x="225" y="57"/>
                    <a:pt x="225" y="57"/>
                    <a:pt x="225" y="57"/>
                  </a:cubicBezTo>
                  <a:cubicBezTo>
                    <a:pt x="222" y="59"/>
                    <a:pt x="222" y="56"/>
                    <a:pt x="219" y="57"/>
                  </a:cubicBezTo>
                  <a:cubicBezTo>
                    <a:pt x="217" y="58"/>
                    <a:pt x="214" y="59"/>
                    <a:pt x="212" y="60"/>
                  </a:cubicBezTo>
                  <a:cubicBezTo>
                    <a:pt x="212" y="61"/>
                    <a:pt x="212" y="61"/>
                    <a:pt x="212" y="61"/>
                  </a:cubicBezTo>
                  <a:cubicBezTo>
                    <a:pt x="216" y="61"/>
                    <a:pt x="219" y="59"/>
                    <a:pt x="223" y="60"/>
                  </a:cubicBezTo>
                  <a:cubicBezTo>
                    <a:pt x="216" y="62"/>
                    <a:pt x="216" y="62"/>
                    <a:pt x="216" y="62"/>
                  </a:cubicBezTo>
                  <a:cubicBezTo>
                    <a:pt x="215" y="64"/>
                    <a:pt x="219" y="63"/>
                    <a:pt x="219" y="63"/>
                  </a:cubicBezTo>
                  <a:cubicBezTo>
                    <a:pt x="219" y="64"/>
                    <a:pt x="219" y="64"/>
                    <a:pt x="219" y="64"/>
                  </a:cubicBezTo>
                  <a:cubicBezTo>
                    <a:pt x="220" y="65"/>
                    <a:pt x="221" y="64"/>
                    <a:pt x="222" y="64"/>
                  </a:cubicBezTo>
                  <a:cubicBezTo>
                    <a:pt x="223" y="65"/>
                    <a:pt x="225" y="65"/>
                    <a:pt x="227" y="65"/>
                  </a:cubicBezTo>
                  <a:cubicBezTo>
                    <a:pt x="237" y="65"/>
                    <a:pt x="248" y="63"/>
                    <a:pt x="258" y="62"/>
                  </a:cubicBezTo>
                  <a:cubicBezTo>
                    <a:pt x="257" y="63"/>
                    <a:pt x="257" y="63"/>
                    <a:pt x="257" y="63"/>
                  </a:cubicBezTo>
                  <a:cubicBezTo>
                    <a:pt x="252" y="65"/>
                    <a:pt x="246" y="65"/>
                    <a:pt x="242" y="66"/>
                  </a:cubicBezTo>
                  <a:cubicBezTo>
                    <a:pt x="245" y="66"/>
                    <a:pt x="249" y="67"/>
                    <a:pt x="252" y="67"/>
                  </a:cubicBezTo>
                  <a:cubicBezTo>
                    <a:pt x="254" y="68"/>
                    <a:pt x="260" y="66"/>
                    <a:pt x="263" y="67"/>
                  </a:cubicBezTo>
                  <a:cubicBezTo>
                    <a:pt x="264" y="64"/>
                    <a:pt x="268" y="65"/>
                    <a:pt x="270" y="63"/>
                  </a:cubicBezTo>
                  <a:cubicBezTo>
                    <a:pt x="271" y="64"/>
                    <a:pt x="272" y="62"/>
                    <a:pt x="272" y="62"/>
                  </a:cubicBezTo>
                  <a:cubicBezTo>
                    <a:pt x="271" y="61"/>
                    <a:pt x="271" y="61"/>
                    <a:pt x="271" y="61"/>
                  </a:cubicBezTo>
                  <a:cubicBezTo>
                    <a:pt x="273" y="60"/>
                    <a:pt x="273" y="60"/>
                    <a:pt x="273" y="60"/>
                  </a:cubicBezTo>
                  <a:cubicBezTo>
                    <a:pt x="272" y="60"/>
                    <a:pt x="273" y="58"/>
                    <a:pt x="271" y="58"/>
                  </a:cubicBezTo>
                  <a:cubicBezTo>
                    <a:pt x="271" y="58"/>
                    <a:pt x="271" y="58"/>
                    <a:pt x="271" y="59"/>
                  </a:cubicBezTo>
                  <a:cubicBezTo>
                    <a:pt x="270" y="59"/>
                    <a:pt x="270" y="59"/>
                    <a:pt x="270" y="59"/>
                  </a:cubicBezTo>
                  <a:cubicBezTo>
                    <a:pt x="271" y="58"/>
                    <a:pt x="271" y="57"/>
                    <a:pt x="272" y="57"/>
                  </a:cubicBezTo>
                  <a:cubicBezTo>
                    <a:pt x="273" y="57"/>
                    <a:pt x="273" y="57"/>
                    <a:pt x="273" y="57"/>
                  </a:cubicBezTo>
                  <a:cubicBezTo>
                    <a:pt x="273" y="56"/>
                    <a:pt x="272" y="56"/>
                    <a:pt x="271" y="56"/>
                  </a:cubicBezTo>
                  <a:cubicBezTo>
                    <a:pt x="271" y="56"/>
                    <a:pt x="271" y="56"/>
                    <a:pt x="271" y="56"/>
                  </a:cubicBezTo>
                  <a:cubicBezTo>
                    <a:pt x="270" y="56"/>
                    <a:pt x="270" y="56"/>
                    <a:pt x="270" y="56"/>
                  </a:cubicBezTo>
                  <a:cubicBezTo>
                    <a:pt x="271" y="53"/>
                    <a:pt x="274" y="57"/>
                    <a:pt x="275" y="54"/>
                  </a:cubicBezTo>
                  <a:cubicBezTo>
                    <a:pt x="275" y="54"/>
                    <a:pt x="275" y="54"/>
                    <a:pt x="276" y="54"/>
                  </a:cubicBezTo>
                  <a:cubicBezTo>
                    <a:pt x="276" y="54"/>
                    <a:pt x="276" y="54"/>
                    <a:pt x="276" y="54"/>
                  </a:cubicBezTo>
                  <a:cubicBezTo>
                    <a:pt x="275" y="52"/>
                    <a:pt x="274" y="51"/>
                    <a:pt x="271" y="52"/>
                  </a:cubicBezTo>
                  <a:cubicBezTo>
                    <a:pt x="272" y="50"/>
                    <a:pt x="276" y="51"/>
                    <a:pt x="275" y="48"/>
                  </a:cubicBezTo>
                  <a:cubicBezTo>
                    <a:pt x="275" y="50"/>
                    <a:pt x="272" y="48"/>
                    <a:pt x="271" y="50"/>
                  </a:cubicBezTo>
                  <a:cubicBezTo>
                    <a:pt x="271" y="48"/>
                    <a:pt x="270" y="51"/>
                    <a:pt x="269" y="49"/>
                  </a:cubicBezTo>
                  <a:cubicBezTo>
                    <a:pt x="270" y="49"/>
                    <a:pt x="270" y="49"/>
                    <a:pt x="270" y="48"/>
                  </a:cubicBezTo>
                  <a:cubicBezTo>
                    <a:pt x="270" y="48"/>
                    <a:pt x="269" y="48"/>
                    <a:pt x="269" y="48"/>
                  </a:cubicBezTo>
                  <a:cubicBezTo>
                    <a:pt x="269" y="50"/>
                    <a:pt x="267" y="48"/>
                    <a:pt x="266" y="50"/>
                  </a:cubicBezTo>
                  <a:cubicBezTo>
                    <a:pt x="266" y="50"/>
                    <a:pt x="264" y="50"/>
                    <a:pt x="263" y="50"/>
                  </a:cubicBezTo>
                  <a:cubicBezTo>
                    <a:pt x="263" y="49"/>
                    <a:pt x="265" y="49"/>
                    <a:pt x="265" y="47"/>
                  </a:cubicBezTo>
                  <a:cubicBezTo>
                    <a:pt x="264" y="48"/>
                    <a:pt x="264" y="48"/>
                    <a:pt x="264" y="48"/>
                  </a:cubicBezTo>
                  <a:cubicBezTo>
                    <a:pt x="265" y="45"/>
                    <a:pt x="267" y="48"/>
                    <a:pt x="269" y="46"/>
                  </a:cubicBezTo>
                  <a:cubicBezTo>
                    <a:pt x="268" y="45"/>
                    <a:pt x="267" y="46"/>
                    <a:pt x="266" y="46"/>
                  </a:cubicBezTo>
                  <a:cubicBezTo>
                    <a:pt x="267" y="45"/>
                    <a:pt x="268" y="45"/>
                    <a:pt x="269" y="45"/>
                  </a:cubicBezTo>
                  <a:cubicBezTo>
                    <a:pt x="269" y="46"/>
                    <a:pt x="269" y="46"/>
                    <a:pt x="269" y="46"/>
                  </a:cubicBezTo>
                  <a:cubicBezTo>
                    <a:pt x="270" y="47"/>
                    <a:pt x="270" y="46"/>
                    <a:pt x="271" y="46"/>
                  </a:cubicBezTo>
                  <a:cubicBezTo>
                    <a:pt x="271" y="45"/>
                    <a:pt x="271" y="45"/>
                    <a:pt x="271" y="45"/>
                  </a:cubicBezTo>
                  <a:cubicBezTo>
                    <a:pt x="273" y="44"/>
                    <a:pt x="272" y="46"/>
                    <a:pt x="273" y="47"/>
                  </a:cubicBezTo>
                  <a:cubicBezTo>
                    <a:pt x="273" y="45"/>
                    <a:pt x="275" y="46"/>
                    <a:pt x="275" y="44"/>
                  </a:cubicBezTo>
                  <a:cubicBezTo>
                    <a:pt x="274" y="43"/>
                    <a:pt x="273" y="44"/>
                    <a:pt x="273" y="44"/>
                  </a:cubicBezTo>
                  <a:cubicBezTo>
                    <a:pt x="273" y="43"/>
                    <a:pt x="273" y="43"/>
                    <a:pt x="273" y="43"/>
                  </a:cubicBezTo>
                  <a:cubicBezTo>
                    <a:pt x="278" y="42"/>
                    <a:pt x="283" y="43"/>
                    <a:pt x="288" y="41"/>
                  </a:cubicBezTo>
                  <a:cubicBezTo>
                    <a:pt x="288" y="40"/>
                    <a:pt x="288" y="40"/>
                    <a:pt x="288" y="40"/>
                  </a:cubicBezTo>
                  <a:cubicBezTo>
                    <a:pt x="290" y="42"/>
                    <a:pt x="293" y="40"/>
                    <a:pt x="294" y="41"/>
                  </a:cubicBezTo>
                  <a:cubicBezTo>
                    <a:pt x="294" y="42"/>
                    <a:pt x="294" y="42"/>
                    <a:pt x="294" y="42"/>
                  </a:cubicBezTo>
                  <a:cubicBezTo>
                    <a:pt x="295" y="42"/>
                    <a:pt x="296" y="42"/>
                    <a:pt x="297" y="42"/>
                  </a:cubicBezTo>
                  <a:cubicBezTo>
                    <a:pt x="297" y="41"/>
                    <a:pt x="297" y="41"/>
                    <a:pt x="297" y="40"/>
                  </a:cubicBezTo>
                  <a:cubicBezTo>
                    <a:pt x="296" y="39"/>
                    <a:pt x="296" y="41"/>
                    <a:pt x="295" y="41"/>
                  </a:cubicBezTo>
                  <a:cubicBezTo>
                    <a:pt x="296" y="41"/>
                    <a:pt x="296" y="39"/>
                    <a:pt x="297" y="40"/>
                  </a:cubicBezTo>
                  <a:cubicBezTo>
                    <a:pt x="297" y="40"/>
                    <a:pt x="297" y="40"/>
                    <a:pt x="297" y="40"/>
                  </a:cubicBezTo>
                  <a:cubicBezTo>
                    <a:pt x="298" y="40"/>
                    <a:pt x="298" y="41"/>
                    <a:pt x="299" y="41"/>
                  </a:cubicBezTo>
                  <a:cubicBezTo>
                    <a:pt x="308" y="41"/>
                    <a:pt x="308" y="41"/>
                    <a:pt x="308" y="41"/>
                  </a:cubicBezTo>
                  <a:cubicBezTo>
                    <a:pt x="308" y="41"/>
                    <a:pt x="308" y="41"/>
                    <a:pt x="308" y="41"/>
                  </a:cubicBezTo>
                  <a:cubicBezTo>
                    <a:pt x="319" y="40"/>
                    <a:pt x="329" y="40"/>
                    <a:pt x="339" y="38"/>
                  </a:cubicBezTo>
                  <a:cubicBezTo>
                    <a:pt x="340" y="39"/>
                    <a:pt x="340" y="39"/>
                    <a:pt x="340" y="39"/>
                  </a:cubicBezTo>
                  <a:cubicBezTo>
                    <a:pt x="349" y="37"/>
                    <a:pt x="361" y="38"/>
                    <a:pt x="371" y="35"/>
                  </a:cubicBezTo>
                  <a:cubicBezTo>
                    <a:pt x="370" y="34"/>
                    <a:pt x="370" y="34"/>
                    <a:pt x="370" y="34"/>
                  </a:cubicBezTo>
                  <a:cubicBezTo>
                    <a:pt x="371" y="34"/>
                    <a:pt x="371" y="34"/>
                    <a:pt x="371" y="34"/>
                  </a:cubicBezTo>
                  <a:cubicBezTo>
                    <a:pt x="371" y="35"/>
                    <a:pt x="372" y="35"/>
                    <a:pt x="373" y="35"/>
                  </a:cubicBezTo>
                  <a:cubicBezTo>
                    <a:pt x="373" y="36"/>
                    <a:pt x="371" y="35"/>
                    <a:pt x="370" y="37"/>
                  </a:cubicBezTo>
                  <a:cubicBezTo>
                    <a:pt x="371" y="38"/>
                    <a:pt x="373" y="38"/>
                    <a:pt x="374" y="37"/>
                  </a:cubicBezTo>
                  <a:cubicBezTo>
                    <a:pt x="375" y="37"/>
                    <a:pt x="374" y="38"/>
                    <a:pt x="374" y="38"/>
                  </a:cubicBezTo>
                  <a:cubicBezTo>
                    <a:pt x="376" y="38"/>
                    <a:pt x="378" y="38"/>
                    <a:pt x="380" y="37"/>
                  </a:cubicBezTo>
                  <a:cubicBezTo>
                    <a:pt x="380" y="38"/>
                    <a:pt x="380" y="38"/>
                    <a:pt x="380" y="38"/>
                  </a:cubicBezTo>
                  <a:cubicBezTo>
                    <a:pt x="385" y="38"/>
                    <a:pt x="390" y="35"/>
                    <a:pt x="394" y="37"/>
                  </a:cubicBezTo>
                  <a:cubicBezTo>
                    <a:pt x="395" y="34"/>
                    <a:pt x="396" y="38"/>
                    <a:pt x="397" y="36"/>
                  </a:cubicBezTo>
                  <a:cubicBezTo>
                    <a:pt x="397" y="35"/>
                    <a:pt x="398" y="36"/>
                    <a:pt x="398" y="36"/>
                  </a:cubicBezTo>
                  <a:cubicBezTo>
                    <a:pt x="398" y="35"/>
                    <a:pt x="398" y="35"/>
                    <a:pt x="398" y="35"/>
                  </a:cubicBezTo>
                  <a:cubicBezTo>
                    <a:pt x="398" y="35"/>
                    <a:pt x="400" y="35"/>
                    <a:pt x="401" y="34"/>
                  </a:cubicBezTo>
                  <a:cubicBezTo>
                    <a:pt x="403" y="35"/>
                    <a:pt x="404" y="33"/>
                    <a:pt x="407" y="33"/>
                  </a:cubicBezTo>
                  <a:cubicBezTo>
                    <a:pt x="407" y="35"/>
                    <a:pt x="407" y="35"/>
                    <a:pt x="407" y="35"/>
                  </a:cubicBezTo>
                  <a:cubicBezTo>
                    <a:pt x="406" y="34"/>
                    <a:pt x="406" y="34"/>
                    <a:pt x="406" y="34"/>
                  </a:cubicBezTo>
                  <a:cubicBezTo>
                    <a:pt x="406" y="36"/>
                    <a:pt x="404" y="37"/>
                    <a:pt x="406" y="39"/>
                  </a:cubicBezTo>
                  <a:cubicBezTo>
                    <a:pt x="408" y="39"/>
                    <a:pt x="406" y="36"/>
                    <a:pt x="408" y="36"/>
                  </a:cubicBezTo>
                  <a:cubicBezTo>
                    <a:pt x="408" y="37"/>
                    <a:pt x="408" y="38"/>
                    <a:pt x="409" y="38"/>
                  </a:cubicBezTo>
                  <a:cubicBezTo>
                    <a:pt x="410" y="38"/>
                    <a:pt x="409" y="37"/>
                    <a:pt x="410" y="37"/>
                  </a:cubicBezTo>
                  <a:cubicBezTo>
                    <a:pt x="410" y="36"/>
                    <a:pt x="409" y="37"/>
                    <a:pt x="409" y="37"/>
                  </a:cubicBezTo>
                  <a:cubicBezTo>
                    <a:pt x="411" y="36"/>
                    <a:pt x="411" y="36"/>
                    <a:pt x="411" y="36"/>
                  </a:cubicBezTo>
                  <a:cubicBezTo>
                    <a:pt x="410" y="37"/>
                    <a:pt x="410" y="37"/>
                    <a:pt x="410" y="37"/>
                  </a:cubicBezTo>
                  <a:cubicBezTo>
                    <a:pt x="411" y="38"/>
                    <a:pt x="413" y="38"/>
                    <a:pt x="414" y="37"/>
                  </a:cubicBezTo>
                  <a:cubicBezTo>
                    <a:pt x="415" y="37"/>
                    <a:pt x="413" y="38"/>
                    <a:pt x="412" y="38"/>
                  </a:cubicBezTo>
                  <a:cubicBezTo>
                    <a:pt x="409" y="40"/>
                    <a:pt x="406" y="37"/>
                    <a:pt x="404" y="41"/>
                  </a:cubicBezTo>
                  <a:cubicBezTo>
                    <a:pt x="406" y="42"/>
                    <a:pt x="411" y="40"/>
                    <a:pt x="412" y="42"/>
                  </a:cubicBezTo>
                  <a:cubicBezTo>
                    <a:pt x="411" y="43"/>
                    <a:pt x="408" y="43"/>
                    <a:pt x="408" y="44"/>
                  </a:cubicBezTo>
                  <a:cubicBezTo>
                    <a:pt x="408" y="44"/>
                    <a:pt x="408" y="43"/>
                    <a:pt x="407" y="43"/>
                  </a:cubicBezTo>
                  <a:cubicBezTo>
                    <a:pt x="405" y="43"/>
                    <a:pt x="406" y="45"/>
                    <a:pt x="405" y="45"/>
                  </a:cubicBezTo>
                  <a:cubicBezTo>
                    <a:pt x="404" y="45"/>
                    <a:pt x="404" y="45"/>
                    <a:pt x="404" y="45"/>
                  </a:cubicBezTo>
                  <a:cubicBezTo>
                    <a:pt x="405" y="47"/>
                    <a:pt x="402" y="46"/>
                    <a:pt x="402" y="47"/>
                  </a:cubicBezTo>
                  <a:cubicBezTo>
                    <a:pt x="401" y="47"/>
                    <a:pt x="401" y="47"/>
                    <a:pt x="401" y="47"/>
                  </a:cubicBezTo>
                  <a:cubicBezTo>
                    <a:pt x="399" y="48"/>
                    <a:pt x="395" y="48"/>
                    <a:pt x="393" y="49"/>
                  </a:cubicBezTo>
                  <a:cubicBezTo>
                    <a:pt x="400" y="49"/>
                    <a:pt x="400" y="49"/>
                    <a:pt x="400" y="49"/>
                  </a:cubicBezTo>
                  <a:cubicBezTo>
                    <a:pt x="394" y="50"/>
                    <a:pt x="388" y="50"/>
                    <a:pt x="383" y="53"/>
                  </a:cubicBezTo>
                  <a:cubicBezTo>
                    <a:pt x="385" y="51"/>
                    <a:pt x="385" y="51"/>
                    <a:pt x="385" y="51"/>
                  </a:cubicBezTo>
                  <a:cubicBezTo>
                    <a:pt x="383" y="52"/>
                    <a:pt x="379" y="51"/>
                    <a:pt x="377" y="53"/>
                  </a:cubicBezTo>
                  <a:cubicBezTo>
                    <a:pt x="378" y="53"/>
                    <a:pt x="380" y="50"/>
                    <a:pt x="381" y="51"/>
                  </a:cubicBezTo>
                  <a:cubicBezTo>
                    <a:pt x="384" y="52"/>
                    <a:pt x="385" y="47"/>
                    <a:pt x="387" y="49"/>
                  </a:cubicBezTo>
                  <a:cubicBezTo>
                    <a:pt x="391" y="47"/>
                    <a:pt x="395" y="48"/>
                    <a:pt x="398" y="45"/>
                  </a:cubicBezTo>
                  <a:cubicBezTo>
                    <a:pt x="390" y="46"/>
                    <a:pt x="390" y="46"/>
                    <a:pt x="390" y="46"/>
                  </a:cubicBezTo>
                  <a:cubicBezTo>
                    <a:pt x="390" y="45"/>
                    <a:pt x="390" y="45"/>
                    <a:pt x="390" y="45"/>
                  </a:cubicBezTo>
                  <a:cubicBezTo>
                    <a:pt x="389" y="45"/>
                    <a:pt x="387" y="45"/>
                    <a:pt x="386" y="46"/>
                  </a:cubicBezTo>
                  <a:cubicBezTo>
                    <a:pt x="391" y="47"/>
                    <a:pt x="391" y="47"/>
                    <a:pt x="391" y="47"/>
                  </a:cubicBezTo>
                  <a:cubicBezTo>
                    <a:pt x="390" y="48"/>
                    <a:pt x="389" y="47"/>
                    <a:pt x="388" y="48"/>
                  </a:cubicBezTo>
                  <a:cubicBezTo>
                    <a:pt x="388" y="47"/>
                    <a:pt x="387" y="47"/>
                    <a:pt x="387" y="47"/>
                  </a:cubicBezTo>
                  <a:cubicBezTo>
                    <a:pt x="386" y="48"/>
                    <a:pt x="386" y="48"/>
                    <a:pt x="386" y="48"/>
                  </a:cubicBezTo>
                  <a:cubicBezTo>
                    <a:pt x="386" y="47"/>
                    <a:pt x="386" y="47"/>
                    <a:pt x="386" y="47"/>
                  </a:cubicBezTo>
                  <a:cubicBezTo>
                    <a:pt x="385" y="49"/>
                    <a:pt x="382" y="48"/>
                    <a:pt x="381" y="49"/>
                  </a:cubicBezTo>
                  <a:cubicBezTo>
                    <a:pt x="380" y="50"/>
                    <a:pt x="377" y="47"/>
                    <a:pt x="377" y="50"/>
                  </a:cubicBezTo>
                  <a:cubicBezTo>
                    <a:pt x="376" y="51"/>
                    <a:pt x="376" y="51"/>
                    <a:pt x="376" y="51"/>
                  </a:cubicBezTo>
                  <a:cubicBezTo>
                    <a:pt x="375" y="49"/>
                    <a:pt x="375" y="49"/>
                    <a:pt x="375" y="49"/>
                  </a:cubicBezTo>
                  <a:cubicBezTo>
                    <a:pt x="365" y="51"/>
                    <a:pt x="365" y="51"/>
                    <a:pt x="365" y="51"/>
                  </a:cubicBezTo>
                  <a:cubicBezTo>
                    <a:pt x="366" y="51"/>
                    <a:pt x="366" y="51"/>
                    <a:pt x="366" y="51"/>
                  </a:cubicBezTo>
                  <a:cubicBezTo>
                    <a:pt x="360" y="51"/>
                    <a:pt x="357" y="53"/>
                    <a:pt x="351" y="55"/>
                  </a:cubicBezTo>
                  <a:cubicBezTo>
                    <a:pt x="350" y="55"/>
                    <a:pt x="349" y="54"/>
                    <a:pt x="348" y="54"/>
                  </a:cubicBezTo>
                  <a:cubicBezTo>
                    <a:pt x="347" y="55"/>
                    <a:pt x="347" y="55"/>
                    <a:pt x="347" y="55"/>
                  </a:cubicBezTo>
                  <a:cubicBezTo>
                    <a:pt x="343" y="55"/>
                    <a:pt x="341" y="55"/>
                    <a:pt x="335" y="55"/>
                  </a:cubicBezTo>
                  <a:cubicBezTo>
                    <a:pt x="341" y="54"/>
                    <a:pt x="341" y="54"/>
                    <a:pt x="341" y="54"/>
                  </a:cubicBezTo>
                  <a:cubicBezTo>
                    <a:pt x="341" y="54"/>
                    <a:pt x="341" y="54"/>
                    <a:pt x="341" y="54"/>
                  </a:cubicBezTo>
                  <a:cubicBezTo>
                    <a:pt x="342" y="53"/>
                    <a:pt x="342" y="53"/>
                    <a:pt x="342" y="53"/>
                  </a:cubicBezTo>
                  <a:cubicBezTo>
                    <a:pt x="341" y="55"/>
                    <a:pt x="341" y="55"/>
                    <a:pt x="341" y="55"/>
                  </a:cubicBezTo>
                  <a:cubicBezTo>
                    <a:pt x="342" y="55"/>
                    <a:pt x="343" y="55"/>
                    <a:pt x="343" y="55"/>
                  </a:cubicBezTo>
                  <a:cubicBezTo>
                    <a:pt x="344" y="55"/>
                    <a:pt x="344" y="54"/>
                    <a:pt x="344" y="54"/>
                  </a:cubicBezTo>
                  <a:cubicBezTo>
                    <a:pt x="345" y="55"/>
                    <a:pt x="345" y="55"/>
                    <a:pt x="345" y="55"/>
                  </a:cubicBezTo>
                  <a:cubicBezTo>
                    <a:pt x="345" y="54"/>
                    <a:pt x="345" y="53"/>
                    <a:pt x="347" y="53"/>
                  </a:cubicBezTo>
                  <a:cubicBezTo>
                    <a:pt x="347" y="53"/>
                    <a:pt x="347" y="53"/>
                    <a:pt x="346" y="54"/>
                  </a:cubicBezTo>
                  <a:cubicBezTo>
                    <a:pt x="347" y="54"/>
                    <a:pt x="347" y="54"/>
                    <a:pt x="347" y="54"/>
                  </a:cubicBezTo>
                  <a:cubicBezTo>
                    <a:pt x="349" y="53"/>
                    <a:pt x="352" y="54"/>
                    <a:pt x="355" y="52"/>
                  </a:cubicBezTo>
                  <a:cubicBezTo>
                    <a:pt x="362" y="50"/>
                    <a:pt x="362" y="50"/>
                    <a:pt x="362" y="50"/>
                  </a:cubicBezTo>
                  <a:cubicBezTo>
                    <a:pt x="362" y="49"/>
                    <a:pt x="363" y="49"/>
                    <a:pt x="364" y="49"/>
                  </a:cubicBezTo>
                  <a:cubicBezTo>
                    <a:pt x="364" y="49"/>
                    <a:pt x="364" y="49"/>
                    <a:pt x="364" y="49"/>
                  </a:cubicBezTo>
                  <a:cubicBezTo>
                    <a:pt x="369" y="48"/>
                    <a:pt x="375" y="47"/>
                    <a:pt x="380" y="46"/>
                  </a:cubicBezTo>
                  <a:cubicBezTo>
                    <a:pt x="380" y="46"/>
                    <a:pt x="380" y="46"/>
                    <a:pt x="380" y="46"/>
                  </a:cubicBezTo>
                  <a:cubicBezTo>
                    <a:pt x="379" y="44"/>
                    <a:pt x="379" y="44"/>
                    <a:pt x="379" y="44"/>
                  </a:cubicBezTo>
                  <a:cubicBezTo>
                    <a:pt x="379" y="45"/>
                    <a:pt x="378" y="45"/>
                    <a:pt x="378" y="45"/>
                  </a:cubicBezTo>
                  <a:cubicBezTo>
                    <a:pt x="377" y="44"/>
                    <a:pt x="377" y="44"/>
                    <a:pt x="377" y="44"/>
                  </a:cubicBezTo>
                  <a:cubicBezTo>
                    <a:pt x="379" y="43"/>
                    <a:pt x="379" y="43"/>
                    <a:pt x="379" y="43"/>
                  </a:cubicBezTo>
                  <a:cubicBezTo>
                    <a:pt x="377" y="42"/>
                    <a:pt x="375" y="44"/>
                    <a:pt x="375" y="46"/>
                  </a:cubicBezTo>
                  <a:cubicBezTo>
                    <a:pt x="375" y="44"/>
                    <a:pt x="375" y="44"/>
                    <a:pt x="375" y="44"/>
                  </a:cubicBezTo>
                  <a:cubicBezTo>
                    <a:pt x="373" y="44"/>
                    <a:pt x="372" y="45"/>
                    <a:pt x="371" y="46"/>
                  </a:cubicBezTo>
                  <a:cubicBezTo>
                    <a:pt x="371" y="47"/>
                    <a:pt x="371" y="47"/>
                    <a:pt x="371" y="47"/>
                  </a:cubicBezTo>
                  <a:cubicBezTo>
                    <a:pt x="370" y="46"/>
                    <a:pt x="370" y="46"/>
                    <a:pt x="369" y="45"/>
                  </a:cubicBezTo>
                  <a:cubicBezTo>
                    <a:pt x="362" y="47"/>
                    <a:pt x="362" y="47"/>
                    <a:pt x="362" y="47"/>
                  </a:cubicBezTo>
                  <a:cubicBezTo>
                    <a:pt x="362" y="47"/>
                    <a:pt x="362" y="47"/>
                    <a:pt x="362" y="47"/>
                  </a:cubicBezTo>
                  <a:cubicBezTo>
                    <a:pt x="362" y="46"/>
                    <a:pt x="361" y="47"/>
                    <a:pt x="361" y="46"/>
                  </a:cubicBezTo>
                  <a:cubicBezTo>
                    <a:pt x="361" y="47"/>
                    <a:pt x="360" y="48"/>
                    <a:pt x="359" y="48"/>
                  </a:cubicBezTo>
                  <a:cubicBezTo>
                    <a:pt x="359" y="47"/>
                    <a:pt x="359" y="47"/>
                    <a:pt x="359" y="47"/>
                  </a:cubicBezTo>
                  <a:cubicBezTo>
                    <a:pt x="358" y="47"/>
                    <a:pt x="358" y="49"/>
                    <a:pt x="356" y="49"/>
                  </a:cubicBezTo>
                  <a:cubicBezTo>
                    <a:pt x="357" y="48"/>
                    <a:pt x="357" y="48"/>
                    <a:pt x="357" y="48"/>
                  </a:cubicBezTo>
                  <a:cubicBezTo>
                    <a:pt x="356" y="47"/>
                    <a:pt x="353" y="47"/>
                    <a:pt x="352" y="48"/>
                  </a:cubicBezTo>
                  <a:cubicBezTo>
                    <a:pt x="352" y="49"/>
                    <a:pt x="352" y="49"/>
                    <a:pt x="352" y="49"/>
                  </a:cubicBezTo>
                  <a:cubicBezTo>
                    <a:pt x="352" y="48"/>
                    <a:pt x="351" y="48"/>
                    <a:pt x="351" y="48"/>
                  </a:cubicBezTo>
                  <a:cubicBezTo>
                    <a:pt x="347" y="49"/>
                    <a:pt x="342" y="49"/>
                    <a:pt x="338" y="50"/>
                  </a:cubicBezTo>
                  <a:cubicBezTo>
                    <a:pt x="336" y="50"/>
                    <a:pt x="333" y="50"/>
                    <a:pt x="331" y="51"/>
                  </a:cubicBezTo>
                  <a:cubicBezTo>
                    <a:pt x="332" y="52"/>
                    <a:pt x="332" y="52"/>
                    <a:pt x="332" y="52"/>
                  </a:cubicBezTo>
                  <a:cubicBezTo>
                    <a:pt x="331" y="51"/>
                    <a:pt x="331" y="51"/>
                    <a:pt x="331" y="51"/>
                  </a:cubicBezTo>
                  <a:cubicBezTo>
                    <a:pt x="330" y="52"/>
                    <a:pt x="330" y="53"/>
                    <a:pt x="331" y="53"/>
                  </a:cubicBezTo>
                  <a:cubicBezTo>
                    <a:pt x="331" y="54"/>
                    <a:pt x="332" y="53"/>
                    <a:pt x="333" y="53"/>
                  </a:cubicBezTo>
                  <a:cubicBezTo>
                    <a:pt x="333" y="54"/>
                    <a:pt x="331" y="54"/>
                    <a:pt x="331" y="55"/>
                  </a:cubicBezTo>
                  <a:cubicBezTo>
                    <a:pt x="330" y="54"/>
                    <a:pt x="330" y="54"/>
                    <a:pt x="330" y="54"/>
                  </a:cubicBezTo>
                  <a:cubicBezTo>
                    <a:pt x="330" y="56"/>
                    <a:pt x="327" y="55"/>
                    <a:pt x="328" y="57"/>
                  </a:cubicBezTo>
                  <a:cubicBezTo>
                    <a:pt x="327" y="56"/>
                    <a:pt x="327" y="56"/>
                    <a:pt x="327" y="56"/>
                  </a:cubicBezTo>
                  <a:cubicBezTo>
                    <a:pt x="327" y="56"/>
                    <a:pt x="328" y="56"/>
                    <a:pt x="328" y="56"/>
                  </a:cubicBezTo>
                  <a:cubicBezTo>
                    <a:pt x="328" y="55"/>
                    <a:pt x="327" y="55"/>
                    <a:pt x="326" y="55"/>
                  </a:cubicBezTo>
                  <a:cubicBezTo>
                    <a:pt x="326" y="55"/>
                    <a:pt x="326" y="55"/>
                    <a:pt x="326" y="55"/>
                  </a:cubicBezTo>
                  <a:cubicBezTo>
                    <a:pt x="328" y="55"/>
                    <a:pt x="329" y="53"/>
                    <a:pt x="330" y="52"/>
                  </a:cubicBezTo>
                  <a:cubicBezTo>
                    <a:pt x="330" y="52"/>
                    <a:pt x="327" y="53"/>
                    <a:pt x="326" y="51"/>
                  </a:cubicBezTo>
                  <a:cubicBezTo>
                    <a:pt x="325" y="52"/>
                    <a:pt x="325" y="52"/>
                    <a:pt x="325" y="52"/>
                  </a:cubicBezTo>
                  <a:cubicBezTo>
                    <a:pt x="326" y="53"/>
                    <a:pt x="326" y="53"/>
                    <a:pt x="327" y="53"/>
                  </a:cubicBezTo>
                  <a:cubicBezTo>
                    <a:pt x="327" y="53"/>
                    <a:pt x="327" y="53"/>
                    <a:pt x="327" y="53"/>
                  </a:cubicBezTo>
                  <a:cubicBezTo>
                    <a:pt x="326" y="53"/>
                    <a:pt x="325" y="52"/>
                    <a:pt x="324" y="52"/>
                  </a:cubicBezTo>
                  <a:cubicBezTo>
                    <a:pt x="323" y="54"/>
                    <a:pt x="322" y="52"/>
                    <a:pt x="320" y="53"/>
                  </a:cubicBezTo>
                  <a:cubicBezTo>
                    <a:pt x="321" y="51"/>
                    <a:pt x="324" y="53"/>
                    <a:pt x="325" y="51"/>
                  </a:cubicBezTo>
                  <a:cubicBezTo>
                    <a:pt x="322" y="51"/>
                    <a:pt x="318" y="52"/>
                    <a:pt x="314" y="52"/>
                  </a:cubicBezTo>
                  <a:cubicBezTo>
                    <a:pt x="314" y="52"/>
                    <a:pt x="313" y="53"/>
                    <a:pt x="313" y="53"/>
                  </a:cubicBezTo>
                  <a:cubicBezTo>
                    <a:pt x="312" y="51"/>
                    <a:pt x="311" y="53"/>
                    <a:pt x="311" y="52"/>
                  </a:cubicBezTo>
                  <a:cubicBezTo>
                    <a:pt x="311" y="52"/>
                    <a:pt x="311" y="52"/>
                    <a:pt x="311" y="52"/>
                  </a:cubicBezTo>
                  <a:cubicBezTo>
                    <a:pt x="312" y="52"/>
                    <a:pt x="313" y="50"/>
                    <a:pt x="314" y="52"/>
                  </a:cubicBezTo>
                  <a:cubicBezTo>
                    <a:pt x="318" y="49"/>
                    <a:pt x="328" y="52"/>
                    <a:pt x="333" y="48"/>
                  </a:cubicBezTo>
                  <a:cubicBezTo>
                    <a:pt x="332" y="49"/>
                    <a:pt x="333" y="49"/>
                    <a:pt x="333" y="49"/>
                  </a:cubicBezTo>
                  <a:cubicBezTo>
                    <a:pt x="343" y="48"/>
                    <a:pt x="343" y="48"/>
                    <a:pt x="343" y="48"/>
                  </a:cubicBezTo>
                  <a:cubicBezTo>
                    <a:pt x="343" y="47"/>
                    <a:pt x="343" y="47"/>
                    <a:pt x="343" y="47"/>
                  </a:cubicBezTo>
                  <a:cubicBezTo>
                    <a:pt x="344" y="47"/>
                    <a:pt x="344" y="47"/>
                    <a:pt x="344" y="47"/>
                  </a:cubicBezTo>
                  <a:cubicBezTo>
                    <a:pt x="344" y="48"/>
                    <a:pt x="344" y="48"/>
                    <a:pt x="344" y="48"/>
                  </a:cubicBezTo>
                  <a:cubicBezTo>
                    <a:pt x="346" y="47"/>
                    <a:pt x="350" y="48"/>
                    <a:pt x="352" y="47"/>
                  </a:cubicBezTo>
                  <a:cubicBezTo>
                    <a:pt x="352" y="46"/>
                    <a:pt x="352" y="46"/>
                    <a:pt x="352" y="46"/>
                  </a:cubicBezTo>
                  <a:cubicBezTo>
                    <a:pt x="352" y="46"/>
                    <a:pt x="352" y="46"/>
                    <a:pt x="352" y="46"/>
                  </a:cubicBezTo>
                  <a:cubicBezTo>
                    <a:pt x="352" y="46"/>
                    <a:pt x="352" y="46"/>
                    <a:pt x="352" y="46"/>
                  </a:cubicBezTo>
                  <a:cubicBezTo>
                    <a:pt x="355" y="47"/>
                    <a:pt x="358" y="46"/>
                    <a:pt x="360" y="46"/>
                  </a:cubicBezTo>
                  <a:cubicBezTo>
                    <a:pt x="360" y="45"/>
                    <a:pt x="360" y="45"/>
                    <a:pt x="361" y="45"/>
                  </a:cubicBezTo>
                  <a:cubicBezTo>
                    <a:pt x="361" y="45"/>
                    <a:pt x="361" y="45"/>
                    <a:pt x="361" y="45"/>
                  </a:cubicBezTo>
                  <a:cubicBezTo>
                    <a:pt x="362" y="45"/>
                    <a:pt x="361" y="45"/>
                    <a:pt x="361" y="46"/>
                  </a:cubicBezTo>
                  <a:cubicBezTo>
                    <a:pt x="362" y="46"/>
                    <a:pt x="364" y="45"/>
                    <a:pt x="365" y="45"/>
                  </a:cubicBezTo>
                  <a:cubicBezTo>
                    <a:pt x="365" y="45"/>
                    <a:pt x="365" y="45"/>
                    <a:pt x="365" y="45"/>
                  </a:cubicBezTo>
                  <a:cubicBezTo>
                    <a:pt x="370" y="45"/>
                    <a:pt x="375" y="42"/>
                    <a:pt x="380" y="43"/>
                  </a:cubicBezTo>
                  <a:cubicBezTo>
                    <a:pt x="380" y="43"/>
                    <a:pt x="379" y="43"/>
                    <a:pt x="379" y="44"/>
                  </a:cubicBezTo>
                  <a:cubicBezTo>
                    <a:pt x="381" y="45"/>
                    <a:pt x="380" y="43"/>
                    <a:pt x="381" y="43"/>
                  </a:cubicBezTo>
                  <a:cubicBezTo>
                    <a:pt x="381" y="42"/>
                    <a:pt x="381" y="42"/>
                    <a:pt x="381" y="42"/>
                  </a:cubicBezTo>
                  <a:cubicBezTo>
                    <a:pt x="380" y="42"/>
                    <a:pt x="384" y="42"/>
                    <a:pt x="384" y="41"/>
                  </a:cubicBezTo>
                  <a:cubicBezTo>
                    <a:pt x="383" y="40"/>
                    <a:pt x="383" y="40"/>
                    <a:pt x="383" y="40"/>
                  </a:cubicBezTo>
                  <a:cubicBezTo>
                    <a:pt x="384" y="41"/>
                    <a:pt x="385" y="38"/>
                    <a:pt x="386" y="40"/>
                  </a:cubicBezTo>
                  <a:cubicBezTo>
                    <a:pt x="387" y="41"/>
                    <a:pt x="387" y="39"/>
                    <a:pt x="387" y="39"/>
                  </a:cubicBezTo>
                  <a:cubicBezTo>
                    <a:pt x="387" y="40"/>
                    <a:pt x="389" y="40"/>
                    <a:pt x="390" y="40"/>
                  </a:cubicBezTo>
                  <a:cubicBezTo>
                    <a:pt x="391" y="39"/>
                    <a:pt x="391" y="39"/>
                    <a:pt x="391" y="39"/>
                  </a:cubicBezTo>
                  <a:cubicBezTo>
                    <a:pt x="390" y="39"/>
                    <a:pt x="390" y="39"/>
                    <a:pt x="390" y="39"/>
                  </a:cubicBezTo>
                  <a:cubicBezTo>
                    <a:pt x="390" y="39"/>
                    <a:pt x="390" y="39"/>
                    <a:pt x="389" y="39"/>
                  </a:cubicBezTo>
                  <a:cubicBezTo>
                    <a:pt x="390" y="38"/>
                    <a:pt x="390" y="38"/>
                    <a:pt x="390" y="38"/>
                  </a:cubicBezTo>
                  <a:cubicBezTo>
                    <a:pt x="387" y="39"/>
                    <a:pt x="386" y="37"/>
                    <a:pt x="383" y="39"/>
                  </a:cubicBezTo>
                  <a:cubicBezTo>
                    <a:pt x="382" y="38"/>
                    <a:pt x="382" y="38"/>
                    <a:pt x="382" y="38"/>
                  </a:cubicBezTo>
                  <a:cubicBezTo>
                    <a:pt x="378" y="39"/>
                    <a:pt x="375" y="39"/>
                    <a:pt x="372" y="40"/>
                  </a:cubicBezTo>
                  <a:cubicBezTo>
                    <a:pt x="371" y="40"/>
                    <a:pt x="371" y="40"/>
                    <a:pt x="370" y="40"/>
                  </a:cubicBezTo>
                  <a:cubicBezTo>
                    <a:pt x="370" y="40"/>
                    <a:pt x="370" y="40"/>
                    <a:pt x="370" y="40"/>
                  </a:cubicBezTo>
                  <a:cubicBezTo>
                    <a:pt x="362" y="41"/>
                    <a:pt x="350" y="42"/>
                    <a:pt x="341" y="43"/>
                  </a:cubicBezTo>
                  <a:cubicBezTo>
                    <a:pt x="341" y="42"/>
                    <a:pt x="341" y="42"/>
                    <a:pt x="341" y="42"/>
                  </a:cubicBezTo>
                  <a:cubicBezTo>
                    <a:pt x="343" y="41"/>
                    <a:pt x="345" y="42"/>
                    <a:pt x="346" y="40"/>
                  </a:cubicBezTo>
                  <a:cubicBezTo>
                    <a:pt x="345" y="42"/>
                    <a:pt x="342" y="38"/>
                    <a:pt x="341" y="41"/>
                  </a:cubicBezTo>
                  <a:cubicBezTo>
                    <a:pt x="340" y="41"/>
                    <a:pt x="340" y="41"/>
                    <a:pt x="340" y="41"/>
                  </a:cubicBezTo>
                  <a:cubicBezTo>
                    <a:pt x="340" y="41"/>
                    <a:pt x="340" y="41"/>
                    <a:pt x="340" y="41"/>
                  </a:cubicBezTo>
                  <a:cubicBezTo>
                    <a:pt x="339" y="41"/>
                    <a:pt x="338" y="41"/>
                    <a:pt x="336" y="42"/>
                  </a:cubicBezTo>
                  <a:cubicBezTo>
                    <a:pt x="336" y="41"/>
                    <a:pt x="336" y="41"/>
                    <a:pt x="336" y="41"/>
                  </a:cubicBezTo>
                  <a:cubicBezTo>
                    <a:pt x="337" y="42"/>
                    <a:pt x="338" y="41"/>
                    <a:pt x="339" y="40"/>
                  </a:cubicBezTo>
                  <a:cubicBezTo>
                    <a:pt x="338" y="40"/>
                    <a:pt x="337" y="40"/>
                    <a:pt x="336" y="40"/>
                  </a:cubicBezTo>
                  <a:cubicBezTo>
                    <a:pt x="336" y="41"/>
                    <a:pt x="335" y="41"/>
                    <a:pt x="335" y="42"/>
                  </a:cubicBezTo>
                  <a:cubicBezTo>
                    <a:pt x="335" y="40"/>
                    <a:pt x="334" y="42"/>
                    <a:pt x="333" y="42"/>
                  </a:cubicBezTo>
                  <a:cubicBezTo>
                    <a:pt x="332" y="41"/>
                    <a:pt x="332" y="41"/>
                    <a:pt x="332" y="41"/>
                  </a:cubicBezTo>
                  <a:cubicBezTo>
                    <a:pt x="331" y="42"/>
                    <a:pt x="330" y="41"/>
                    <a:pt x="331" y="42"/>
                  </a:cubicBezTo>
                  <a:cubicBezTo>
                    <a:pt x="331" y="43"/>
                    <a:pt x="331" y="43"/>
                    <a:pt x="331" y="43"/>
                  </a:cubicBezTo>
                  <a:cubicBezTo>
                    <a:pt x="328" y="43"/>
                    <a:pt x="328" y="43"/>
                    <a:pt x="328" y="43"/>
                  </a:cubicBezTo>
                  <a:cubicBezTo>
                    <a:pt x="328" y="42"/>
                    <a:pt x="331" y="43"/>
                    <a:pt x="330" y="42"/>
                  </a:cubicBezTo>
                  <a:cubicBezTo>
                    <a:pt x="325" y="43"/>
                    <a:pt x="323" y="42"/>
                    <a:pt x="319" y="44"/>
                  </a:cubicBezTo>
                  <a:cubicBezTo>
                    <a:pt x="317" y="42"/>
                    <a:pt x="314" y="44"/>
                    <a:pt x="314" y="44"/>
                  </a:cubicBezTo>
                  <a:cubicBezTo>
                    <a:pt x="314" y="43"/>
                    <a:pt x="316" y="43"/>
                    <a:pt x="316" y="42"/>
                  </a:cubicBezTo>
                  <a:cubicBezTo>
                    <a:pt x="315" y="41"/>
                    <a:pt x="314" y="42"/>
                    <a:pt x="314" y="42"/>
                  </a:cubicBezTo>
                  <a:cubicBezTo>
                    <a:pt x="313" y="42"/>
                    <a:pt x="312" y="43"/>
                    <a:pt x="311" y="44"/>
                  </a:cubicBezTo>
                  <a:cubicBezTo>
                    <a:pt x="311" y="45"/>
                    <a:pt x="311" y="45"/>
                    <a:pt x="311" y="45"/>
                  </a:cubicBezTo>
                  <a:cubicBezTo>
                    <a:pt x="309" y="44"/>
                    <a:pt x="309" y="46"/>
                    <a:pt x="308" y="46"/>
                  </a:cubicBezTo>
                  <a:cubicBezTo>
                    <a:pt x="308" y="45"/>
                    <a:pt x="308" y="45"/>
                    <a:pt x="308" y="45"/>
                  </a:cubicBezTo>
                  <a:cubicBezTo>
                    <a:pt x="309" y="45"/>
                    <a:pt x="308" y="44"/>
                    <a:pt x="308" y="43"/>
                  </a:cubicBezTo>
                  <a:cubicBezTo>
                    <a:pt x="307" y="44"/>
                    <a:pt x="307" y="44"/>
                    <a:pt x="306" y="45"/>
                  </a:cubicBezTo>
                  <a:cubicBezTo>
                    <a:pt x="306" y="44"/>
                    <a:pt x="306" y="44"/>
                    <a:pt x="306" y="44"/>
                  </a:cubicBezTo>
                  <a:cubicBezTo>
                    <a:pt x="306" y="44"/>
                    <a:pt x="305" y="44"/>
                    <a:pt x="305" y="45"/>
                  </a:cubicBezTo>
                  <a:cubicBezTo>
                    <a:pt x="305" y="45"/>
                    <a:pt x="305" y="45"/>
                    <a:pt x="306" y="45"/>
                  </a:cubicBezTo>
                  <a:cubicBezTo>
                    <a:pt x="305" y="45"/>
                    <a:pt x="305" y="45"/>
                    <a:pt x="305" y="45"/>
                  </a:cubicBezTo>
                  <a:cubicBezTo>
                    <a:pt x="305" y="46"/>
                    <a:pt x="304" y="46"/>
                    <a:pt x="303" y="46"/>
                  </a:cubicBezTo>
                  <a:cubicBezTo>
                    <a:pt x="303" y="44"/>
                    <a:pt x="302" y="46"/>
                    <a:pt x="301" y="46"/>
                  </a:cubicBezTo>
                  <a:cubicBezTo>
                    <a:pt x="301" y="46"/>
                    <a:pt x="301" y="46"/>
                    <a:pt x="301" y="46"/>
                  </a:cubicBezTo>
                  <a:cubicBezTo>
                    <a:pt x="299" y="46"/>
                    <a:pt x="296" y="46"/>
                    <a:pt x="295" y="47"/>
                  </a:cubicBezTo>
                  <a:cubicBezTo>
                    <a:pt x="296" y="48"/>
                    <a:pt x="297" y="47"/>
                    <a:pt x="298" y="47"/>
                  </a:cubicBezTo>
                  <a:cubicBezTo>
                    <a:pt x="294" y="48"/>
                    <a:pt x="294" y="48"/>
                    <a:pt x="294" y="48"/>
                  </a:cubicBezTo>
                  <a:cubicBezTo>
                    <a:pt x="294" y="48"/>
                    <a:pt x="294" y="48"/>
                    <a:pt x="294" y="48"/>
                  </a:cubicBezTo>
                  <a:cubicBezTo>
                    <a:pt x="292" y="48"/>
                    <a:pt x="289" y="47"/>
                    <a:pt x="288" y="49"/>
                  </a:cubicBezTo>
                  <a:cubicBezTo>
                    <a:pt x="290" y="49"/>
                    <a:pt x="290" y="49"/>
                    <a:pt x="290" y="49"/>
                  </a:cubicBezTo>
                  <a:cubicBezTo>
                    <a:pt x="289" y="49"/>
                    <a:pt x="289" y="49"/>
                    <a:pt x="289" y="49"/>
                  </a:cubicBezTo>
                  <a:cubicBezTo>
                    <a:pt x="290" y="50"/>
                    <a:pt x="290" y="49"/>
                    <a:pt x="291" y="49"/>
                  </a:cubicBezTo>
                  <a:cubicBezTo>
                    <a:pt x="291" y="49"/>
                    <a:pt x="291" y="49"/>
                    <a:pt x="291" y="49"/>
                  </a:cubicBezTo>
                  <a:cubicBezTo>
                    <a:pt x="292" y="48"/>
                    <a:pt x="292" y="48"/>
                    <a:pt x="292" y="48"/>
                  </a:cubicBezTo>
                  <a:cubicBezTo>
                    <a:pt x="292" y="49"/>
                    <a:pt x="292" y="49"/>
                    <a:pt x="293" y="49"/>
                  </a:cubicBezTo>
                  <a:cubicBezTo>
                    <a:pt x="293" y="49"/>
                    <a:pt x="293" y="49"/>
                    <a:pt x="293" y="49"/>
                  </a:cubicBezTo>
                  <a:cubicBezTo>
                    <a:pt x="292" y="51"/>
                    <a:pt x="289" y="50"/>
                    <a:pt x="287" y="51"/>
                  </a:cubicBezTo>
                  <a:cubicBezTo>
                    <a:pt x="288" y="50"/>
                    <a:pt x="287" y="50"/>
                    <a:pt x="286" y="50"/>
                  </a:cubicBezTo>
                  <a:cubicBezTo>
                    <a:pt x="286" y="51"/>
                    <a:pt x="285" y="50"/>
                    <a:pt x="285" y="51"/>
                  </a:cubicBezTo>
                  <a:cubicBezTo>
                    <a:pt x="285" y="52"/>
                    <a:pt x="286" y="52"/>
                    <a:pt x="286" y="52"/>
                  </a:cubicBezTo>
                  <a:cubicBezTo>
                    <a:pt x="285" y="52"/>
                    <a:pt x="285" y="52"/>
                    <a:pt x="285" y="52"/>
                  </a:cubicBezTo>
                  <a:cubicBezTo>
                    <a:pt x="285" y="52"/>
                    <a:pt x="284" y="51"/>
                    <a:pt x="284" y="51"/>
                  </a:cubicBezTo>
                  <a:cubicBezTo>
                    <a:pt x="283" y="52"/>
                    <a:pt x="283" y="52"/>
                    <a:pt x="283" y="52"/>
                  </a:cubicBezTo>
                  <a:cubicBezTo>
                    <a:pt x="283" y="51"/>
                    <a:pt x="282" y="51"/>
                    <a:pt x="282" y="51"/>
                  </a:cubicBezTo>
                  <a:cubicBezTo>
                    <a:pt x="281" y="53"/>
                    <a:pt x="278" y="51"/>
                    <a:pt x="277" y="53"/>
                  </a:cubicBezTo>
                  <a:cubicBezTo>
                    <a:pt x="277" y="54"/>
                    <a:pt x="278" y="53"/>
                    <a:pt x="279" y="53"/>
                  </a:cubicBezTo>
                  <a:cubicBezTo>
                    <a:pt x="279" y="54"/>
                    <a:pt x="279" y="54"/>
                    <a:pt x="279" y="54"/>
                  </a:cubicBezTo>
                  <a:cubicBezTo>
                    <a:pt x="282" y="54"/>
                    <a:pt x="287" y="54"/>
                    <a:pt x="291" y="54"/>
                  </a:cubicBezTo>
                  <a:cubicBezTo>
                    <a:pt x="288" y="57"/>
                    <a:pt x="285" y="53"/>
                    <a:pt x="282" y="55"/>
                  </a:cubicBezTo>
                  <a:cubicBezTo>
                    <a:pt x="284" y="57"/>
                    <a:pt x="289" y="55"/>
                    <a:pt x="291" y="55"/>
                  </a:cubicBezTo>
                  <a:cubicBezTo>
                    <a:pt x="292" y="56"/>
                    <a:pt x="292" y="56"/>
                    <a:pt x="292" y="56"/>
                  </a:cubicBezTo>
                  <a:cubicBezTo>
                    <a:pt x="290" y="57"/>
                    <a:pt x="287" y="56"/>
                    <a:pt x="286" y="57"/>
                  </a:cubicBezTo>
                  <a:cubicBezTo>
                    <a:pt x="289" y="58"/>
                    <a:pt x="292" y="57"/>
                    <a:pt x="294" y="55"/>
                  </a:cubicBezTo>
                  <a:cubicBezTo>
                    <a:pt x="295" y="55"/>
                    <a:pt x="296" y="56"/>
                    <a:pt x="296" y="55"/>
                  </a:cubicBezTo>
                  <a:cubicBezTo>
                    <a:pt x="296" y="57"/>
                    <a:pt x="295" y="57"/>
                    <a:pt x="294" y="58"/>
                  </a:cubicBezTo>
                  <a:cubicBezTo>
                    <a:pt x="292" y="57"/>
                    <a:pt x="292" y="57"/>
                    <a:pt x="292" y="57"/>
                  </a:cubicBezTo>
                  <a:cubicBezTo>
                    <a:pt x="290" y="59"/>
                    <a:pt x="285" y="56"/>
                    <a:pt x="283" y="59"/>
                  </a:cubicBezTo>
                  <a:cubicBezTo>
                    <a:pt x="282" y="58"/>
                    <a:pt x="281" y="60"/>
                    <a:pt x="280" y="60"/>
                  </a:cubicBezTo>
                  <a:cubicBezTo>
                    <a:pt x="281" y="61"/>
                    <a:pt x="281" y="60"/>
                    <a:pt x="282" y="60"/>
                  </a:cubicBezTo>
                  <a:cubicBezTo>
                    <a:pt x="281" y="61"/>
                    <a:pt x="281" y="61"/>
                    <a:pt x="281" y="61"/>
                  </a:cubicBezTo>
                  <a:cubicBezTo>
                    <a:pt x="286" y="60"/>
                    <a:pt x="293" y="59"/>
                    <a:pt x="299" y="57"/>
                  </a:cubicBezTo>
                  <a:cubicBezTo>
                    <a:pt x="298" y="59"/>
                    <a:pt x="295" y="59"/>
                    <a:pt x="293" y="60"/>
                  </a:cubicBezTo>
                  <a:cubicBezTo>
                    <a:pt x="294" y="60"/>
                    <a:pt x="294" y="60"/>
                    <a:pt x="294" y="60"/>
                  </a:cubicBezTo>
                  <a:cubicBezTo>
                    <a:pt x="293" y="60"/>
                    <a:pt x="293" y="60"/>
                    <a:pt x="293" y="60"/>
                  </a:cubicBezTo>
                  <a:cubicBezTo>
                    <a:pt x="291" y="62"/>
                    <a:pt x="291" y="62"/>
                    <a:pt x="291" y="62"/>
                  </a:cubicBezTo>
                  <a:cubicBezTo>
                    <a:pt x="290" y="61"/>
                    <a:pt x="290" y="61"/>
                    <a:pt x="290" y="61"/>
                  </a:cubicBezTo>
                  <a:cubicBezTo>
                    <a:pt x="291" y="64"/>
                    <a:pt x="287" y="63"/>
                    <a:pt x="285" y="64"/>
                  </a:cubicBezTo>
                  <a:cubicBezTo>
                    <a:pt x="286" y="65"/>
                    <a:pt x="286" y="65"/>
                    <a:pt x="286" y="65"/>
                  </a:cubicBezTo>
                  <a:cubicBezTo>
                    <a:pt x="285" y="65"/>
                    <a:pt x="285" y="65"/>
                    <a:pt x="285" y="65"/>
                  </a:cubicBezTo>
                  <a:cubicBezTo>
                    <a:pt x="285" y="64"/>
                    <a:pt x="285" y="64"/>
                    <a:pt x="285" y="64"/>
                  </a:cubicBezTo>
                  <a:cubicBezTo>
                    <a:pt x="283" y="64"/>
                    <a:pt x="281" y="64"/>
                    <a:pt x="279" y="65"/>
                  </a:cubicBezTo>
                  <a:cubicBezTo>
                    <a:pt x="281" y="65"/>
                    <a:pt x="281" y="65"/>
                    <a:pt x="281" y="65"/>
                  </a:cubicBezTo>
                  <a:cubicBezTo>
                    <a:pt x="279" y="67"/>
                    <a:pt x="274" y="66"/>
                    <a:pt x="273" y="68"/>
                  </a:cubicBezTo>
                  <a:cubicBezTo>
                    <a:pt x="276" y="70"/>
                    <a:pt x="278" y="66"/>
                    <a:pt x="282" y="67"/>
                  </a:cubicBezTo>
                  <a:cubicBezTo>
                    <a:pt x="282" y="67"/>
                    <a:pt x="282" y="67"/>
                    <a:pt x="281" y="67"/>
                  </a:cubicBezTo>
                  <a:cubicBezTo>
                    <a:pt x="282" y="68"/>
                    <a:pt x="282" y="69"/>
                    <a:pt x="283" y="69"/>
                  </a:cubicBezTo>
                  <a:cubicBezTo>
                    <a:pt x="284" y="68"/>
                    <a:pt x="284" y="68"/>
                    <a:pt x="284" y="68"/>
                  </a:cubicBezTo>
                  <a:cubicBezTo>
                    <a:pt x="283" y="69"/>
                    <a:pt x="283" y="69"/>
                    <a:pt x="283" y="69"/>
                  </a:cubicBezTo>
                  <a:cubicBezTo>
                    <a:pt x="284" y="70"/>
                    <a:pt x="285" y="70"/>
                    <a:pt x="286" y="70"/>
                  </a:cubicBezTo>
                  <a:cubicBezTo>
                    <a:pt x="287" y="71"/>
                    <a:pt x="291" y="69"/>
                    <a:pt x="292" y="71"/>
                  </a:cubicBezTo>
                  <a:cubicBezTo>
                    <a:pt x="293" y="71"/>
                    <a:pt x="296" y="69"/>
                    <a:pt x="297" y="71"/>
                  </a:cubicBezTo>
                  <a:cubicBezTo>
                    <a:pt x="302" y="70"/>
                    <a:pt x="307" y="70"/>
                    <a:pt x="311" y="72"/>
                  </a:cubicBezTo>
                  <a:cubicBezTo>
                    <a:pt x="316" y="73"/>
                    <a:pt x="322" y="71"/>
                    <a:pt x="328" y="72"/>
                  </a:cubicBezTo>
                  <a:cubicBezTo>
                    <a:pt x="330" y="72"/>
                    <a:pt x="329" y="71"/>
                    <a:pt x="329" y="70"/>
                  </a:cubicBezTo>
                  <a:cubicBezTo>
                    <a:pt x="330" y="71"/>
                    <a:pt x="330" y="71"/>
                    <a:pt x="330" y="71"/>
                  </a:cubicBezTo>
                  <a:cubicBezTo>
                    <a:pt x="329" y="72"/>
                    <a:pt x="329" y="72"/>
                    <a:pt x="329" y="72"/>
                  </a:cubicBezTo>
                  <a:cubicBezTo>
                    <a:pt x="330" y="72"/>
                    <a:pt x="331" y="72"/>
                    <a:pt x="332" y="72"/>
                  </a:cubicBezTo>
                  <a:cubicBezTo>
                    <a:pt x="332" y="72"/>
                    <a:pt x="332" y="71"/>
                    <a:pt x="332" y="71"/>
                  </a:cubicBezTo>
                  <a:cubicBezTo>
                    <a:pt x="334" y="72"/>
                    <a:pt x="337" y="71"/>
                    <a:pt x="339" y="70"/>
                  </a:cubicBezTo>
                  <a:cubicBezTo>
                    <a:pt x="335" y="70"/>
                    <a:pt x="335" y="70"/>
                    <a:pt x="335" y="70"/>
                  </a:cubicBezTo>
                  <a:cubicBezTo>
                    <a:pt x="338" y="68"/>
                    <a:pt x="343" y="67"/>
                    <a:pt x="347" y="67"/>
                  </a:cubicBezTo>
                  <a:cubicBezTo>
                    <a:pt x="345" y="69"/>
                    <a:pt x="341" y="66"/>
                    <a:pt x="341" y="70"/>
                  </a:cubicBezTo>
                  <a:cubicBezTo>
                    <a:pt x="339" y="70"/>
                    <a:pt x="338" y="71"/>
                    <a:pt x="337" y="72"/>
                  </a:cubicBezTo>
                  <a:cubicBezTo>
                    <a:pt x="339" y="75"/>
                    <a:pt x="343" y="72"/>
                    <a:pt x="345" y="72"/>
                  </a:cubicBezTo>
                  <a:cubicBezTo>
                    <a:pt x="345" y="72"/>
                    <a:pt x="345" y="73"/>
                    <a:pt x="345" y="74"/>
                  </a:cubicBezTo>
                  <a:cubicBezTo>
                    <a:pt x="346" y="74"/>
                    <a:pt x="347" y="75"/>
                    <a:pt x="348" y="74"/>
                  </a:cubicBezTo>
                  <a:cubicBezTo>
                    <a:pt x="352" y="75"/>
                    <a:pt x="358" y="75"/>
                    <a:pt x="363" y="76"/>
                  </a:cubicBezTo>
                  <a:cubicBezTo>
                    <a:pt x="367" y="77"/>
                    <a:pt x="371" y="77"/>
                    <a:pt x="374" y="77"/>
                  </a:cubicBezTo>
                  <a:cubicBezTo>
                    <a:pt x="376" y="78"/>
                    <a:pt x="376" y="78"/>
                    <a:pt x="378" y="79"/>
                  </a:cubicBezTo>
                  <a:cubicBezTo>
                    <a:pt x="383" y="79"/>
                    <a:pt x="388" y="80"/>
                    <a:pt x="394" y="81"/>
                  </a:cubicBezTo>
                  <a:cubicBezTo>
                    <a:pt x="394" y="81"/>
                    <a:pt x="394" y="81"/>
                    <a:pt x="394" y="81"/>
                  </a:cubicBezTo>
                  <a:cubicBezTo>
                    <a:pt x="394" y="80"/>
                    <a:pt x="393" y="80"/>
                    <a:pt x="393" y="80"/>
                  </a:cubicBezTo>
                  <a:cubicBezTo>
                    <a:pt x="396" y="80"/>
                    <a:pt x="401" y="82"/>
                    <a:pt x="405" y="82"/>
                  </a:cubicBezTo>
                  <a:cubicBezTo>
                    <a:pt x="405" y="82"/>
                    <a:pt x="405" y="81"/>
                    <a:pt x="406" y="81"/>
                  </a:cubicBezTo>
                  <a:cubicBezTo>
                    <a:pt x="406" y="81"/>
                    <a:pt x="406" y="81"/>
                    <a:pt x="406" y="81"/>
                  </a:cubicBezTo>
                  <a:cubicBezTo>
                    <a:pt x="406" y="82"/>
                    <a:pt x="406" y="82"/>
                    <a:pt x="406" y="82"/>
                  </a:cubicBezTo>
                  <a:cubicBezTo>
                    <a:pt x="412" y="84"/>
                    <a:pt x="412" y="84"/>
                    <a:pt x="412" y="84"/>
                  </a:cubicBezTo>
                  <a:cubicBezTo>
                    <a:pt x="412" y="83"/>
                    <a:pt x="412" y="83"/>
                    <a:pt x="412" y="83"/>
                  </a:cubicBezTo>
                  <a:cubicBezTo>
                    <a:pt x="412" y="83"/>
                    <a:pt x="413" y="83"/>
                    <a:pt x="413" y="83"/>
                  </a:cubicBezTo>
                  <a:cubicBezTo>
                    <a:pt x="412" y="84"/>
                    <a:pt x="412" y="84"/>
                    <a:pt x="412" y="84"/>
                  </a:cubicBezTo>
                  <a:cubicBezTo>
                    <a:pt x="414" y="85"/>
                    <a:pt x="416" y="84"/>
                    <a:pt x="417" y="85"/>
                  </a:cubicBezTo>
                  <a:cubicBezTo>
                    <a:pt x="417" y="84"/>
                    <a:pt x="417" y="84"/>
                    <a:pt x="417" y="84"/>
                  </a:cubicBezTo>
                  <a:cubicBezTo>
                    <a:pt x="418" y="86"/>
                    <a:pt x="421" y="86"/>
                    <a:pt x="423" y="87"/>
                  </a:cubicBezTo>
                  <a:cubicBezTo>
                    <a:pt x="420" y="86"/>
                    <a:pt x="415" y="85"/>
                    <a:pt x="411"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1" name="Rectangle 15"/>
            <p:cNvSpPr>
              <a:spLocks noChangeArrowheads="1"/>
            </p:cNvSpPr>
            <p:nvPr/>
          </p:nvSpPr>
          <p:spPr bwMode="auto">
            <a:xfrm>
              <a:off x="6650" y="1171"/>
              <a:ext cx="16"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2" name="Freeform 16"/>
            <p:cNvSpPr/>
            <p:nvPr/>
          </p:nvSpPr>
          <p:spPr bwMode="auto">
            <a:xfrm>
              <a:off x="6635" y="1263"/>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3" name="Freeform 17"/>
            <p:cNvSpPr/>
            <p:nvPr/>
          </p:nvSpPr>
          <p:spPr bwMode="auto">
            <a:xfrm>
              <a:off x="6605" y="1370"/>
              <a:ext cx="45" cy="0"/>
            </a:xfrm>
            <a:custGeom>
              <a:avLst/>
              <a:gdLst>
                <a:gd name="T0" fmla="*/ 0 w 45"/>
                <a:gd name="T1" fmla="*/ 45 w 45"/>
                <a:gd name="T2" fmla="*/ 15 w 45"/>
                <a:gd name="T3" fmla="*/ 0 w 45"/>
              </a:gdLst>
              <a:ahLst/>
              <a:cxnLst>
                <a:cxn ang="0">
                  <a:pos x="T0" y="0"/>
                </a:cxn>
                <a:cxn ang="0">
                  <a:pos x="T1" y="0"/>
                </a:cxn>
                <a:cxn ang="0">
                  <a:pos x="T2" y="0"/>
                </a:cxn>
                <a:cxn ang="0">
                  <a:pos x="T3" y="0"/>
                </a:cxn>
              </a:cxnLst>
              <a:rect l="0" t="0" r="r" b="b"/>
              <a:pathLst>
                <a:path w="45">
                  <a:moveTo>
                    <a:pt x="0" y="0"/>
                  </a:moveTo>
                  <a:lnTo>
                    <a:pt x="45" y="0"/>
                  </a:lnTo>
                  <a:lnTo>
                    <a:pt x="1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4" name="Freeform 18"/>
            <p:cNvSpPr/>
            <p:nvPr/>
          </p:nvSpPr>
          <p:spPr bwMode="auto">
            <a:xfrm>
              <a:off x="6696" y="2076"/>
              <a:ext cx="30" cy="31"/>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0"/>
                    <a:pt x="2" y="1"/>
                    <a:pt x="2" y="1"/>
                  </a:cubicBezTo>
                  <a:cubicBezTo>
                    <a:pt x="2" y="2"/>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5" name="Freeform 19"/>
            <p:cNvSpPr/>
            <p:nvPr/>
          </p:nvSpPr>
          <p:spPr bwMode="auto">
            <a:xfrm>
              <a:off x="6559" y="1263"/>
              <a:ext cx="61" cy="46"/>
            </a:xfrm>
            <a:custGeom>
              <a:avLst/>
              <a:gdLst>
                <a:gd name="T0" fmla="*/ 0 w 4"/>
                <a:gd name="T1" fmla="*/ 3 h 3"/>
                <a:gd name="T2" fmla="*/ 2 w 4"/>
                <a:gd name="T3" fmla="*/ 1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2"/>
                    <a:pt x="2" y="2"/>
                    <a:pt x="2" y="1"/>
                  </a:cubicBezTo>
                  <a:cubicBezTo>
                    <a:pt x="4" y="0"/>
                    <a:pt x="4" y="0"/>
                    <a:pt x="4" y="0"/>
                  </a:cubicBezTo>
                  <a:cubicBezTo>
                    <a:pt x="3" y="0"/>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6" name="Freeform 20"/>
            <p:cNvSpPr/>
            <p:nvPr/>
          </p:nvSpPr>
          <p:spPr bwMode="auto">
            <a:xfrm>
              <a:off x="6590" y="1247"/>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7" name="Freeform 21"/>
            <p:cNvSpPr/>
            <p:nvPr/>
          </p:nvSpPr>
          <p:spPr bwMode="auto">
            <a:xfrm>
              <a:off x="6650" y="2061"/>
              <a:ext cx="16" cy="30"/>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8" name="Freeform 22"/>
            <p:cNvSpPr/>
            <p:nvPr/>
          </p:nvSpPr>
          <p:spPr bwMode="auto">
            <a:xfrm>
              <a:off x="6544" y="124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9" name="Rectangle 23"/>
            <p:cNvSpPr>
              <a:spLocks noChangeArrowheads="1"/>
            </p:cNvSpPr>
            <p:nvPr/>
          </p:nvSpPr>
          <p:spPr bwMode="auto">
            <a:xfrm>
              <a:off x="6544" y="1370"/>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30" name="Freeform 24"/>
            <p:cNvSpPr/>
            <p:nvPr/>
          </p:nvSpPr>
          <p:spPr bwMode="auto">
            <a:xfrm>
              <a:off x="6468" y="1048"/>
              <a:ext cx="30" cy="15"/>
            </a:xfrm>
            <a:custGeom>
              <a:avLst/>
              <a:gdLst>
                <a:gd name="T0" fmla="*/ 0 w 2"/>
                <a:gd name="T1" fmla="*/ 1 h 1"/>
                <a:gd name="T2" fmla="*/ 1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1" y="0"/>
                  </a:cubicBezTo>
                  <a:cubicBezTo>
                    <a:pt x="2" y="0"/>
                    <a:pt x="2" y="0"/>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1" name="Freeform 25"/>
            <p:cNvSpPr/>
            <p:nvPr/>
          </p:nvSpPr>
          <p:spPr bwMode="auto">
            <a:xfrm>
              <a:off x="6483" y="1278"/>
              <a:ext cx="31" cy="31"/>
            </a:xfrm>
            <a:custGeom>
              <a:avLst/>
              <a:gdLst>
                <a:gd name="T0" fmla="*/ 1 w 2"/>
                <a:gd name="T1" fmla="*/ 2 h 2"/>
                <a:gd name="T2" fmla="*/ 1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0" y="2"/>
                    <a:pt x="2" y="1"/>
                    <a:pt x="1" y="1"/>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2" name="Freeform 26"/>
            <p:cNvSpPr/>
            <p:nvPr/>
          </p:nvSpPr>
          <p:spPr bwMode="auto">
            <a:xfrm>
              <a:off x="6377" y="1386"/>
              <a:ext cx="121" cy="46"/>
            </a:xfrm>
            <a:custGeom>
              <a:avLst/>
              <a:gdLst>
                <a:gd name="T0" fmla="*/ 0 w 8"/>
                <a:gd name="T1" fmla="*/ 3 h 3"/>
                <a:gd name="T2" fmla="*/ 2 w 8"/>
                <a:gd name="T3" fmla="*/ 1 h 3"/>
                <a:gd name="T4" fmla="*/ 4 w 8"/>
                <a:gd name="T5" fmla="*/ 2 h 3"/>
                <a:gd name="T6" fmla="*/ 7 w 8"/>
                <a:gd name="T7" fmla="*/ 0 h 3"/>
                <a:gd name="T8" fmla="*/ 5 w 8"/>
                <a:gd name="T9" fmla="*/ 2 h 3"/>
                <a:gd name="T10" fmla="*/ 8 w 8"/>
                <a:gd name="T11" fmla="*/ 2 h 3"/>
                <a:gd name="T12" fmla="*/ 0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0" y="3"/>
                  </a:moveTo>
                  <a:cubicBezTo>
                    <a:pt x="1" y="2"/>
                    <a:pt x="2" y="2"/>
                    <a:pt x="2" y="1"/>
                  </a:cubicBezTo>
                  <a:cubicBezTo>
                    <a:pt x="2" y="1"/>
                    <a:pt x="3" y="2"/>
                    <a:pt x="4" y="2"/>
                  </a:cubicBezTo>
                  <a:cubicBezTo>
                    <a:pt x="4" y="1"/>
                    <a:pt x="6" y="1"/>
                    <a:pt x="7" y="0"/>
                  </a:cubicBezTo>
                  <a:cubicBezTo>
                    <a:pt x="6" y="1"/>
                    <a:pt x="5" y="1"/>
                    <a:pt x="5" y="2"/>
                  </a:cubicBezTo>
                  <a:cubicBezTo>
                    <a:pt x="8" y="2"/>
                    <a:pt x="8" y="2"/>
                    <a:pt x="8" y="2"/>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3" name="Freeform 27"/>
            <p:cNvSpPr/>
            <p:nvPr/>
          </p:nvSpPr>
          <p:spPr bwMode="auto">
            <a:xfrm>
              <a:off x="6514" y="2045"/>
              <a:ext cx="60" cy="0"/>
            </a:xfrm>
            <a:custGeom>
              <a:avLst/>
              <a:gdLst>
                <a:gd name="T0" fmla="*/ 60 w 60"/>
                <a:gd name="T1" fmla="*/ 0 w 60"/>
                <a:gd name="T2" fmla="*/ 60 w 60"/>
              </a:gdLst>
              <a:ahLst/>
              <a:cxnLst>
                <a:cxn ang="0">
                  <a:pos x="T0" y="0"/>
                </a:cxn>
                <a:cxn ang="0">
                  <a:pos x="T1" y="0"/>
                </a:cxn>
                <a:cxn ang="0">
                  <a:pos x="T2" y="0"/>
                </a:cxn>
              </a:cxnLst>
              <a:rect l="0" t="0" r="r" b="b"/>
              <a:pathLst>
                <a:path w="60">
                  <a:moveTo>
                    <a:pt x="60" y="0"/>
                  </a:moveTo>
                  <a:lnTo>
                    <a:pt x="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4" name="Freeform 28"/>
            <p:cNvSpPr/>
            <p:nvPr/>
          </p:nvSpPr>
          <p:spPr bwMode="auto">
            <a:xfrm>
              <a:off x="6346" y="1278"/>
              <a:ext cx="122" cy="77"/>
            </a:xfrm>
            <a:custGeom>
              <a:avLst/>
              <a:gdLst>
                <a:gd name="T0" fmla="*/ 8 w 8"/>
                <a:gd name="T1" fmla="*/ 2 h 5"/>
                <a:gd name="T2" fmla="*/ 8 w 8"/>
                <a:gd name="T3" fmla="*/ 3 h 5"/>
                <a:gd name="T4" fmla="*/ 8 w 8"/>
                <a:gd name="T5" fmla="*/ 2 h 5"/>
                <a:gd name="T6" fmla="*/ 5 w 8"/>
                <a:gd name="T7" fmla="*/ 3 h 5"/>
                <a:gd name="T8" fmla="*/ 7 w 8"/>
                <a:gd name="T9" fmla="*/ 4 h 5"/>
                <a:gd name="T10" fmla="*/ 4 w 8"/>
                <a:gd name="T11" fmla="*/ 5 h 5"/>
                <a:gd name="T12" fmla="*/ 4 w 8"/>
                <a:gd name="T13" fmla="*/ 4 h 5"/>
                <a:gd name="T14" fmla="*/ 0 w 8"/>
                <a:gd name="T15" fmla="*/ 5 h 5"/>
                <a:gd name="T16" fmla="*/ 2 w 8"/>
                <a:gd name="T17" fmla="*/ 3 h 5"/>
                <a:gd name="T18" fmla="*/ 3 w 8"/>
                <a:gd name="T19" fmla="*/ 5 h 5"/>
                <a:gd name="T20" fmla="*/ 5 w 8"/>
                <a:gd name="T21" fmla="*/ 2 h 5"/>
                <a:gd name="T22" fmla="*/ 5 w 8"/>
                <a:gd name="T23" fmla="*/ 3 h 5"/>
                <a:gd name="T24" fmla="*/ 8 w 8"/>
                <a:gd name="T25" fmla="*/ 2 h 5"/>
                <a:gd name="T26" fmla="*/ 8 w 8"/>
                <a:gd name="T27" fmla="*/ 3 h 5"/>
                <a:gd name="T28" fmla="*/ 8 w 8"/>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8" y="2"/>
                  </a:moveTo>
                  <a:cubicBezTo>
                    <a:pt x="8" y="3"/>
                    <a:pt x="8" y="3"/>
                    <a:pt x="8" y="3"/>
                  </a:cubicBezTo>
                  <a:cubicBezTo>
                    <a:pt x="8" y="2"/>
                    <a:pt x="8" y="2"/>
                    <a:pt x="8" y="2"/>
                  </a:cubicBezTo>
                  <a:cubicBezTo>
                    <a:pt x="7" y="1"/>
                    <a:pt x="6" y="3"/>
                    <a:pt x="5" y="3"/>
                  </a:cubicBezTo>
                  <a:cubicBezTo>
                    <a:pt x="5" y="4"/>
                    <a:pt x="7" y="4"/>
                    <a:pt x="7" y="4"/>
                  </a:cubicBezTo>
                  <a:cubicBezTo>
                    <a:pt x="6" y="4"/>
                    <a:pt x="5" y="4"/>
                    <a:pt x="4" y="5"/>
                  </a:cubicBezTo>
                  <a:cubicBezTo>
                    <a:pt x="4" y="4"/>
                    <a:pt x="4" y="4"/>
                    <a:pt x="4" y="4"/>
                  </a:cubicBezTo>
                  <a:cubicBezTo>
                    <a:pt x="3" y="5"/>
                    <a:pt x="2" y="4"/>
                    <a:pt x="0" y="5"/>
                  </a:cubicBezTo>
                  <a:cubicBezTo>
                    <a:pt x="1" y="3"/>
                    <a:pt x="2" y="5"/>
                    <a:pt x="2" y="3"/>
                  </a:cubicBezTo>
                  <a:cubicBezTo>
                    <a:pt x="3" y="5"/>
                    <a:pt x="3" y="5"/>
                    <a:pt x="3" y="5"/>
                  </a:cubicBezTo>
                  <a:cubicBezTo>
                    <a:pt x="4" y="4"/>
                    <a:pt x="5" y="3"/>
                    <a:pt x="5" y="2"/>
                  </a:cubicBezTo>
                  <a:cubicBezTo>
                    <a:pt x="5" y="3"/>
                    <a:pt x="5" y="3"/>
                    <a:pt x="5" y="3"/>
                  </a:cubicBezTo>
                  <a:cubicBezTo>
                    <a:pt x="6" y="0"/>
                    <a:pt x="7" y="3"/>
                    <a:pt x="8" y="2"/>
                  </a:cubicBezTo>
                  <a:cubicBezTo>
                    <a:pt x="8" y="3"/>
                    <a:pt x="8" y="3"/>
                    <a:pt x="8" y="3"/>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5" name="Freeform 29"/>
            <p:cNvSpPr/>
            <p:nvPr/>
          </p:nvSpPr>
          <p:spPr bwMode="auto">
            <a:xfrm>
              <a:off x="6407" y="1094"/>
              <a:ext cx="31" cy="15"/>
            </a:xfrm>
            <a:custGeom>
              <a:avLst/>
              <a:gdLst>
                <a:gd name="T0" fmla="*/ 0 w 31"/>
                <a:gd name="T1" fmla="*/ 15 h 15"/>
                <a:gd name="T2" fmla="*/ 31 w 31"/>
                <a:gd name="T3" fmla="*/ 0 h 15"/>
                <a:gd name="T4" fmla="*/ 31 w 31"/>
                <a:gd name="T5" fmla="*/ 15 h 15"/>
                <a:gd name="T6" fmla="*/ 0 w 31"/>
                <a:gd name="T7" fmla="*/ 15 h 15"/>
              </a:gdLst>
              <a:ahLst/>
              <a:cxnLst>
                <a:cxn ang="0">
                  <a:pos x="T0" y="T1"/>
                </a:cxn>
                <a:cxn ang="0">
                  <a:pos x="T2" y="T3"/>
                </a:cxn>
                <a:cxn ang="0">
                  <a:pos x="T4" y="T5"/>
                </a:cxn>
                <a:cxn ang="0">
                  <a:pos x="T6" y="T7"/>
                </a:cxn>
              </a:cxnLst>
              <a:rect l="0" t="0" r="r" b="b"/>
              <a:pathLst>
                <a:path w="31" h="15">
                  <a:moveTo>
                    <a:pt x="0" y="15"/>
                  </a:moveTo>
                  <a:lnTo>
                    <a:pt x="31" y="0"/>
                  </a:lnTo>
                  <a:lnTo>
                    <a:pt x="31"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6" name="Freeform 30"/>
            <p:cNvSpPr/>
            <p:nvPr/>
          </p:nvSpPr>
          <p:spPr bwMode="auto">
            <a:xfrm>
              <a:off x="6407" y="1063"/>
              <a:ext cx="15" cy="16"/>
            </a:xfrm>
            <a:custGeom>
              <a:avLst/>
              <a:gdLst>
                <a:gd name="T0" fmla="*/ 1 w 1"/>
                <a:gd name="T1" fmla="*/ 1 h 1"/>
                <a:gd name="T2" fmla="*/ 0 w 1"/>
                <a:gd name="T3" fmla="*/ 1 h 1"/>
                <a:gd name="T4" fmla="*/ 0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1"/>
                    <a:pt x="0" y="1"/>
                    <a:pt x="0" y="1"/>
                  </a:cubicBezTo>
                  <a:cubicBezTo>
                    <a:pt x="0" y="0"/>
                    <a:pt x="0" y="0"/>
                    <a:pt x="0" y="0"/>
                  </a:cubicBezTo>
                  <a:cubicBezTo>
                    <a:pt x="1" y="0"/>
                    <a:pt x="1" y="0"/>
                    <a:pt x="1"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7" name="Freeform 31"/>
            <p:cNvSpPr/>
            <p:nvPr/>
          </p:nvSpPr>
          <p:spPr bwMode="auto">
            <a:xfrm>
              <a:off x="6377" y="1616"/>
              <a:ext cx="91" cy="30"/>
            </a:xfrm>
            <a:custGeom>
              <a:avLst/>
              <a:gdLst>
                <a:gd name="T0" fmla="*/ 1 w 6"/>
                <a:gd name="T1" fmla="*/ 2 h 2"/>
                <a:gd name="T2" fmla="*/ 0 w 6"/>
                <a:gd name="T3" fmla="*/ 1 h 2"/>
                <a:gd name="T4" fmla="*/ 6 w 6"/>
                <a:gd name="T5" fmla="*/ 0 h 2"/>
                <a:gd name="T6" fmla="*/ 1 w 6"/>
                <a:gd name="T7" fmla="*/ 2 h 2"/>
              </a:gdLst>
              <a:ahLst/>
              <a:cxnLst>
                <a:cxn ang="0">
                  <a:pos x="T0" y="T1"/>
                </a:cxn>
                <a:cxn ang="0">
                  <a:pos x="T2" y="T3"/>
                </a:cxn>
                <a:cxn ang="0">
                  <a:pos x="T4" y="T5"/>
                </a:cxn>
                <a:cxn ang="0">
                  <a:pos x="T6" y="T7"/>
                </a:cxn>
              </a:cxnLst>
              <a:rect l="0" t="0" r="r" b="b"/>
              <a:pathLst>
                <a:path w="6" h="2">
                  <a:moveTo>
                    <a:pt x="1" y="2"/>
                  </a:moveTo>
                  <a:cubicBezTo>
                    <a:pt x="0" y="1"/>
                    <a:pt x="0" y="1"/>
                    <a:pt x="0" y="1"/>
                  </a:cubicBezTo>
                  <a:cubicBezTo>
                    <a:pt x="6" y="0"/>
                    <a:pt x="6" y="0"/>
                    <a:pt x="6" y="0"/>
                  </a:cubicBezTo>
                  <a:cubicBezTo>
                    <a:pt x="5" y="1"/>
                    <a:pt x="2"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8" name="Freeform 32"/>
            <p:cNvSpPr/>
            <p:nvPr/>
          </p:nvSpPr>
          <p:spPr bwMode="auto">
            <a:xfrm>
              <a:off x="6407" y="1263"/>
              <a:ext cx="15" cy="15"/>
            </a:xfrm>
            <a:custGeom>
              <a:avLst/>
              <a:gdLst>
                <a:gd name="T0" fmla="*/ 0 w 15"/>
                <a:gd name="T1" fmla="*/ 0 h 15"/>
                <a:gd name="T2" fmla="*/ 15 w 15"/>
                <a:gd name="T3" fmla="*/ 15 h 15"/>
                <a:gd name="T4" fmla="*/ 0 w 15"/>
                <a:gd name="T5" fmla="*/ 15 h 15"/>
                <a:gd name="T6" fmla="*/ 0 w 15"/>
                <a:gd name="T7" fmla="*/ 0 h 15"/>
              </a:gdLst>
              <a:ahLst/>
              <a:cxnLst>
                <a:cxn ang="0">
                  <a:pos x="T0" y="T1"/>
                </a:cxn>
                <a:cxn ang="0">
                  <a:pos x="T2" y="T3"/>
                </a:cxn>
                <a:cxn ang="0">
                  <a:pos x="T4" y="T5"/>
                </a:cxn>
                <a:cxn ang="0">
                  <a:pos x="T6" y="T7"/>
                </a:cxn>
              </a:cxnLst>
              <a:rect l="0" t="0" r="r" b="b"/>
              <a:pathLst>
                <a:path w="15" h="15">
                  <a:moveTo>
                    <a:pt x="0" y="0"/>
                  </a:moveTo>
                  <a:lnTo>
                    <a:pt x="15"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9" name="Freeform 33"/>
            <p:cNvSpPr/>
            <p:nvPr/>
          </p:nvSpPr>
          <p:spPr bwMode="auto">
            <a:xfrm>
              <a:off x="6468" y="2030"/>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 name="Freeform 34"/>
            <p:cNvSpPr/>
            <p:nvPr/>
          </p:nvSpPr>
          <p:spPr bwMode="auto">
            <a:xfrm>
              <a:off x="6301" y="1109"/>
              <a:ext cx="61" cy="16"/>
            </a:xfrm>
            <a:custGeom>
              <a:avLst/>
              <a:gdLst>
                <a:gd name="T0" fmla="*/ 61 w 61"/>
                <a:gd name="T1" fmla="*/ 0 h 16"/>
                <a:gd name="T2" fmla="*/ 61 w 61"/>
                <a:gd name="T3" fmla="*/ 0 h 16"/>
                <a:gd name="T4" fmla="*/ 0 w 61"/>
                <a:gd name="T5" fmla="*/ 16 h 16"/>
                <a:gd name="T6" fmla="*/ 0 w 61"/>
                <a:gd name="T7" fmla="*/ 16 h 16"/>
                <a:gd name="T8" fmla="*/ 61 w 61"/>
                <a:gd name="T9" fmla="*/ 0 h 16"/>
              </a:gdLst>
              <a:ahLst/>
              <a:cxnLst>
                <a:cxn ang="0">
                  <a:pos x="T0" y="T1"/>
                </a:cxn>
                <a:cxn ang="0">
                  <a:pos x="T2" y="T3"/>
                </a:cxn>
                <a:cxn ang="0">
                  <a:pos x="T4" y="T5"/>
                </a:cxn>
                <a:cxn ang="0">
                  <a:pos x="T6" y="T7"/>
                </a:cxn>
                <a:cxn ang="0">
                  <a:pos x="T8" y="T9"/>
                </a:cxn>
              </a:cxnLst>
              <a:rect l="0" t="0" r="r" b="b"/>
              <a:pathLst>
                <a:path w="61" h="16">
                  <a:moveTo>
                    <a:pt x="61" y="0"/>
                  </a:moveTo>
                  <a:lnTo>
                    <a:pt x="61" y="0"/>
                  </a:lnTo>
                  <a:lnTo>
                    <a:pt x="0" y="16"/>
                  </a:lnTo>
                  <a:lnTo>
                    <a:pt x="0" y="16"/>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1" name="Freeform 35"/>
            <p:cNvSpPr/>
            <p:nvPr/>
          </p:nvSpPr>
          <p:spPr bwMode="auto">
            <a:xfrm>
              <a:off x="6179" y="1247"/>
              <a:ext cx="167" cy="46"/>
            </a:xfrm>
            <a:custGeom>
              <a:avLst/>
              <a:gdLst>
                <a:gd name="T0" fmla="*/ 5 w 11"/>
                <a:gd name="T1" fmla="*/ 3 h 3"/>
                <a:gd name="T2" fmla="*/ 0 w 11"/>
                <a:gd name="T3" fmla="*/ 3 h 3"/>
                <a:gd name="T4" fmla="*/ 3 w 11"/>
                <a:gd name="T5" fmla="*/ 1 h 3"/>
                <a:gd name="T6" fmla="*/ 2 w 11"/>
                <a:gd name="T7" fmla="*/ 2 h 3"/>
                <a:gd name="T8" fmla="*/ 5 w 11"/>
                <a:gd name="T9" fmla="*/ 2 h 3"/>
                <a:gd name="T10" fmla="*/ 7 w 11"/>
                <a:gd name="T11" fmla="*/ 1 h 3"/>
                <a:gd name="T12" fmla="*/ 11 w 11"/>
                <a:gd name="T13" fmla="*/ 1 h 3"/>
                <a:gd name="T14" fmla="*/ 5 w 1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
                  <a:moveTo>
                    <a:pt x="5" y="3"/>
                  </a:moveTo>
                  <a:cubicBezTo>
                    <a:pt x="4" y="1"/>
                    <a:pt x="2" y="3"/>
                    <a:pt x="0" y="3"/>
                  </a:cubicBezTo>
                  <a:cubicBezTo>
                    <a:pt x="2" y="3"/>
                    <a:pt x="1" y="0"/>
                    <a:pt x="3" y="1"/>
                  </a:cubicBezTo>
                  <a:cubicBezTo>
                    <a:pt x="3" y="1"/>
                    <a:pt x="3" y="1"/>
                    <a:pt x="2" y="2"/>
                  </a:cubicBezTo>
                  <a:cubicBezTo>
                    <a:pt x="3" y="2"/>
                    <a:pt x="4" y="2"/>
                    <a:pt x="5" y="2"/>
                  </a:cubicBezTo>
                  <a:cubicBezTo>
                    <a:pt x="4" y="1"/>
                    <a:pt x="7" y="3"/>
                    <a:pt x="7" y="1"/>
                  </a:cubicBezTo>
                  <a:cubicBezTo>
                    <a:pt x="8" y="1"/>
                    <a:pt x="10" y="1"/>
                    <a:pt x="11" y="1"/>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2" name="Freeform 36"/>
            <p:cNvSpPr/>
            <p:nvPr/>
          </p:nvSpPr>
          <p:spPr bwMode="auto">
            <a:xfrm>
              <a:off x="6301" y="1324"/>
              <a:ext cx="45" cy="31"/>
            </a:xfrm>
            <a:custGeom>
              <a:avLst/>
              <a:gdLst>
                <a:gd name="T0" fmla="*/ 1 w 3"/>
                <a:gd name="T1" fmla="*/ 2 h 2"/>
                <a:gd name="T2" fmla="*/ 0 w 3"/>
                <a:gd name="T3" fmla="*/ 1 h 2"/>
                <a:gd name="T4" fmla="*/ 3 w 3"/>
                <a:gd name="T5" fmla="*/ 1 h 2"/>
                <a:gd name="T6" fmla="*/ 1 w 3"/>
                <a:gd name="T7" fmla="*/ 2 h 2"/>
              </a:gdLst>
              <a:ahLst/>
              <a:cxnLst>
                <a:cxn ang="0">
                  <a:pos x="T0" y="T1"/>
                </a:cxn>
                <a:cxn ang="0">
                  <a:pos x="T2" y="T3"/>
                </a:cxn>
                <a:cxn ang="0">
                  <a:pos x="T4" y="T5"/>
                </a:cxn>
                <a:cxn ang="0">
                  <a:pos x="T6" y="T7"/>
                </a:cxn>
              </a:cxnLst>
              <a:rect l="0" t="0" r="r" b="b"/>
              <a:pathLst>
                <a:path w="3" h="2">
                  <a:moveTo>
                    <a:pt x="1" y="2"/>
                  </a:moveTo>
                  <a:cubicBezTo>
                    <a:pt x="0" y="1"/>
                    <a:pt x="0" y="1"/>
                    <a:pt x="0" y="1"/>
                  </a:cubicBezTo>
                  <a:cubicBezTo>
                    <a:pt x="1" y="1"/>
                    <a:pt x="3" y="0"/>
                    <a:pt x="3" y="1"/>
                  </a:cubicBezTo>
                  <a:cubicBezTo>
                    <a:pt x="3" y="2"/>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3" name="Freeform 37"/>
            <p:cNvSpPr/>
            <p:nvPr/>
          </p:nvSpPr>
          <p:spPr bwMode="auto">
            <a:xfrm>
              <a:off x="6392" y="2015"/>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4" name="Rectangle 38"/>
            <p:cNvSpPr>
              <a:spLocks noChangeArrowheads="1"/>
            </p:cNvSpPr>
            <p:nvPr/>
          </p:nvSpPr>
          <p:spPr bwMode="auto">
            <a:xfrm>
              <a:off x="6331" y="143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5" name="Freeform 39"/>
            <p:cNvSpPr/>
            <p:nvPr/>
          </p:nvSpPr>
          <p:spPr bwMode="auto">
            <a:xfrm>
              <a:off x="6240" y="1109"/>
              <a:ext cx="30" cy="16"/>
            </a:xfrm>
            <a:custGeom>
              <a:avLst/>
              <a:gdLst>
                <a:gd name="T0" fmla="*/ 30 w 30"/>
                <a:gd name="T1" fmla="*/ 0 h 16"/>
                <a:gd name="T2" fmla="*/ 30 w 30"/>
                <a:gd name="T3" fmla="*/ 16 h 16"/>
                <a:gd name="T4" fmla="*/ 0 w 30"/>
                <a:gd name="T5" fmla="*/ 16 h 16"/>
                <a:gd name="T6" fmla="*/ 0 w 30"/>
                <a:gd name="T7" fmla="*/ 16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16"/>
                  </a:lnTo>
                  <a:lnTo>
                    <a:pt x="0" y="16"/>
                  </a:ln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6" name="Rectangle 40"/>
            <p:cNvSpPr>
              <a:spLocks noChangeArrowheads="1"/>
            </p:cNvSpPr>
            <p:nvPr/>
          </p:nvSpPr>
          <p:spPr bwMode="auto">
            <a:xfrm>
              <a:off x="6270" y="1524"/>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7" name="Freeform 41"/>
            <p:cNvSpPr/>
            <p:nvPr/>
          </p:nvSpPr>
          <p:spPr bwMode="auto">
            <a:xfrm>
              <a:off x="6210" y="1524"/>
              <a:ext cx="45" cy="15"/>
            </a:xfrm>
            <a:custGeom>
              <a:avLst/>
              <a:gdLst>
                <a:gd name="T0" fmla="*/ 0 w 3"/>
                <a:gd name="T1" fmla="*/ 1 h 1"/>
                <a:gd name="T2" fmla="*/ 1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1" y="0"/>
                    <a:pt x="1" y="0"/>
                    <a:pt x="1" y="0"/>
                  </a:cubicBezTo>
                  <a:cubicBezTo>
                    <a:pt x="1" y="0"/>
                    <a:pt x="2" y="1"/>
                    <a:pt x="3" y="0"/>
                  </a:cubicBezTo>
                  <a:cubicBezTo>
                    <a:pt x="3" y="1"/>
                    <a:pt x="3" y="1"/>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8" name="Freeform 42"/>
            <p:cNvSpPr/>
            <p:nvPr/>
          </p:nvSpPr>
          <p:spPr bwMode="auto">
            <a:xfrm>
              <a:off x="6286" y="2122"/>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9" name="Freeform 43"/>
            <p:cNvSpPr/>
            <p:nvPr/>
          </p:nvSpPr>
          <p:spPr bwMode="auto">
            <a:xfrm>
              <a:off x="6286" y="2061"/>
              <a:ext cx="30" cy="15"/>
            </a:xfrm>
            <a:custGeom>
              <a:avLst/>
              <a:gdLst>
                <a:gd name="T0" fmla="*/ 0 w 2"/>
                <a:gd name="T1" fmla="*/ 1 h 1"/>
                <a:gd name="T2" fmla="*/ 2 w 2"/>
                <a:gd name="T3" fmla="*/ 1 h 1"/>
                <a:gd name="T4" fmla="*/ 0 w 2"/>
                <a:gd name="T5" fmla="*/ 1 h 1"/>
              </a:gdLst>
              <a:ahLst/>
              <a:cxnLst>
                <a:cxn ang="0">
                  <a:pos x="T0" y="T1"/>
                </a:cxn>
                <a:cxn ang="0">
                  <a:pos x="T2" y="T3"/>
                </a:cxn>
                <a:cxn ang="0">
                  <a:pos x="T4" y="T5"/>
                </a:cxn>
              </a:cxnLst>
              <a:rect l="0" t="0" r="r" b="b"/>
              <a:pathLst>
                <a:path w="2" h="1">
                  <a:moveTo>
                    <a:pt x="0" y="1"/>
                  </a:moveTo>
                  <a:cubicBezTo>
                    <a:pt x="0" y="0"/>
                    <a:pt x="1" y="1"/>
                    <a:pt x="2"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0" name="Rectangle 44"/>
            <p:cNvSpPr>
              <a:spLocks noChangeArrowheads="1"/>
            </p:cNvSpPr>
            <p:nvPr/>
          </p:nvSpPr>
          <p:spPr bwMode="auto">
            <a:xfrm>
              <a:off x="6195" y="1462"/>
              <a:ext cx="3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51" name="Freeform 45"/>
            <p:cNvSpPr/>
            <p:nvPr/>
          </p:nvSpPr>
          <p:spPr bwMode="auto">
            <a:xfrm>
              <a:off x="6270" y="2091"/>
              <a:ext cx="16"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2" name="Freeform 46"/>
            <p:cNvSpPr/>
            <p:nvPr/>
          </p:nvSpPr>
          <p:spPr bwMode="auto">
            <a:xfrm>
              <a:off x="6179" y="2138"/>
              <a:ext cx="107" cy="30"/>
            </a:xfrm>
            <a:custGeom>
              <a:avLst/>
              <a:gdLst>
                <a:gd name="T0" fmla="*/ 0 w 7"/>
                <a:gd name="T1" fmla="*/ 0 h 2"/>
                <a:gd name="T2" fmla="*/ 7 w 7"/>
                <a:gd name="T3" fmla="*/ 1 h 2"/>
                <a:gd name="T4" fmla="*/ 0 w 7"/>
                <a:gd name="T5" fmla="*/ 0 h 2"/>
              </a:gdLst>
              <a:ahLst/>
              <a:cxnLst>
                <a:cxn ang="0">
                  <a:pos x="T0" y="T1"/>
                </a:cxn>
                <a:cxn ang="0">
                  <a:pos x="T2" y="T3"/>
                </a:cxn>
                <a:cxn ang="0">
                  <a:pos x="T4" y="T5"/>
                </a:cxn>
              </a:cxnLst>
              <a:rect l="0" t="0" r="r" b="b"/>
              <a:pathLst>
                <a:path w="7" h="2">
                  <a:moveTo>
                    <a:pt x="0" y="0"/>
                  </a:moveTo>
                  <a:cubicBezTo>
                    <a:pt x="2" y="0"/>
                    <a:pt x="5" y="0"/>
                    <a:pt x="7" y="1"/>
                  </a:cubicBezTo>
                  <a:cubicBezTo>
                    <a:pt x="5" y="2"/>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3" name="Freeform 47"/>
            <p:cNvSpPr/>
            <p:nvPr/>
          </p:nvSpPr>
          <p:spPr bwMode="auto">
            <a:xfrm>
              <a:off x="6119" y="1278"/>
              <a:ext cx="45" cy="15"/>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0"/>
                    <a:pt x="3" y="0"/>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4" name="Freeform 48"/>
            <p:cNvSpPr/>
            <p:nvPr/>
          </p:nvSpPr>
          <p:spPr bwMode="auto">
            <a:xfrm>
              <a:off x="6088" y="1109"/>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5" name="Freeform 49"/>
            <p:cNvSpPr/>
            <p:nvPr/>
          </p:nvSpPr>
          <p:spPr bwMode="auto">
            <a:xfrm>
              <a:off x="6119" y="1370"/>
              <a:ext cx="30" cy="31"/>
            </a:xfrm>
            <a:custGeom>
              <a:avLst/>
              <a:gdLst>
                <a:gd name="T0" fmla="*/ 0 w 30"/>
                <a:gd name="T1" fmla="*/ 16 h 31"/>
                <a:gd name="T2" fmla="*/ 30 w 30"/>
                <a:gd name="T3" fmla="*/ 0 h 31"/>
                <a:gd name="T4" fmla="*/ 0 w 30"/>
                <a:gd name="T5" fmla="*/ 31 h 31"/>
                <a:gd name="T6" fmla="*/ 0 w 30"/>
                <a:gd name="T7" fmla="*/ 16 h 31"/>
              </a:gdLst>
              <a:ahLst/>
              <a:cxnLst>
                <a:cxn ang="0">
                  <a:pos x="T0" y="T1"/>
                </a:cxn>
                <a:cxn ang="0">
                  <a:pos x="T2" y="T3"/>
                </a:cxn>
                <a:cxn ang="0">
                  <a:pos x="T4" y="T5"/>
                </a:cxn>
                <a:cxn ang="0">
                  <a:pos x="T6" y="T7"/>
                </a:cxn>
              </a:cxnLst>
              <a:rect l="0" t="0" r="r" b="b"/>
              <a:pathLst>
                <a:path w="30" h="31">
                  <a:moveTo>
                    <a:pt x="0" y="16"/>
                  </a:moveTo>
                  <a:lnTo>
                    <a:pt x="30" y="0"/>
                  </a:lnTo>
                  <a:lnTo>
                    <a:pt x="0"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6" name="Freeform 50"/>
            <p:cNvSpPr/>
            <p:nvPr/>
          </p:nvSpPr>
          <p:spPr bwMode="auto">
            <a:xfrm>
              <a:off x="6134" y="1478"/>
              <a:ext cx="30" cy="15"/>
            </a:xfrm>
            <a:custGeom>
              <a:avLst/>
              <a:gdLst>
                <a:gd name="T0" fmla="*/ 30 w 30"/>
                <a:gd name="T1" fmla="*/ 0 h 15"/>
                <a:gd name="T2" fmla="*/ 30 w 30"/>
                <a:gd name="T3" fmla="*/ 0 h 15"/>
                <a:gd name="T4" fmla="*/ 0 w 30"/>
                <a:gd name="T5" fmla="*/ 15 h 15"/>
                <a:gd name="T6" fmla="*/ 0 w 30"/>
                <a:gd name="T7" fmla="*/ 0 h 15"/>
                <a:gd name="T8" fmla="*/ 30 w 30"/>
                <a:gd name="T9" fmla="*/ 0 h 15"/>
              </a:gdLst>
              <a:ahLst/>
              <a:cxnLst>
                <a:cxn ang="0">
                  <a:pos x="T0" y="T1"/>
                </a:cxn>
                <a:cxn ang="0">
                  <a:pos x="T2" y="T3"/>
                </a:cxn>
                <a:cxn ang="0">
                  <a:pos x="T4" y="T5"/>
                </a:cxn>
                <a:cxn ang="0">
                  <a:pos x="T6" y="T7"/>
                </a:cxn>
                <a:cxn ang="0">
                  <a:pos x="T8" y="T9"/>
                </a:cxn>
              </a:cxnLst>
              <a:rect l="0" t="0" r="r" b="b"/>
              <a:pathLst>
                <a:path w="30" h="15">
                  <a:moveTo>
                    <a:pt x="30" y="0"/>
                  </a:moveTo>
                  <a:lnTo>
                    <a:pt x="30" y="0"/>
                  </a:lnTo>
                  <a:lnTo>
                    <a:pt x="0" y="15"/>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 name="Freeform 51"/>
            <p:cNvSpPr/>
            <p:nvPr/>
          </p:nvSpPr>
          <p:spPr bwMode="auto">
            <a:xfrm>
              <a:off x="6119" y="1631"/>
              <a:ext cx="60"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3" y="1"/>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 name="Freeform 52"/>
            <p:cNvSpPr/>
            <p:nvPr/>
          </p:nvSpPr>
          <p:spPr bwMode="auto">
            <a:xfrm>
              <a:off x="6179" y="2076"/>
              <a:ext cx="46"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1" y="1"/>
                    <a:pt x="2" y="0"/>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 name="Freeform 53"/>
            <p:cNvSpPr/>
            <p:nvPr/>
          </p:nvSpPr>
          <p:spPr bwMode="auto">
            <a:xfrm>
              <a:off x="6043" y="1109"/>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 name="Freeform 54"/>
            <p:cNvSpPr/>
            <p:nvPr/>
          </p:nvSpPr>
          <p:spPr bwMode="auto">
            <a:xfrm>
              <a:off x="6103" y="1600"/>
              <a:ext cx="46" cy="16"/>
            </a:xfrm>
            <a:custGeom>
              <a:avLst/>
              <a:gdLst>
                <a:gd name="T0" fmla="*/ 31 w 46"/>
                <a:gd name="T1" fmla="*/ 0 h 16"/>
                <a:gd name="T2" fmla="*/ 46 w 46"/>
                <a:gd name="T3" fmla="*/ 16 h 16"/>
                <a:gd name="T4" fmla="*/ 0 w 46"/>
                <a:gd name="T5" fmla="*/ 16 h 16"/>
                <a:gd name="T6" fmla="*/ 0 w 46"/>
                <a:gd name="T7" fmla="*/ 16 h 16"/>
                <a:gd name="T8" fmla="*/ 31 w 46"/>
                <a:gd name="T9" fmla="*/ 0 h 16"/>
              </a:gdLst>
              <a:ahLst/>
              <a:cxnLst>
                <a:cxn ang="0">
                  <a:pos x="T0" y="T1"/>
                </a:cxn>
                <a:cxn ang="0">
                  <a:pos x="T2" y="T3"/>
                </a:cxn>
                <a:cxn ang="0">
                  <a:pos x="T4" y="T5"/>
                </a:cxn>
                <a:cxn ang="0">
                  <a:pos x="T6" y="T7"/>
                </a:cxn>
                <a:cxn ang="0">
                  <a:pos x="T8" y="T9"/>
                </a:cxn>
              </a:cxnLst>
              <a:rect l="0" t="0" r="r" b="b"/>
              <a:pathLst>
                <a:path w="46" h="16">
                  <a:moveTo>
                    <a:pt x="31" y="0"/>
                  </a:moveTo>
                  <a:lnTo>
                    <a:pt x="46" y="16"/>
                  </a:lnTo>
                  <a:lnTo>
                    <a:pt x="0" y="16"/>
                  </a:lnTo>
                  <a:lnTo>
                    <a:pt x="0" y="16"/>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1" name="Freeform 55"/>
            <p:cNvSpPr/>
            <p:nvPr/>
          </p:nvSpPr>
          <p:spPr bwMode="auto">
            <a:xfrm>
              <a:off x="6103" y="1923"/>
              <a:ext cx="61" cy="15"/>
            </a:xfrm>
            <a:custGeom>
              <a:avLst/>
              <a:gdLst>
                <a:gd name="T0" fmla="*/ 0 w 4"/>
                <a:gd name="T1" fmla="*/ 1 h 1"/>
                <a:gd name="T2" fmla="*/ 4 w 4"/>
                <a:gd name="T3" fmla="*/ 1 h 1"/>
                <a:gd name="T4" fmla="*/ 0 w 4"/>
                <a:gd name="T5" fmla="*/ 1 h 1"/>
              </a:gdLst>
              <a:ahLst/>
              <a:cxnLst>
                <a:cxn ang="0">
                  <a:pos x="T0" y="T1"/>
                </a:cxn>
                <a:cxn ang="0">
                  <a:pos x="T2" y="T3"/>
                </a:cxn>
                <a:cxn ang="0">
                  <a:pos x="T4" y="T5"/>
                </a:cxn>
              </a:cxnLst>
              <a:rect l="0" t="0" r="r" b="b"/>
              <a:pathLst>
                <a:path w="4" h="1">
                  <a:moveTo>
                    <a:pt x="0" y="1"/>
                  </a:moveTo>
                  <a:cubicBezTo>
                    <a:pt x="1" y="0"/>
                    <a:pt x="3" y="0"/>
                    <a:pt x="4"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2" name="Freeform 56"/>
            <p:cNvSpPr/>
            <p:nvPr/>
          </p:nvSpPr>
          <p:spPr bwMode="auto">
            <a:xfrm>
              <a:off x="6058" y="149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3" name="Freeform 57"/>
            <p:cNvSpPr/>
            <p:nvPr/>
          </p:nvSpPr>
          <p:spPr bwMode="auto">
            <a:xfrm>
              <a:off x="6043" y="1401"/>
              <a:ext cx="1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4" name="Freeform 58"/>
            <p:cNvSpPr/>
            <p:nvPr/>
          </p:nvSpPr>
          <p:spPr bwMode="auto">
            <a:xfrm>
              <a:off x="6027" y="1631"/>
              <a:ext cx="61"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4" y="2"/>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5" name="Freeform 59"/>
            <p:cNvSpPr/>
            <p:nvPr/>
          </p:nvSpPr>
          <p:spPr bwMode="auto">
            <a:xfrm>
              <a:off x="5769" y="1554"/>
              <a:ext cx="304" cy="123"/>
            </a:xfrm>
            <a:custGeom>
              <a:avLst/>
              <a:gdLst>
                <a:gd name="T0" fmla="*/ 19 w 20"/>
                <a:gd name="T1" fmla="*/ 1 h 8"/>
                <a:gd name="T2" fmla="*/ 20 w 20"/>
                <a:gd name="T3" fmla="*/ 2 h 8"/>
                <a:gd name="T4" fmla="*/ 14 w 20"/>
                <a:gd name="T5" fmla="*/ 4 h 8"/>
                <a:gd name="T6" fmla="*/ 7 w 20"/>
                <a:gd name="T7" fmla="*/ 5 h 8"/>
                <a:gd name="T8" fmla="*/ 0 w 20"/>
                <a:gd name="T9" fmla="*/ 8 h 8"/>
                <a:gd name="T10" fmla="*/ 18 w 20"/>
                <a:gd name="T11" fmla="*/ 2 h 8"/>
                <a:gd name="T12" fmla="*/ 20 w 20"/>
                <a:gd name="T13" fmla="*/ 0 h 8"/>
                <a:gd name="T14" fmla="*/ 19 w 20"/>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8">
                  <a:moveTo>
                    <a:pt x="19" y="1"/>
                  </a:moveTo>
                  <a:cubicBezTo>
                    <a:pt x="20" y="2"/>
                    <a:pt x="20" y="2"/>
                    <a:pt x="20" y="2"/>
                  </a:cubicBezTo>
                  <a:cubicBezTo>
                    <a:pt x="18" y="1"/>
                    <a:pt x="17" y="6"/>
                    <a:pt x="14" y="4"/>
                  </a:cubicBezTo>
                  <a:cubicBezTo>
                    <a:pt x="12" y="5"/>
                    <a:pt x="10" y="4"/>
                    <a:pt x="7" y="5"/>
                  </a:cubicBezTo>
                  <a:cubicBezTo>
                    <a:pt x="0" y="8"/>
                    <a:pt x="0" y="8"/>
                    <a:pt x="0" y="8"/>
                  </a:cubicBezTo>
                  <a:cubicBezTo>
                    <a:pt x="5" y="5"/>
                    <a:pt x="12" y="5"/>
                    <a:pt x="18" y="2"/>
                  </a:cubicBezTo>
                  <a:cubicBezTo>
                    <a:pt x="18" y="0"/>
                    <a:pt x="20" y="1"/>
                    <a:pt x="20" y="0"/>
                  </a:cubicBezTo>
                  <a:lnTo>
                    <a:pt x="1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6" name="Rectangle 60"/>
            <p:cNvSpPr>
              <a:spLocks noChangeArrowheads="1"/>
            </p:cNvSpPr>
            <p:nvPr/>
          </p:nvSpPr>
          <p:spPr bwMode="auto">
            <a:xfrm>
              <a:off x="6058" y="1723"/>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67" name="Freeform 61"/>
            <p:cNvSpPr/>
            <p:nvPr/>
          </p:nvSpPr>
          <p:spPr bwMode="auto">
            <a:xfrm>
              <a:off x="6027" y="1554"/>
              <a:ext cx="16" cy="31"/>
            </a:xfrm>
            <a:custGeom>
              <a:avLst/>
              <a:gdLst>
                <a:gd name="T0" fmla="*/ 0 w 1"/>
                <a:gd name="T1" fmla="*/ 2 h 2"/>
                <a:gd name="T2" fmla="*/ 0 w 1"/>
                <a:gd name="T3" fmla="*/ 0 h 2"/>
                <a:gd name="T4" fmla="*/ 1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0" y="0"/>
                    <a:pt x="0" y="0"/>
                    <a:pt x="0" y="0"/>
                  </a:cubicBezTo>
                  <a:cubicBezTo>
                    <a:pt x="0" y="1"/>
                    <a:pt x="1" y="1"/>
                    <a:pt x="1"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8" name="Freeform 62"/>
            <p:cNvSpPr/>
            <p:nvPr/>
          </p:nvSpPr>
          <p:spPr bwMode="auto">
            <a:xfrm>
              <a:off x="5982" y="1508"/>
              <a:ext cx="30" cy="16"/>
            </a:xfrm>
            <a:custGeom>
              <a:avLst/>
              <a:gdLst>
                <a:gd name="T0" fmla="*/ 30 w 30"/>
                <a:gd name="T1" fmla="*/ 0 h 16"/>
                <a:gd name="T2" fmla="*/ 30 w 30"/>
                <a:gd name="T3" fmla="*/ 0 h 16"/>
                <a:gd name="T4" fmla="*/ 15 w 30"/>
                <a:gd name="T5" fmla="*/ 16 h 16"/>
                <a:gd name="T6" fmla="*/ 0 w 30"/>
                <a:gd name="T7" fmla="*/ 0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0"/>
                  </a:lnTo>
                  <a:lnTo>
                    <a:pt x="15" y="16"/>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9" name="Freeform 63"/>
            <p:cNvSpPr/>
            <p:nvPr/>
          </p:nvSpPr>
          <p:spPr bwMode="auto">
            <a:xfrm>
              <a:off x="5982" y="1723"/>
              <a:ext cx="61" cy="16"/>
            </a:xfrm>
            <a:custGeom>
              <a:avLst/>
              <a:gdLst>
                <a:gd name="T0" fmla="*/ 0 w 61"/>
                <a:gd name="T1" fmla="*/ 16 h 16"/>
                <a:gd name="T2" fmla="*/ 61 w 61"/>
                <a:gd name="T3" fmla="*/ 0 h 16"/>
                <a:gd name="T4" fmla="*/ 45 w 61"/>
                <a:gd name="T5" fmla="*/ 16 h 16"/>
                <a:gd name="T6" fmla="*/ 0 w 61"/>
                <a:gd name="T7" fmla="*/ 16 h 16"/>
              </a:gdLst>
              <a:ahLst/>
              <a:cxnLst>
                <a:cxn ang="0">
                  <a:pos x="T0" y="T1"/>
                </a:cxn>
                <a:cxn ang="0">
                  <a:pos x="T2" y="T3"/>
                </a:cxn>
                <a:cxn ang="0">
                  <a:pos x="T4" y="T5"/>
                </a:cxn>
                <a:cxn ang="0">
                  <a:pos x="T6" y="T7"/>
                </a:cxn>
              </a:cxnLst>
              <a:rect l="0" t="0" r="r" b="b"/>
              <a:pathLst>
                <a:path w="61" h="16">
                  <a:moveTo>
                    <a:pt x="0" y="16"/>
                  </a:moveTo>
                  <a:lnTo>
                    <a:pt x="61" y="0"/>
                  </a:lnTo>
                  <a:lnTo>
                    <a:pt x="4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 name="Freeform 64"/>
            <p:cNvSpPr/>
            <p:nvPr/>
          </p:nvSpPr>
          <p:spPr bwMode="auto">
            <a:xfrm>
              <a:off x="5997" y="1662"/>
              <a:ext cx="30" cy="15"/>
            </a:xfrm>
            <a:custGeom>
              <a:avLst/>
              <a:gdLst>
                <a:gd name="T0" fmla="*/ 0 w 30"/>
                <a:gd name="T1" fmla="*/ 15 h 15"/>
                <a:gd name="T2" fmla="*/ 30 w 30"/>
                <a:gd name="T3" fmla="*/ 0 h 15"/>
                <a:gd name="T4" fmla="*/ 30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 name="Freeform 65"/>
            <p:cNvSpPr/>
            <p:nvPr/>
          </p:nvSpPr>
          <p:spPr bwMode="auto">
            <a:xfrm>
              <a:off x="5951" y="1969"/>
              <a:ext cx="122" cy="30"/>
            </a:xfrm>
            <a:custGeom>
              <a:avLst/>
              <a:gdLst>
                <a:gd name="T0" fmla="*/ 6 w 8"/>
                <a:gd name="T1" fmla="*/ 2 h 2"/>
                <a:gd name="T2" fmla="*/ 0 w 8"/>
                <a:gd name="T3" fmla="*/ 1 h 2"/>
                <a:gd name="T4" fmla="*/ 6 w 8"/>
                <a:gd name="T5" fmla="*/ 1 h 2"/>
                <a:gd name="T6" fmla="*/ 5 w 8"/>
                <a:gd name="T7" fmla="*/ 2 h 2"/>
                <a:gd name="T8" fmla="*/ 8 w 8"/>
                <a:gd name="T9" fmla="*/ 2 h 2"/>
                <a:gd name="T10" fmla="*/ 6 w 8"/>
                <a:gd name="T11" fmla="*/ 2 h 2"/>
              </a:gdLst>
              <a:ahLst/>
              <a:cxnLst>
                <a:cxn ang="0">
                  <a:pos x="T0" y="T1"/>
                </a:cxn>
                <a:cxn ang="0">
                  <a:pos x="T2" y="T3"/>
                </a:cxn>
                <a:cxn ang="0">
                  <a:pos x="T4" y="T5"/>
                </a:cxn>
                <a:cxn ang="0">
                  <a:pos x="T6" y="T7"/>
                </a:cxn>
                <a:cxn ang="0">
                  <a:pos x="T8" y="T9"/>
                </a:cxn>
                <a:cxn ang="0">
                  <a:pos x="T10" y="T11"/>
                </a:cxn>
              </a:cxnLst>
              <a:rect l="0" t="0" r="r" b="b"/>
              <a:pathLst>
                <a:path w="8" h="2">
                  <a:moveTo>
                    <a:pt x="6" y="2"/>
                  </a:moveTo>
                  <a:cubicBezTo>
                    <a:pt x="5" y="2"/>
                    <a:pt x="2" y="1"/>
                    <a:pt x="0" y="1"/>
                  </a:cubicBezTo>
                  <a:cubicBezTo>
                    <a:pt x="2" y="0"/>
                    <a:pt x="5" y="2"/>
                    <a:pt x="6" y="1"/>
                  </a:cubicBezTo>
                  <a:cubicBezTo>
                    <a:pt x="5" y="1"/>
                    <a:pt x="5" y="1"/>
                    <a:pt x="5" y="2"/>
                  </a:cubicBezTo>
                  <a:cubicBezTo>
                    <a:pt x="8" y="2"/>
                    <a:pt x="8" y="2"/>
                    <a:pt x="8"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 name="Freeform 66"/>
            <p:cNvSpPr/>
            <p:nvPr/>
          </p:nvSpPr>
          <p:spPr bwMode="auto">
            <a:xfrm>
              <a:off x="6027" y="2138"/>
              <a:ext cx="46" cy="0"/>
            </a:xfrm>
            <a:custGeom>
              <a:avLst/>
              <a:gdLst>
                <a:gd name="T0" fmla="*/ 46 w 46"/>
                <a:gd name="T1" fmla="*/ 0 w 46"/>
                <a:gd name="T2" fmla="*/ 46 w 46"/>
              </a:gdLst>
              <a:ahLst/>
              <a:cxnLst>
                <a:cxn ang="0">
                  <a:pos x="T0" y="0"/>
                </a:cxn>
                <a:cxn ang="0">
                  <a:pos x="T1" y="0"/>
                </a:cxn>
                <a:cxn ang="0">
                  <a:pos x="T2" y="0"/>
                </a:cxn>
              </a:cxnLst>
              <a:rect l="0" t="0" r="r" b="b"/>
              <a:pathLst>
                <a:path w="46">
                  <a:moveTo>
                    <a:pt x="46" y="0"/>
                  </a:move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 name="Rectangle 67"/>
            <p:cNvSpPr>
              <a:spLocks noChangeArrowheads="1"/>
            </p:cNvSpPr>
            <p:nvPr/>
          </p:nvSpPr>
          <p:spPr bwMode="auto">
            <a:xfrm>
              <a:off x="6119" y="2675"/>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74" name="Freeform 68"/>
            <p:cNvSpPr/>
            <p:nvPr/>
          </p:nvSpPr>
          <p:spPr bwMode="auto">
            <a:xfrm>
              <a:off x="6027" y="2030"/>
              <a:ext cx="31" cy="15"/>
            </a:xfrm>
            <a:custGeom>
              <a:avLst/>
              <a:gdLst>
                <a:gd name="T0" fmla="*/ 1 w 2"/>
                <a:gd name="T1" fmla="*/ 1 h 1"/>
                <a:gd name="T2" fmla="*/ 1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1" y="1"/>
                  </a:cubicBezTo>
                  <a:cubicBezTo>
                    <a:pt x="0" y="0"/>
                    <a:pt x="0" y="0"/>
                    <a:pt x="0" y="0"/>
                  </a:cubicBezTo>
                  <a:cubicBezTo>
                    <a:pt x="1"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5" name="Freeform 69"/>
            <p:cNvSpPr/>
            <p:nvPr/>
          </p:nvSpPr>
          <p:spPr bwMode="auto">
            <a:xfrm>
              <a:off x="5921" y="1324"/>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6" name="Freeform 70"/>
            <p:cNvSpPr/>
            <p:nvPr/>
          </p:nvSpPr>
          <p:spPr bwMode="auto">
            <a:xfrm>
              <a:off x="5936" y="1677"/>
              <a:ext cx="61" cy="31"/>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0" y="0"/>
                    <a:pt x="2" y="1"/>
                    <a:pt x="4" y="0"/>
                  </a:cubicBezTo>
                  <a:cubicBezTo>
                    <a:pt x="3"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7" name="Freeform 71"/>
            <p:cNvSpPr/>
            <p:nvPr/>
          </p:nvSpPr>
          <p:spPr bwMode="auto">
            <a:xfrm>
              <a:off x="5982" y="2184"/>
              <a:ext cx="61" cy="15"/>
            </a:xfrm>
            <a:custGeom>
              <a:avLst/>
              <a:gdLst>
                <a:gd name="T0" fmla="*/ 61 w 61"/>
                <a:gd name="T1" fmla="*/ 0 h 15"/>
                <a:gd name="T2" fmla="*/ 61 w 61"/>
                <a:gd name="T3" fmla="*/ 0 h 15"/>
                <a:gd name="T4" fmla="*/ 0 w 61"/>
                <a:gd name="T5" fmla="*/ 15 h 15"/>
                <a:gd name="T6" fmla="*/ 0 w 61"/>
                <a:gd name="T7" fmla="*/ 15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8" name="Freeform 72"/>
            <p:cNvSpPr/>
            <p:nvPr/>
          </p:nvSpPr>
          <p:spPr bwMode="auto">
            <a:xfrm>
              <a:off x="6073" y="2659"/>
              <a:ext cx="30" cy="16"/>
            </a:xfrm>
            <a:custGeom>
              <a:avLst/>
              <a:gdLst>
                <a:gd name="T0" fmla="*/ 0 w 30"/>
                <a:gd name="T1" fmla="*/ 0 h 16"/>
                <a:gd name="T2" fmla="*/ 30 w 30"/>
                <a:gd name="T3" fmla="*/ 16 h 16"/>
                <a:gd name="T4" fmla="*/ 0 w 30"/>
                <a:gd name="T5" fmla="*/ 16 h 16"/>
                <a:gd name="T6" fmla="*/ 0 w 30"/>
                <a:gd name="T7" fmla="*/ 0 h 16"/>
              </a:gdLst>
              <a:ahLst/>
              <a:cxnLst>
                <a:cxn ang="0">
                  <a:pos x="T0" y="T1"/>
                </a:cxn>
                <a:cxn ang="0">
                  <a:pos x="T2" y="T3"/>
                </a:cxn>
                <a:cxn ang="0">
                  <a:pos x="T4" y="T5"/>
                </a:cxn>
                <a:cxn ang="0">
                  <a:pos x="T6" y="T7"/>
                </a:cxn>
              </a:cxnLst>
              <a:rect l="0" t="0" r="r" b="b"/>
              <a:pathLst>
                <a:path w="30" h="16">
                  <a:moveTo>
                    <a:pt x="0" y="0"/>
                  </a:moveTo>
                  <a:lnTo>
                    <a:pt x="30" y="16"/>
                  </a:lnTo>
                  <a:lnTo>
                    <a:pt x="0"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9" name="Freeform 73"/>
            <p:cNvSpPr/>
            <p:nvPr/>
          </p:nvSpPr>
          <p:spPr bwMode="auto">
            <a:xfrm>
              <a:off x="5875" y="1708"/>
              <a:ext cx="107" cy="61"/>
            </a:xfrm>
            <a:custGeom>
              <a:avLst/>
              <a:gdLst>
                <a:gd name="T0" fmla="*/ 3 w 7"/>
                <a:gd name="T1" fmla="*/ 3 h 4"/>
                <a:gd name="T2" fmla="*/ 0 w 7"/>
                <a:gd name="T3" fmla="*/ 4 h 4"/>
                <a:gd name="T4" fmla="*/ 3 w 7"/>
                <a:gd name="T5" fmla="*/ 3 h 4"/>
                <a:gd name="T6" fmla="*/ 2 w 7"/>
                <a:gd name="T7" fmla="*/ 3 h 4"/>
                <a:gd name="T8" fmla="*/ 2 w 7"/>
                <a:gd name="T9" fmla="*/ 2 h 4"/>
                <a:gd name="T10" fmla="*/ 1 w 7"/>
                <a:gd name="T11" fmla="*/ 2 h 4"/>
                <a:gd name="T12" fmla="*/ 7 w 7"/>
                <a:gd name="T13" fmla="*/ 2 h 4"/>
                <a:gd name="T14" fmla="*/ 4 w 7"/>
                <a:gd name="T15" fmla="*/ 4 h 4"/>
                <a:gd name="T16" fmla="*/ 3 w 7"/>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3" y="3"/>
                  </a:moveTo>
                  <a:cubicBezTo>
                    <a:pt x="3" y="4"/>
                    <a:pt x="1" y="4"/>
                    <a:pt x="0" y="4"/>
                  </a:cubicBezTo>
                  <a:cubicBezTo>
                    <a:pt x="3" y="3"/>
                    <a:pt x="3" y="3"/>
                    <a:pt x="3" y="3"/>
                  </a:cubicBezTo>
                  <a:cubicBezTo>
                    <a:pt x="2" y="3"/>
                    <a:pt x="2" y="3"/>
                    <a:pt x="2" y="3"/>
                  </a:cubicBezTo>
                  <a:cubicBezTo>
                    <a:pt x="2" y="2"/>
                    <a:pt x="2" y="2"/>
                    <a:pt x="2" y="2"/>
                  </a:cubicBezTo>
                  <a:cubicBezTo>
                    <a:pt x="2" y="2"/>
                    <a:pt x="2" y="2"/>
                    <a:pt x="1" y="2"/>
                  </a:cubicBezTo>
                  <a:cubicBezTo>
                    <a:pt x="2" y="0"/>
                    <a:pt x="4" y="2"/>
                    <a:pt x="7" y="2"/>
                  </a:cubicBezTo>
                  <a:cubicBezTo>
                    <a:pt x="4" y="4"/>
                    <a:pt x="4" y="4"/>
                    <a:pt x="4" y="4"/>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0" name="Freeform 74"/>
            <p:cNvSpPr/>
            <p:nvPr/>
          </p:nvSpPr>
          <p:spPr bwMode="auto">
            <a:xfrm>
              <a:off x="5906" y="1386"/>
              <a:ext cx="30" cy="3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1" name="Freeform 75"/>
            <p:cNvSpPr/>
            <p:nvPr/>
          </p:nvSpPr>
          <p:spPr bwMode="auto">
            <a:xfrm>
              <a:off x="5891" y="1585"/>
              <a:ext cx="60" cy="15"/>
            </a:xfrm>
            <a:custGeom>
              <a:avLst/>
              <a:gdLst>
                <a:gd name="T0" fmla="*/ 0 w 4"/>
                <a:gd name="T1" fmla="*/ 1 h 1"/>
                <a:gd name="T2" fmla="*/ 0 w 4"/>
                <a:gd name="T3" fmla="*/ 0 h 1"/>
                <a:gd name="T4" fmla="*/ 4 w 4"/>
                <a:gd name="T5" fmla="*/ 0 h 1"/>
                <a:gd name="T6" fmla="*/ 0 w 4"/>
                <a:gd name="T7" fmla="*/ 1 h 1"/>
              </a:gdLst>
              <a:ahLst/>
              <a:cxnLst>
                <a:cxn ang="0">
                  <a:pos x="T0" y="T1"/>
                </a:cxn>
                <a:cxn ang="0">
                  <a:pos x="T2" y="T3"/>
                </a:cxn>
                <a:cxn ang="0">
                  <a:pos x="T4" y="T5"/>
                </a:cxn>
                <a:cxn ang="0">
                  <a:pos x="T6" y="T7"/>
                </a:cxn>
              </a:cxnLst>
              <a:rect l="0" t="0" r="r" b="b"/>
              <a:pathLst>
                <a:path w="4" h="1">
                  <a:moveTo>
                    <a:pt x="0" y="1"/>
                  </a:moveTo>
                  <a:cubicBezTo>
                    <a:pt x="0" y="0"/>
                    <a:pt x="0" y="0"/>
                    <a:pt x="0" y="0"/>
                  </a:cubicBezTo>
                  <a:cubicBezTo>
                    <a:pt x="1" y="0"/>
                    <a:pt x="3" y="0"/>
                    <a:pt x="4"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2" name="Freeform 76"/>
            <p:cNvSpPr/>
            <p:nvPr/>
          </p:nvSpPr>
          <p:spPr bwMode="auto">
            <a:xfrm>
              <a:off x="5921" y="1478"/>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3" name="Freeform 77"/>
            <p:cNvSpPr/>
            <p:nvPr/>
          </p:nvSpPr>
          <p:spPr bwMode="auto">
            <a:xfrm>
              <a:off x="5921" y="1554"/>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4" name="Freeform 78"/>
            <p:cNvSpPr/>
            <p:nvPr/>
          </p:nvSpPr>
          <p:spPr bwMode="auto">
            <a:xfrm>
              <a:off x="5967" y="215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5" name="Freeform 79"/>
            <p:cNvSpPr/>
            <p:nvPr/>
          </p:nvSpPr>
          <p:spPr bwMode="auto">
            <a:xfrm>
              <a:off x="5875" y="1646"/>
              <a:ext cx="46" cy="16"/>
            </a:xfrm>
            <a:custGeom>
              <a:avLst/>
              <a:gdLst>
                <a:gd name="T0" fmla="*/ 0 w 46"/>
                <a:gd name="T1" fmla="*/ 16 h 16"/>
                <a:gd name="T2" fmla="*/ 46 w 46"/>
                <a:gd name="T3" fmla="*/ 0 h 16"/>
                <a:gd name="T4" fmla="*/ 31 w 46"/>
                <a:gd name="T5" fmla="*/ 16 h 16"/>
                <a:gd name="T6" fmla="*/ 0 w 46"/>
                <a:gd name="T7" fmla="*/ 16 h 16"/>
              </a:gdLst>
              <a:ahLst/>
              <a:cxnLst>
                <a:cxn ang="0">
                  <a:pos x="T0" y="T1"/>
                </a:cxn>
                <a:cxn ang="0">
                  <a:pos x="T2" y="T3"/>
                </a:cxn>
                <a:cxn ang="0">
                  <a:pos x="T4" y="T5"/>
                </a:cxn>
                <a:cxn ang="0">
                  <a:pos x="T6" y="T7"/>
                </a:cxn>
              </a:cxnLst>
              <a:rect l="0" t="0" r="r" b="b"/>
              <a:pathLst>
                <a:path w="46" h="16">
                  <a:moveTo>
                    <a:pt x="0" y="16"/>
                  </a:moveTo>
                  <a:lnTo>
                    <a:pt x="46" y="0"/>
                  </a:lnTo>
                  <a:lnTo>
                    <a:pt x="3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6" name="Freeform 80"/>
            <p:cNvSpPr/>
            <p:nvPr/>
          </p:nvSpPr>
          <p:spPr bwMode="auto">
            <a:xfrm>
              <a:off x="5739" y="2184"/>
              <a:ext cx="228" cy="76"/>
            </a:xfrm>
            <a:custGeom>
              <a:avLst/>
              <a:gdLst>
                <a:gd name="T0" fmla="*/ 6 w 15"/>
                <a:gd name="T1" fmla="*/ 3 h 5"/>
                <a:gd name="T2" fmla="*/ 4 w 15"/>
                <a:gd name="T3" fmla="*/ 4 h 5"/>
                <a:gd name="T4" fmla="*/ 4 w 15"/>
                <a:gd name="T5" fmla="*/ 2 h 5"/>
                <a:gd name="T6" fmla="*/ 1 w 15"/>
                <a:gd name="T7" fmla="*/ 3 h 5"/>
                <a:gd name="T8" fmla="*/ 0 w 15"/>
                <a:gd name="T9" fmla="*/ 2 h 5"/>
                <a:gd name="T10" fmla="*/ 1 w 15"/>
                <a:gd name="T11" fmla="*/ 2 h 5"/>
                <a:gd name="T12" fmla="*/ 2 w 15"/>
                <a:gd name="T13" fmla="*/ 3 h 5"/>
                <a:gd name="T14" fmla="*/ 10 w 15"/>
                <a:gd name="T15" fmla="*/ 2 h 5"/>
                <a:gd name="T16" fmla="*/ 15 w 15"/>
                <a:gd name="T17" fmla="*/ 2 h 5"/>
                <a:gd name="T18" fmla="*/ 6 w 15"/>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6" y="3"/>
                  </a:moveTo>
                  <a:cubicBezTo>
                    <a:pt x="4" y="4"/>
                    <a:pt x="4" y="4"/>
                    <a:pt x="4" y="4"/>
                  </a:cubicBezTo>
                  <a:cubicBezTo>
                    <a:pt x="4" y="3"/>
                    <a:pt x="5" y="2"/>
                    <a:pt x="4" y="2"/>
                  </a:cubicBezTo>
                  <a:cubicBezTo>
                    <a:pt x="4" y="4"/>
                    <a:pt x="2" y="3"/>
                    <a:pt x="1" y="3"/>
                  </a:cubicBezTo>
                  <a:cubicBezTo>
                    <a:pt x="0" y="2"/>
                    <a:pt x="0" y="2"/>
                    <a:pt x="0" y="2"/>
                  </a:cubicBezTo>
                  <a:cubicBezTo>
                    <a:pt x="1" y="2"/>
                    <a:pt x="1" y="2"/>
                    <a:pt x="1" y="2"/>
                  </a:cubicBezTo>
                  <a:cubicBezTo>
                    <a:pt x="1" y="2"/>
                    <a:pt x="1" y="3"/>
                    <a:pt x="2" y="3"/>
                  </a:cubicBezTo>
                  <a:cubicBezTo>
                    <a:pt x="3" y="0"/>
                    <a:pt x="7" y="2"/>
                    <a:pt x="10" y="2"/>
                  </a:cubicBezTo>
                  <a:cubicBezTo>
                    <a:pt x="15" y="2"/>
                    <a:pt x="15" y="2"/>
                    <a:pt x="15" y="2"/>
                  </a:cubicBezTo>
                  <a:cubicBezTo>
                    <a:pt x="12" y="3"/>
                    <a:pt x="9"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7" name="Freeform 81"/>
            <p:cNvSpPr/>
            <p:nvPr/>
          </p:nvSpPr>
          <p:spPr bwMode="auto">
            <a:xfrm>
              <a:off x="5845" y="1984"/>
              <a:ext cx="76" cy="31"/>
            </a:xfrm>
            <a:custGeom>
              <a:avLst/>
              <a:gdLst>
                <a:gd name="T0" fmla="*/ 5 w 5"/>
                <a:gd name="T1" fmla="*/ 1 h 2"/>
                <a:gd name="T2" fmla="*/ 0 w 5"/>
                <a:gd name="T3" fmla="*/ 1 h 2"/>
                <a:gd name="T4" fmla="*/ 4 w 5"/>
                <a:gd name="T5" fmla="*/ 0 h 2"/>
                <a:gd name="T6" fmla="*/ 3 w 5"/>
                <a:gd name="T7" fmla="*/ 0 h 2"/>
                <a:gd name="T8" fmla="*/ 5 w 5"/>
                <a:gd name="T9" fmla="*/ 0 h 2"/>
                <a:gd name="T10" fmla="*/ 4 w 5"/>
                <a:gd name="T11" fmla="*/ 1 h 2"/>
                <a:gd name="T12" fmla="*/ 5 w 5"/>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1"/>
                  </a:moveTo>
                  <a:cubicBezTo>
                    <a:pt x="4" y="2"/>
                    <a:pt x="2" y="1"/>
                    <a:pt x="0" y="1"/>
                  </a:cubicBezTo>
                  <a:cubicBezTo>
                    <a:pt x="1" y="0"/>
                    <a:pt x="3" y="2"/>
                    <a:pt x="4" y="0"/>
                  </a:cubicBezTo>
                  <a:cubicBezTo>
                    <a:pt x="3" y="0"/>
                    <a:pt x="3" y="0"/>
                    <a:pt x="3" y="0"/>
                  </a:cubicBezTo>
                  <a:cubicBezTo>
                    <a:pt x="5" y="0"/>
                    <a:pt x="5" y="0"/>
                    <a:pt x="5" y="0"/>
                  </a:cubicBezTo>
                  <a:cubicBezTo>
                    <a:pt x="4" y="1"/>
                    <a:pt x="4" y="1"/>
                    <a:pt x="4" y="1"/>
                  </a:cubicBezTo>
                  <a:lnTo>
                    <a:pt x="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8" name="Freeform 82"/>
            <p:cNvSpPr/>
            <p:nvPr/>
          </p:nvSpPr>
          <p:spPr bwMode="auto">
            <a:xfrm>
              <a:off x="5891" y="2122"/>
              <a:ext cx="60" cy="92"/>
            </a:xfrm>
            <a:custGeom>
              <a:avLst/>
              <a:gdLst>
                <a:gd name="T0" fmla="*/ 4 w 4"/>
                <a:gd name="T1" fmla="*/ 3 h 6"/>
                <a:gd name="T2" fmla="*/ 2 w 4"/>
                <a:gd name="T3" fmla="*/ 4 h 6"/>
                <a:gd name="T4" fmla="*/ 0 w 4"/>
                <a:gd name="T5" fmla="*/ 4 h 6"/>
                <a:gd name="T6" fmla="*/ 4 w 4"/>
                <a:gd name="T7" fmla="*/ 2 h 6"/>
                <a:gd name="T8" fmla="*/ 4 w 4"/>
                <a:gd name="T9" fmla="*/ 3 h 6"/>
              </a:gdLst>
              <a:ahLst/>
              <a:cxnLst>
                <a:cxn ang="0">
                  <a:pos x="T0" y="T1"/>
                </a:cxn>
                <a:cxn ang="0">
                  <a:pos x="T2" y="T3"/>
                </a:cxn>
                <a:cxn ang="0">
                  <a:pos x="T4" y="T5"/>
                </a:cxn>
                <a:cxn ang="0">
                  <a:pos x="T6" y="T7"/>
                </a:cxn>
                <a:cxn ang="0">
                  <a:pos x="T8" y="T9"/>
                </a:cxn>
              </a:cxnLst>
              <a:rect l="0" t="0" r="r" b="b"/>
              <a:pathLst>
                <a:path w="4" h="6">
                  <a:moveTo>
                    <a:pt x="4" y="3"/>
                  </a:moveTo>
                  <a:cubicBezTo>
                    <a:pt x="3" y="3"/>
                    <a:pt x="2" y="4"/>
                    <a:pt x="2" y="4"/>
                  </a:cubicBezTo>
                  <a:cubicBezTo>
                    <a:pt x="0" y="4"/>
                    <a:pt x="0" y="4"/>
                    <a:pt x="0" y="4"/>
                  </a:cubicBezTo>
                  <a:cubicBezTo>
                    <a:pt x="2" y="6"/>
                    <a:pt x="1" y="0"/>
                    <a:pt x="4"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9" name="Rectangle 83"/>
            <p:cNvSpPr>
              <a:spLocks noChangeArrowheads="1"/>
            </p:cNvSpPr>
            <p:nvPr/>
          </p:nvSpPr>
          <p:spPr bwMode="auto">
            <a:xfrm>
              <a:off x="5784" y="1125"/>
              <a:ext cx="31"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0" name="Freeform 84"/>
            <p:cNvSpPr/>
            <p:nvPr/>
          </p:nvSpPr>
          <p:spPr bwMode="auto">
            <a:xfrm>
              <a:off x="5693" y="1570"/>
              <a:ext cx="182" cy="76"/>
            </a:xfrm>
            <a:custGeom>
              <a:avLst/>
              <a:gdLst>
                <a:gd name="T0" fmla="*/ 11 w 12"/>
                <a:gd name="T1" fmla="*/ 0 h 5"/>
                <a:gd name="T2" fmla="*/ 10 w 12"/>
                <a:gd name="T3" fmla="*/ 2 h 5"/>
                <a:gd name="T4" fmla="*/ 11 w 12"/>
                <a:gd name="T5" fmla="*/ 2 h 5"/>
                <a:gd name="T6" fmla="*/ 2 w 12"/>
                <a:gd name="T7" fmla="*/ 3 h 5"/>
                <a:gd name="T8" fmla="*/ 2 w 12"/>
                <a:gd name="T9" fmla="*/ 4 h 5"/>
                <a:gd name="T10" fmla="*/ 3 w 12"/>
                <a:gd name="T11" fmla="*/ 4 h 5"/>
                <a:gd name="T12" fmla="*/ 3 w 12"/>
                <a:gd name="T13" fmla="*/ 5 h 5"/>
                <a:gd name="T14" fmla="*/ 0 w 12"/>
                <a:gd name="T15" fmla="*/ 4 h 5"/>
                <a:gd name="T16" fmla="*/ 8 w 12"/>
                <a:gd name="T17" fmla="*/ 2 h 5"/>
                <a:gd name="T18" fmla="*/ 9 w 12"/>
                <a:gd name="T19" fmla="*/ 1 h 5"/>
                <a:gd name="T20" fmla="*/ 8 w 12"/>
                <a:gd name="T21" fmla="*/ 2 h 5"/>
                <a:gd name="T22" fmla="*/ 9 w 12"/>
                <a:gd name="T23" fmla="*/ 3 h 5"/>
                <a:gd name="T24" fmla="*/ 10 w 12"/>
                <a:gd name="T25" fmla="*/ 0 h 5"/>
                <a:gd name="T26" fmla="*/ 12 w 12"/>
                <a:gd name="T27" fmla="*/ 1 h 5"/>
                <a:gd name="T28" fmla="*/ 11 w 12"/>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5">
                  <a:moveTo>
                    <a:pt x="11" y="0"/>
                  </a:moveTo>
                  <a:cubicBezTo>
                    <a:pt x="10" y="1"/>
                    <a:pt x="10" y="1"/>
                    <a:pt x="10" y="2"/>
                  </a:cubicBezTo>
                  <a:cubicBezTo>
                    <a:pt x="11" y="2"/>
                    <a:pt x="11" y="2"/>
                    <a:pt x="11" y="2"/>
                  </a:cubicBezTo>
                  <a:cubicBezTo>
                    <a:pt x="8" y="3"/>
                    <a:pt x="5" y="5"/>
                    <a:pt x="2" y="3"/>
                  </a:cubicBezTo>
                  <a:cubicBezTo>
                    <a:pt x="2" y="4"/>
                    <a:pt x="2" y="4"/>
                    <a:pt x="2" y="4"/>
                  </a:cubicBezTo>
                  <a:cubicBezTo>
                    <a:pt x="2" y="4"/>
                    <a:pt x="2" y="4"/>
                    <a:pt x="3" y="4"/>
                  </a:cubicBezTo>
                  <a:cubicBezTo>
                    <a:pt x="3" y="5"/>
                    <a:pt x="3" y="5"/>
                    <a:pt x="3" y="5"/>
                  </a:cubicBezTo>
                  <a:cubicBezTo>
                    <a:pt x="2" y="4"/>
                    <a:pt x="1" y="4"/>
                    <a:pt x="0" y="4"/>
                  </a:cubicBezTo>
                  <a:cubicBezTo>
                    <a:pt x="2" y="2"/>
                    <a:pt x="7" y="4"/>
                    <a:pt x="8" y="2"/>
                  </a:cubicBezTo>
                  <a:cubicBezTo>
                    <a:pt x="9" y="1"/>
                    <a:pt x="9" y="1"/>
                    <a:pt x="9" y="1"/>
                  </a:cubicBezTo>
                  <a:cubicBezTo>
                    <a:pt x="9" y="2"/>
                    <a:pt x="8" y="2"/>
                    <a:pt x="8" y="2"/>
                  </a:cubicBezTo>
                  <a:cubicBezTo>
                    <a:pt x="9" y="2"/>
                    <a:pt x="9" y="3"/>
                    <a:pt x="9" y="3"/>
                  </a:cubicBezTo>
                  <a:cubicBezTo>
                    <a:pt x="10" y="2"/>
                    <a:pt x="9" y="1"/>
                    <a:pt x="10" y="0"/>
                  </a:cubicBezTo>
                  <a:cubicBezTo>
                    <a:pt x="11" y="0"/>
                    <a:pt x="11" y="1"/>
                    <a:pt x="12" y="1"/>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1" name="Freeform 85"/>
            <p:cNvSpPr/>
            <p:nvPr/>
          </p:nvSpPr>
          <p:spPr bwMode="auto">
            <a:xfrm>
              <a:off x="5800" y="1708"/>
              <a:ext cx="75" cy="31"/>
            </a:xfrm>
            <a:custGeom>
              <a:avLst/>
              <a:gdLst>
                <a:gd name="T0" fmla="*/ 0 w 5"/>
                <a:gd name="T1" fmla="*/ 2 h 2"/>
                <a:gd name="T2" fmla="*/ 5 w 5"/>
                <a:gd name="T3" fmla="*/ 0 h 2"/>
                <a:gd name="T4" fmla="*/ 0 w 5"/>
                <a:gd name="T5" fmla="*/ 2 h 2"/>
              </a:gdLst>
              <a:ahLst/>
              <a:cxnLst>
                <a:cxn ang="0">
                  <a:pos x="T0" y="T1"/>
                </a:cxn>
                <a:cxn ang="0">
                  <a:pos x="T2" y="T3"/>
                </a:cxn>
                <a:cxn ang="0">
                  <a:pos x="T4" y="T5"/>
                </a:cxn>
              </a:cxnLst>
              <a:rect l="0" t="0" r="r" b="b"/>
              <a:pathLst>
                <a:path w="5" h="2">
                  <a:moveTo>
                    <a:pt x="0" y="2"/>
                  </a:moveTo>
                  <a:cubicBezTo>
                    <a:pt x="1" y="1"/>
                    <a:pt x="3" y="0"/>
                    <a:pt x="5" y="0"/>
                  </a:cubicBezTo>
                  <a:cubicBezTo>
                    <a:pt x="3"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2" name="Freeform 86"/>
            <p:cNvSpPr/>
            <p:nvPr/>
          </p:nvSpPr>
          <p:spPr bwMode="auto">
            <a:xfrm>
              <a:off x="5754" y="1370"/>
              <a:ext cx="61" cy="0"/>
            </a:xfrm>
            <a:custGeom>
              <a:avLst/>
              <a:gdLst>
                <a:gd name="T0" fmla="*/ 61 w 61"/>
                <a:gd name="T1" fmla="*/ 61 w 61"/>
                <a:gd name="T2" fmla="*/ 15 w 61"/>
                <a:gd name="T3" fmla="*/ 0 w 61"/>
                <a:gd name="T4" fmla="*/ 61 w 61"/>
              </a:gdLst>
              <a:ahLst/>
              <a:cxnLst>
                <a:cxn ang="0">
                  <a:pos x="T0" y="0"/>
                </a:cxn>
                <a:cxn ang="0">
                  <a:pos x="T1" y="0"/>
                </a:cxn>
                <a:cxn ang="0">
                  <a:pos x="T2" y="0"/>
                </a:cxn>
                <a:cxn ang="0">
                  <a:pos x="T3" y="0"/>
                </a:cxn>
                <a:cxn ang="0">
                  <a:pos x="T4" y="0"/>
                </a:cxn>
              </a:cxnLst>
              <a:rect l="0" t="0" r="r" b="b"/>
              <a:pathLst>
                <a:path w="61">
                  <a:moveTo>
                    <a:pt x="61" y="0"/>
                  </a:moveTo>
                  <a:lnTo>
                    <a:pt x="61" y="0"/>
                  </a:lnTo>
                  <a:lnTo>
                    <a:pt x="15" y="0"/>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3" name="Freeform 87"/>
            <p:cNvSpPr/>
            <p:nvPr/>
          </p:nvSpPr>
          <p:spPr bwMode="auto">
            <a:xfrm>
              <a:off x="5556" y="1739"/>
              <a:ext cx="304" cy="92"/>
            </a:xfrm>
            <a:custGeom>
              <a:avLst/>
              <a:gdLst>
                <a:gd name="T0" fmla="*/ 20 w 20"/>
                <a:gd name="T1" fmla="*/ 3 h 6"/>
                <a:gd name="T2" fmla="*/ 17 w 20"/>
                <a:gd name="T3" fmla="*/ 3 h 6"/>
                <a:gd name="T4" fmla="*/ 17 w 20"/>
                <a:gd name="T5" fmla="*/ 4 h 6"/>
                <a:gd name="T6" fmla="*/ 16 w 20"/>
                <a:gd name="T7" fmla="*/ 3 h 6"/>
                <a:gd name="T8" fmla="*/ 12 w 20"/>
                <a:gd name="T9" fmla="*/ 4 h 6"/>
                <a:gd name="T10" fmla="*/ 12 w 20"/>
                <a:gd name="T11" fmla="*/ 3 h 6"/>
                <a:gd name="T12" fmla="*/ 7 w 20"/>
                <a:gd name="T13" fmla="*/ 5 h 6"/>
                <a:gd name="T14" fmla="*/ 6 w 20"/>
                <a:gd name="T15" fmla="*/ 4 h 6"/>
                <a:gd name="T16" fmla="*/ 0 w 20"/>
                <a:gd name="T17" fmla="*/ 5 h 6"/>
                <a:gd name="T18" fmla="*/ 10 w 20"/>
                <a:gd name="T19" fmla="*/ 2 h 6"/>
                <a:gd name="T20" fmla="*/ 6 w 20"/>
                <a:gd name="T21" fmla="*/ 2 h 6"/>
                <a:gd name="T22" fmla="*/ 13 w 20"/>
                <a:gd name="T23" fmla="*/ 0 h 6"/>
                <a:gd name="T24" fmla="*/ 14 w 20"/>
                <a:gd name="T25" fmla="*/ 0 h 6"/>
                <a:gd name="T26" fmla="*/ 12 w 20"/>
                <a:gd name="T27" fmla="*/ 3 h 6"/>
                <a:gd name="T28" fmla="*/ 17 w 20"/>
                <a:gd name="T29" fmla="*/ 2 h 6"/>
                <a:gd name="T30" fmla="*/ 19 w 20"/>
                <a:gd name="T31" fmla="*/ 3 h 6"/>
                <a:gd name="T32" fmla="*/ 20 w 20"/>
                <a:gd name="T33" fmla="*/ 2 h 6"/>
                <a:gd name="T34" fmla="*/ 20 w 20"/>
                <a:gd name="T35"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6">
                  <a:moveTo>
                    <a:pt x="20" y="3"/>
                  </a:moveTo>
                  <a:cubicBezTo>
                    <a:pt x="19" y="3"/>
                    <a:pt x="18" y="3"/>
                    <a:pt x="17" y="3"/>
                  </a:cubicBezTo>
                  <a:cubicBezTo>
                    <a:pt x="17" y="4"/>
                    <a:pt x="17" y="4"/>
                    <a:pt x="17" y="4"/>
                  </a:cubicBezTo>
                  <a:cubicBezTo>
                    <a:pt x="17" y="4"/>
                    <a:pt x="17" y="3"/>
                    <a:pt x="16" y="3"/>
                  </a:cubicBezTo>
                  <a:cubicBezTo>
                    <a:pt x="15" y="6"/>
                    <a:pt x="14" y="2"/>
                    <a:pt x="12" y="4"/>
                  </a:cubicBezTo>
                  <a:cubicBezTo>
                    <a:pt x="12" y="3"/>
                    <a:pt x="12" y="3"/>
                    <a:pt x="12" y="3"/>
                  </a:cubicBezTo>
                  <a:cubicBezTo>
                    <a:pt x="10" y="3"/>
                    <a:pt x="9" y="4"/>
                    <a:pt x="7" y="5"/>
                  </a:cubicBezTo>
                  <a:cubicBezTo>
                    <a:pt x="6" y="4"/>
                    <a:pt x="6" y="4"/>
                    <a:pt x="6" y="4"/>
                  </a:cubicBezTo>
                  <a:cubicBezTo>
                    <a:pt x="5" y="6"/>
                    <a:pt x="1" y="5"/>
                    <a:pt x="0" y="5"/>
                  </a:cubicBezTo>
                  <a:cubicBezTo>
                    <a:pt x="4" y="4"/>
                    <a:pt x="7" y="4"/>
                    <a:pt x="10" y="2"/>
                  </a:cubicBezTo>
                  <a:cubicBezTo>
                    <a:pt x="9" y="2"/>
                    <a:pt x="7" y="2"/>
                    <a:pt x="6" y="2"/>
                  </a:cubicBezTo>
                  <a:cubicBezTo>
                    <a:pt x="8" y="1"/>
                    <a:pt x="10" y="2"/>
                    <a:pt x="13" y="0"/>
                  </a:cubicBezTo>
                  <a:cubicBezTo>
                    <a:pt x="14" y="0"/>
                    <a:pt x="14" y="0"/>
                    <a:pt x="14" y="0"/>
                  </a:cubicBezTo>
                  <a:cubicBezTo>
                    <a:pt x="13" y="0"/>
                    <a:pt x="10" y="2"/>
                    <a:pt x="12" y="3"/>
                  </a:cubicBezTo>
                  <a:cubicBezTo>
                    <a:pt x="14" y="3"/>
                    <a:pt x="15" y="2"/>
                    <a:pt x="17" y="2"/>
                  </a:cubicBezTo>
                  <a:cubicBezTo>
                    <a:pt x="17" y="3"/>
                    <a:pt x="19" y="2"/>
                    <a:pt x="19" y="3"/>
                  </a:cubicBezTo>
                  <a:cubicBezTo>
                    <a:pt x="20" y="2"/>
                    <a:pt x="20" y="2"/>
                    <a:pt x="20" y="2"/>
                  </a:cubicBezTo>
                  <a:lnTo>
                    <a:pt x="2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4" name="Freeform 88"/>
            <p:cNvSpPr/>
            <p:nvPr/>
          </p:nvSpPr>
          <p:spPr bwMode="auto">
            <a:xfrm>
              <a:off x="5663" y="1201"/>
              <a:ext cx="121" cy="46"/>
            </a:xfrm>
            <a:custGeom>
              <a:avLst/>
              <a:gdLst>
                <a:gd name="T0" fmla="*/ 0 w 8"/>
                <a:gd name="T1" fmla="*/ 2 h 3"/>
                <a:gd name="T2" fmla="*/ 6 w 8"/>
                <a:gd name="T3" fmla="*/ 0 h 3"/>
                <a:gd name="T4" fmla="*/ 8 w 8"/>
                <a:gd name="T5" fmla="*/ 1 h 3"/>
                <a:gd name="T6" fmla="*/ 0 w 8"/>
                <a:gd name="T7" fmla="*/ 3 h 3"/>
                <a:gd name="T8" fmla="*/ 0 w 8"/>
                <a:gd name="T9" fmla="*/ 2 h 3"/>
              </a:gdLst>
              <a:ahLst/>
              <a:cxnLst>
                <a:cxn ang="0">
                  <a:pos x="T0" y="T1"/>
                </a:cxn>
                <a:cxn ang="0">
                  <a:pos x="T2" y="T3"/>
                </a:cxn>
                <a:cxn ang="0">
                  <a:pos x="T4" y="T5"/>
                </a:cxn>
                <a:cxn ang="0">
                  <a:pos x="T6" y="T7"/>
                </a:cxn>
                <a:cxn ang="0">
                  <a:pos x="T8" y="T9"/>
                </a:cxn>
              </a:cxnLst>
              <a:rect l="0" t="0" r="r" b="b"/>
              <a:pathLst>
                <a:path w="8" h="3">
                  <a:moveTo>
                    <a:pt x="0" y="2"/>
                  </a:moveTo>
                  <a:cubicBezTo>
                    <a:pt x="2" y="1"/>
                    <a:pt x="5" y="2"/>
                    <a:pt x="6" y="0"/>
                  </a:cubicBezTo>
                  <a:cubicBezTo>
                    <a:pt x="8" y="1"/>
                    <a:pt x="8" y="1"/>
                    <a:pt x="8" y="1"/>
                  </a:cubicBezTo>
                  <a:cubicBezTo>
                    <a:pt x="0" y="3"/>
                    <a:pt x="0" y="3"/>
                    <a:pt x="0" y="3"/>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5" name="Freeform 89"/>
            <p:cNvSpPr/>
            <p:nvPr/>
          </p:nvSpPr>
          <p:spPr bwMode="auto">
            <a:xfrm>
              <a:off x="5739" y="1831"/>
              <a:ext cx="106" cy="30"/>
            </a:xfrm>
            <a:custGeom>
              <a:avLst/>
              <a:gdLst>
                <a:gd name="T0" fmla="*/ 3 w 7"/>
                <a:gd name="T1" fmla="*/ 1 h 2"/>
                <a:gd name="T2" fmla="*/ 2 w 7"/>
                <a:gd name="T3" fmla="*/ 2 h 2"/>
                <a:gd name="T4" fmla="*/ 0 w 7"/>
                <a:gd name="T5" fmla="*/ 1 h 2"/>
                <a:gd name="T6" fmla="*/ 7 w 7"/>
                <a:gd name="T7" fmla="*/ 0 h 2"/>
                <a:gd name="T8" fmla="*/ 3 w 7"/>
                <a:gd name="T9" fmla="*/ 1 h 2"/>
              </a:gdLst>
              <a:ahLst/>
              <a:cxnLst>
                <a:cxn ang="0">
                  <a:pos x="T0" y="T1"/>
                </a:cxn>
                <a:cxn ang="0">
                  <a:pos x="T2" y="T3"/>
                </a:cxn>
                <a:cxn ang="0">
                  <a:pos x="T4" y="T5"/>
                </a:cxn>
                <a:cxn ang="0">
                  <a:pos x="T6" y="T7"/>
                </a:cxn>
                <a:cxn ang="0">
                  <a:pos x="T8" y="T9"/>
                </a:cxn>
              </a:cxnLst>
              <a:rect l="0" t="0" r="r" b="b"/>
              <a:pathLst>
                <a:path w="7" h="2">
                  <a:moveTo>
                    <a:pt x="3" y="1"/>
                  </a:moveTo>
                  <a:cubicBezTo>
                    <a:pt x="2" y="2"/>
                    <a:pt x="2" y="2"/>
                    <a:pt x="2" y="2"/>
                  </a:cubicBezTo>
                  <a:cubicBezTo>
                    <a:pt x="2" y="1"/>
                    <a:pt x="0" y="1"/>
                    <a:pt x="0" y="1"/>
                  </a:cubicBezTo>
                  <a:cubicBezTo>
                    <a:pt x="7" y="0"/>
                    <a:pt x="7" y="0"/>
                    <a:pt x="7" y="0"/>
                  </a:cubicBezTo>
                  <a:cubicBezTo>
                    <a:pt x="6"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6" name="Freeform 90"/>
            <p:cNvSpPr/>
            <p:nvPr/>
          </p:nvSpPr>
          <p:spPr bwMode="auto">
            <a:xfrm>
              <a:off x="5587" y="1953"/>
              <a:ext cx="258" cy="46"/>
            </a:xfrm>
            <a:custGeom>
              <a:avLst/>
              <a:gdLst>
                <a:gd name="T0" fmla="*/ 17 w 17"/>
                <a:gd name="T1" fmla="*/ 2 h 3"/>
                <a:gd name="T2" fmla="*/ 15 w 17"/>
                <a:gd name="T3" fmla="*/ 2 h 3"/>
                <a:gd name="T4" fmla="*/ 16 w 17"/>
                <a:gd name="T5" fmla="*/ 2 h 3"/>
                <a:gd name="T6" fmla="*/ 7 w 17"/>
                <a:gd name="T7" fmla="*/ 2 h 3"/>
                <a:gd name="T8" fmla="*/ 4 w 17"/>
                <a:gd name="T9" fmla="*/ 2 h 3"/>
                <a:gd name="T10" fmla="*/ 1 w 17"/>
                <a:gd name="T11" fmla="*/ 1 h 3"/>
                <a:gd name="T12" fmla="*/ 8 w 17"/>
                <a:gd name="T13" fmla="*/ 0 h 3"/>
                <a:gd name="T14" fmla="*/ 9 w 17"/>
                <a:gd name="T15" fmla="*/ 1 h 3"/>
                <a:gd name="T16" fmla="*/ 9 w 17"/>
                <a:gd name="T17" fmla="*/ 0 h 3"/>
                <a:gd name="T18" fmla="*/ 12 w 17"/>
                <a:gd name="T19" fmla="*/ 2 h 3"/>
                <a:gd name="T20" fmla="*/ 17 w 17"/>
                <a:gd name="T21" fmla="*/ 1 h 3"/>
                <a:gd name="T22" fmla="*/ 17 w 17"/>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3">
                  <a:moveTo>
                    <a:pt x="17" y="2"/>
                  </a:moveTo>
                  <a:cubicBezTo>
                    <a:pt x="17" y="2"/>
                    <a:pt x="15" y="1"/>
                    <a:pt x="15" y="2"/>
                  </a:cubicBezTo>
                  <a:cubicBezTo>
                    <a:pt x="15" y="3"/>
                    <a:pt x="16" y="2"/>
                    <a:pt x="16" y="2"/>
                  </a:cubicBezTo>
                  <a:cubicBezTo>
                    <a:pt x="14" y="2"/>
                    <a:pt x="10" y="3"/>
                    <a:pt x="7" y="2"/>
                  </a:cubicBezTo>
                  <a:cubicBezTo>
                    <a:pt x="7" y="1"/>
                    <a:pt x="5" y="2"/>
                    <a:pt x="4" y="2"/>
                  </a:cubicBezTo>
                  <a:cubicBezTo>
                    <a:pt x="3" y="1"/>
                    <a:pt x="0" y="1"/>
                    <a:pt x="1" y="1"/>
                  </a:cubicBezTo>
                  <a:cubicBezTo>
                    <a:pt x="4" y="1"/>
                    <a:pt x="5" y="1"/>
                    <a:pt x="8" y="0"/>
                  </a:cubicBezTo>
                  <a:cubicBezTo>
                    <a:pt x="8" y="1"/>
                    <a:pt x="8" y="1"/>
                    <a:pt x="9" y="1"/>
                  </a:cubicBezTo>
                  <a:cubicBezTo>
                    <a:pt x="9" y="1"/>
                    <a:pt x="9" y="1"/>
                    <a:pt x="9" y="0"/>
                  </a:cubicBezTo>
                  <a:cubicBezTo>
                    <a:pt x="9" y="1"/>
                    <a:pt x="10" y="2"/>
                    <a:pt x="12" y="2"/>
                  </a:cubicBezTo>
                  <a:cubicBezTo>
                    <a:pt x="13" y="0"/>
                    <a:pt x="16" y="1"/>
                    <a:pt x="17" y="1"/>
                  </a:cubicBezTo>
                  <a:lnTo>
                    <a:pt x="1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7" name="Freeform 91"/>
            <p:cNvSpPr/>
            <p:nvPr/>
          </p:nvSpPr>
          <p:spPr bwMode="auto">
            <a:xfrm>
              <a:off x="5830" y="2122"/>
              <a:ext cx="45" cy="16"/>
            </a:xfrm>
            <a:custGeom>
              <a:avLst/>
              <a:gdLst>
                <a:gd name="T0" fmla="*/ 45 w 45"/>
                <a:gd name="T1" fmla="*/ 0 h 16"/>
                <a:gd name="T2" fmla="*/ 0 w 45"/>
                <a:gd name="T3" fmla="*/ 16 h 16"/>
                <a:gd name="T4" fmla="*/ 45 w 45"/>
                <a:gd name="T5" fmla="*/ 0 h 16"/>
              </a:gdLst>
              <a:ahLst/>
              <a:cxnLst>
                <a:cxn ang="0">
                  <a:pos x="T0" y="T1"/>
                </a:cxn>
                <a:cxn ang="0">
                  <a:pos x="T2" y="T3"/>
                </a:cxn>
                <a:cxn ang="0">
                  <a:pos x="T4" y="T5"/>
                </a:cxn>
              </a:cxnLst>
              <a:rect l="0" t="0" r="r" b="b"/>
              <a:pathLst>
                <a:path w="45" h="16">
                  <a:moveTo>
                    <a:pt x="45" y="0"/>
                  </a:moveTo>
                  <a:lnTo>
                    <a:pt x="0" y="16"/>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8" name="Rectangle 92"/>
            <p:cNvSpPr>
              <a:spLocks noChangeArrowheads="1"/>
            </p:cNvSpPr>
            <p:nvPr/>
          </p:nvSpPr>
          <p:spPr bwMode="auto">
            <a:xfrm>
              <a:off x="5860" y="2184"/>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9" name="Freeform 93"/>
            <p:cNvSpPr/>
            <p:nvPr/>
          </p:nvSpPr>
          <p:spPr bwMode="auto">
            <a:xfrm>
              <a:off x="5800" y="2030"/>
              <a:ext cx="30" cy="46"/>
            </a:xfrm>
            <a:custGeom>
              <a:avLst/>
              <a:gdLst>
                <a:gd name="T0" fmla="*/ 0 w 2"/>
                <a:gd name="T1" fmla="*/ 1 h 3"/>
                <a:gd name="T2" fmla="*/ 0 w 2"/>
                <a:gd name="T3" fmla="*/ 1 h 3"/>
                <a:gd name="T4" fmla="*/ 2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1"/>
                    <a:pt x="0" y="1"/>
                    <a:pt x="0" y="1"/>
                  </a:cubicBezTo>
                  <a:cubicBezTo>
                    <a:pt x="1" y="2"/>
                    <a:pt x="1" y="0"/>
                    <a:pt x="2" y="0"/>
                  </a:cubicBezTo>
                  <a:cubicBezTo>
                    <a:pt x="1" y="0"/>
                    <a:pt x="1"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0" name="Freeform 94"/>
            <p:cNvSpPr/>
            <p:nvPr/>
          </p:nvSpPr>
          <p:spPr bwMode="auto">
            <a:xfrm>
              <a:off x="5632" y="1370"/>
              <a:ext cx="107" cy="16"/>
            </a:xfrm>
            <a:custGeom>
              <a:avLst/>
              <a:gdLst>
                <a:gd name="T0" fmla="*/ 107 w 107"/>
                <a:gd name="T1" fmla="*/ 0 h 16"/>
                <a:gd name="T2" fmla="*/ 107 w 107"/>
                <a:gd name="T3" fmla="*/ 0 h 16"/>
                <a:gd name="T4" fmla="*/ 0 w 107"/>
                <a:gd name="T5" fmla="*/ 16 h 16"/>
                <a:gd name="T6" fmla="*/ 0 w 107"/>
                <a:gd name="T7" fmla="*/ 16 h 16"/>
                <a:gd name="T8" fmla="*/ 107 w 107"/>
                <a:gd name="T9" fmla="*/ 0 h 16"/>
              </a:gdLst>
              <a:ahLst/>
              <a:cxnLst>
                <a:cxn ang="0">
                  <a:pos x="T0" y="T1"/>
                </a:cxn>
                <a:cxn ang="0">
                  <a:pos x="T2" y="T3"/>
                </a:cxn>
                <a:cxn ang="0">
                  <a:pos x="T4" y="T5"/>
                </a:cxn>
                <a:cxn ang="0">
                  <a:pos x="T6" y="T7"/>
                </a:cxn>
                <a:cxn ang="0">
                  <a:pos x="T8" y="T9"/>
                </a:cxn>
              </a:cxnLst>
              <a:rect l="0" t="0" r="r" b="b"/>
              <a:pathLst>
                <a:path w="107" h="16">
                  <a:moveTo>
                    <a:pt x="107" y="0"/>
                  </a:moveTo>
                  <a:lnTo>
                    <a:pt x="107" y="0"/>
                  </a:lnTo>
                  <a:lnTo>
                    <a:pt x="0" y="16"/>
                  </a:lnTo>
                  <a:lnTo>
                    <a:pt x="0" y="16"/>
                  </a:lnTo>
                  <a:lnTo>
                    <a:pt x="10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1" name="Freeform 95"/>
            <p:cNvSpPr/>
            <p:nvPr/>
          </p:nvSpPr>
          <p:spPr bwMode="auto">
            <a:xfrm>
              <a:off x="5632" y="2245"/>
              <a:ext cx="198" cy="61"/>
            </a:xfrm>
            <a:custGeom>
              <a:avLst/>
              <a:gdLst>
                <a:gd name="T0" fmla="*/ 6 w 13"/>
                <a:gd name="T1" fmla="*/ 2 h 4"/>
                <a:gd name="T2" fmla="*/ 3 w 13"/>
                <a:gd name="T3" fmla="*/ 1 h 4"/>
                <a:gd name="T4" fmla="*/ 0 w 13"/>
                <a:gd name="T5" fmla="*/ 1 h 4"/>
                <a:gd name="T6" fmla="*/ 4 w 13"/>
                <a:gd name="T7" fmla="*/ 1 h 4"/>
                <a:gd name="T8" fmla="*/ 4 w 13"/>
                <a:gd name="T9" fmla="*/ 2 h 4"/>
                <a:gd name="T10" fmla="*/ 13 w 13"/>
                <a:gd name="T11" fmla="*/ 1 h 4"/>
                <a:gd name="T12" fmla="*/ 6 w 1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6" y="2"/>
                  </a:moveTo>
                  <a:cubicBezTo>
                    <a:pt x="5" y="2"/>
                    <a:pt x="3" y="2"/>
                    <a:pt x="3" y="1"/>
                  </a:cubicBezTo>
                  <a:cubicBezTo>
                    <a:pt x="0" y="1"/>
                    <a:pt x="0" y="1"/>
                    <a:pt x="0" y="1"/>
                  </a:cubicBezTo>
                  <a:cubicBezTo>
                    <a:pt x="4" y="1"/>
                    <a:pt x="4" y="1"/>
                    <a:pt x="4" y="1"/>
                  </a:cubicBezTo>
                  <a:cubicBezTo>
                    <a:pt x="4" y="1"/>
                    <a:pt x="4" y="1"/>
                    <a:pt x="4" y="2"/>
                  </a:cubicBezTo>
                  <a:cubicBezTo>
                    <a:pt x="6" y="0"/>
                    <a:pt x="10" y="1"/>
                    <a:pt x="13" y="1"/>
                  </a:cubicBezTo>
                  <a:cubicBezTo>
                    <a:pt x="10" y="1"/>
                    <a:pt x="7" y="4"/>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2" name="Freeform 96"/>
            <p:cNvSpPr/>
            <p:nvPr/>
          </p:nvSpPr>
          <p:spPr bwMode="auto">
            <a:xfrm>
              <a:off x="5708" y="2138"/>
              <a:ext cx="92" cy="76"/>
            </a:xfrm>
            <a:custGeom>
              <a:avLst/>
              <a:gdLst>
                <a:gd name="T0" fmla="*/ 6 w 6"/>
                <a:gd name="T1" fmla="*/ 2 h 5"/>
                <a:gd name="T2" fmla="*/ 2 w 6"/>
                <a:gd name="T3" fmla="*/ 2 h 5"/>
                <a:gd name="T4" fmla="*/ 0 w 6"/>
                <a:gd name="T5" fmla="*/ 2 h 5"/>
                <a:gd name="T6" fmla="*/ 4 w 6"/>
                <a:gd name="T7" fmla="*/ 2 h 5"/>
                <a:gd name="T8" fmla="*/ 5 w 6"/>
                <a:gd name="T9" fmla="*/ 1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4" y="1"/>
                    <a:pt x="4" y="5"/>
                    <a:pt x="2" y="2"/>
                  </a:cubicBezTo>
                  <a:cubicBezTo>
                    <a:pt x="1" y="2"/>
                    <a:pt x="1" y="3"/>
                    <a:pt x="0" y="2"/>
                  </a:cubicBezTo>
                  <a:cubicBezTo>
                    <a:pt x="2" y="3"/>
                    <a:pt x="3" y="0"/>
                    <a:pt x="4" y="2"/>
                  </a:cubicBezTo>
                  <a:cubicBezTo>
                    <a:pt x="5" y="1"/>
                    <a:pt x="5" y="1"/>
                    <a:pt x="5" y="1"/>
                  </a:cubicBezTo>
                  <a:cubicBezTo>
                    <a:pt x="5" y="1"/>
                    <a:pt x="6"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3" name="Freeform 97"/>
            <p:cNvSpPr/>
            <p:nvPr/>
          </p:nvSpPr>
          <p:spPr bwMode="auto">
            <a:xfrm>
              <a:off x="5754" y="2045"/>
              <a:ext cx="30" cy="16"/>
            </a:xfrm>
            <a:custGeom>
              <a:avLst/>
              <a:gdLst>
                <a:gd name="T0" fmla="*/ 1 w 2"/>
                <a:gd name="T1" fmla="*/ 1 h 1"/>
                <a:gd name="T2" fmla="*/ 0 w 2"/>
                <a:gd name="T3" fmla="*/ 0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0"/>
                    <a:pt x="0" y="0"/>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4" name="Freeform 98"/>
            <p:cNvSpPr/>
            <p:nvPr/>
          </p:nvSpPr>
          <p:spPr bwMode="auto">
            <a:xfrm>
              <a:off x="5769" y="2107"/>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5" name="Freeform 99"/>
            <p:cNvSpPr/>
            <p:nvPr/>
          </p:nvSpPr>
          <p:spPr bwMode="auto">
            <a:xfrm>
              <a:off x="5632" y="1201"/>
              <a:ext cx="46" cy="46"/>
            </a:xfrm>
            <a:custGeom>
              <a:avLst/>
              <a:gdLst>
                <a:gd name="T0" fmla="*/ 0 w 3"/>
                <a:gd name="T1" fmla="*/ 2 h 3"/>
                <a:gd name="T2" fmla="*/ 1 w 3"/>
                <a:gd name="T3" fmla="*/ 2 h 3"/>
                <a:gd name="T4" fmla="*/ 1 w 3"/>
                <a:gd name="T5" fmla="*/ 3 h 3"/>
                <a:gd name="T6" fmla="*/ 0 w 3"/>
                <a:gd name="T7" fmla="*/ 3 h 3"/>
                <a:gd name="T8" fmla="*/ 0 w 3"/>
                <a:gd name="T9" fmla="*/ 0 h 3"/>
                <a:gd name="T10" fmla="*/ 3 w 3"/>
                <a:gd name="T11" fmla="*/ 0 h 3"/>
                <a:gd name="T12" fmla="*/ 0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2"/>
                  </a:moveTo>
                  <a:cubicBezTo>
                    <a:pt x="0" y="2"/>
                    <a:pt x="0" y="2"/>
                    <a:pt x="1" y="2"/>
                  </a:cubicBezTo>
                  <a:cubicBezTo>
                    <a:pt x="1" y="3"/>
                    <a:pt x="1" y="3"/>
                    <a:pt x="1" y="3"/>
                  </a:cubicBezTo>
                  <a:cubicBezTo>
                    <a:pt x="0" y="3"/>
                    <a:pt x="0" y="3"/>
                    <a:pt x="0" y="3"/>
                  </a:cubicBezTo>
                  <a:cubicBezTo>
                    <a:pt x="0" y="0"/>
                    <a:pt x="0" y="0"/>
                    <a:pt x="0" y="0"/>
                  </a:cubicBezTo>
                  <a:cubicBezTo>
                    <a:pt x="0" y="1"/>
                    <a:pt x="2" y="0"/>
                    <a:pt x="3" y="0"/>
                  </a:cubicBezTo>
                  <a:cubicBezTo>
                    <a:pt x="3" y="1"/>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6" name="Rectangle 100"/>
            <p:cNvSpPr>
              <a:spLocks noChangeArrowheads="1"/>
            </p:cNvSpPr>
            <p:nvPr/>
          </p:nvSpPr>
          <p:spPr bwMode="auto">
            <a:xfrm>
              <a:off x="5693" y="169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07" name="Freeform 101"/>
            <p:cNvSpPr/>
            <p:nvPr/>
          </p:nvSpPr>
          <p:spPr bwMode="auto">
            <a:xfrm>
              <a:off x="5739" y="2122"/>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8" name="Freeform 102"/>
            <p:cNvSpPr/>
            <p:nvPr/>
          </p:nvSpPr>
          <p:spPr bwMode="auto">
            <a:xfrm>
              <a:off x="5632" y="1616"/>
              <a:ext cx="61" cy="30"/>
            </a:xfrm>
            <a:custGeom>
              <a:avLst/>
              <a:gdLst>
                <a:gd name="T0" fmla="*/ 0 w 4"/>
                <a:gd name="T1" fmla="*/ 2 h 2"/>
                <a:gd name="T2" fmla="*/ 0 w 4"/>
                <a:gd name="T3" fmla="*/ 1 h 2"/>
                <a:gd name="T4" fmla="*/ 4 w 4"/>
                <a:gd name="T5" fmla="*/ 1 h 2"/>
                <a:gd name="T6" fmla="*/ 0 w 4"/>
                <a:gd name="T7" fmla="*/ 2 h 2"/>
              </a:gdLst>
              <a:ahLst/>
              <a:cxnLst>
                <a:cxn ang="0">
                  <a:pos x="T0" y="T1"/>
                </a:cxn>
                <a:cxn ang="0">
                  <a:pos x="T2" y="T3"/>
                </a:cxn>
                <a:cxn ang="0">
                  <a:pos x="T4" y="T5"/>
                </a:cxn>
                <a:cxn ang="0">
                  <a:pos x="T6" y="T7"/>
                </a:cxn>
              </a:cxnLst>
              <a:rect l="0" t="0" r="r" b="b"/>
              <a:pathLst>
                <a:path w="4" h="2">
                  <a:moveTo>
                    <a:pt x="0" y="2"/>
                  </a:moveTo>
                  <a:cubicBezTo>
                    <a:pt x="0" y="2"/>
                    <a:pt x="0" y="2"/>
                    <a:pt x="0" y="1"/>
                  </a:cubicBezTo>
                  <a:cubicBezTo>
                    <a:pt x="1" y="2"/>
                    <a:pt x="2" y="0"/>
                    <a:pt x="4" y="1"/>
                  </a:cubicBezTo>
                  <a:cubicBezTo>
                    <a:pt x="2" y="0"/>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9" name="Freeform 103"/>
            <p:cNvSpPr/>
            <p:nvPr/>
          </p:nvSpPr>
          <p:spPr bwMode="auto">
            <a:xfrm>
              <a:off x="5572" y="1155"/>
              <a:ext cx="45" cy="16"/>
            </a:xfrm>
            <a:custGeom>
              <a:avLst/>
              <a:gdLst>
                <a:gd name="T0" fmla="*/ 45 w 45"/>
                <a:gd name="T1" fmla="*/ 0 h 16"/>
                <a:gd name="T2" fmla="*/ 45 w 45"/>
                <a:gd name="T3" fmla="*/ 16 h 16"/>
                <a:gd name="T4" fmla="*/ 15 w 45"/>
                <a:gd name="T5" fmla="*/ 16 h 16"/>
                <a:gd name="T6" fmla="*/ 0 w 45"/>
                <a:gd name="T7" fmla="*/ 0 h 16"/>
                <a:gd name="T8" fmla="*/ 45 w 45"/>
                <a:gd name="T9" fmla="*/ 0 h 16"/>
              </a:gdLst>
              <a:ahLst/>
              <a:cxnLst>
                <a:cxn ang="0">
                  <a:pos x="T0" y="T1"/>
                </a:cxn>
                <a:cxn ang="0">
                  <a:pos x="T2" y="T3"/>
                </a:cxn>
                <a:cxn ang="0">
                  <a:pos x="T4" y="T5"/>
                </a:cxn>
                <a:cxn ang="0">
                  <a:pos x="T6" y="T7"/>
                </a:cxn>
                <a:cxn ang="0">
                  <a:pos x="T8" y="T9"/>
                </a:cxn>
              </a:cxnLst>
              <a:rect l="0" t="0" r="r" b="b"/>
              <a:pathLst>
                <a:path w="45" h="16">
                  <a:moveTo>
                    <a:pt x="45" y="0"/>
                  </a:moveTo>
                  <a:lnTo>
                    <a:pt x="45" y="16"/>
                  </a:lnTo>
                  <a:lnTo>
                    <a:pt x="15" y="16"/>
                  </a:ln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0" name="Freeform 104"/>
            <p:cNvSpPr/>
            <p:nvPr/>
          </p:nvSpPr>
          <p:spPr bwMode="auto">
            <a:xfrm>
              <a:off x="5526" y="1232"/>
              <a:ext cx="91" cy="31"/>
            </a:xfrm>
            <a:custGeom>
              <a:avLst/>
              <a:gdLst>
                <a:gd name="T0" fmla="*/ 6 w 6"/>
                <a:gd name="T1" fmla="*/ 1 h 2"/>
                <a:gd name="T2" fmla="*/ 0 w 6"/>
                <a:gd name="T3" fmla="*/ 1 h 2"/>
                <a:gd name="T4" fmla="*/ 6 w 6"/>
                <a:gd name="T5" fmla="*/ 0 h 2"/>
                <a:gd name="T6" fmla="*/ 6 w 6"/>
                <a:gd name="T7" fmla="*/ 1 h 2"/>
              </a:gdLst>
              <a:ahLst/>
              <a:cxnLst>
                <a:cxn ang="0">
                  <a:pos x="T0" y="T1"/>
                </a:cxn>
                <a:cxn ang="0">
                  <a:pos x="T2" y="T3"/>
                </a:cxn>
                <a:cxn ang="0">
                  <a:pos x="T4" y="T5"/>
                </a:cxn>
                <a:cxn ang="0">
                  <a:pos x="T6" y="T7"/>
                </a:cxn>
              </a:cxnLst>
              <a:rect l="0" t="0" r="r" b="b"/>
              <a:pathLst>
                <a:path w="6" h="2">
                  <a:moveTo>
                    <a:pt x="6" y="1"/>
                  </a:moveTo>
                  <a:cubicBezTo>
                    <a:pt x="4" y="2"/>
                    <a:pt x="2" y="0"/>
                    <a:pt x="0" y="1"/>
                  </a:cubicBezTo>
                  <a:cubicBezTo>
                    <a:pt x="2" y="1"/>
                    <a:pt x="3" y="1"/>
                    <a:pt x="6" y="0"/>
                  </a:cubicBez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1" name="Freeform 105"/>
            <p:cNvSpPr/>
            <p:nvPr/>
          </p:nvSpPr>
          <p:spPr bwMode="auto">
            <a:xfrm>
              <a:off x="5617" y="1861"/>
              <a:ext cx="61" cy="16"/>
            </a:xfrm>
            <a:custGeom>
              <a:avLst/>
              <a:gdLst>
                <a:gd name="T0" fmla="*/ 4 w 4"/>
                <a:gd name="T1" fmla="*/ 1 h 1"/>
                <a:gd name="T2" fmla="*/ 0 w 4"/>
                <a:gd name="T3" fmla="*/ 1 h 1"/>
                <a:gd name="T4" fmla="*/ 4 w 4"/>
                <a:gd name="T5" fmla="*/ 0 h 1"/>
                <a:gd name="T6" fmla="*/ 4 w 4"/>
                <a:gd name="T7" fmla="*/ 1 h 1"/>
              </a:gdLst>
              <a:ahLst/>
              <a:cxnLst>
                <a:cxn ang="0">
                  <a:pos x="T0" y="T1"/>
                </a:cxn>
                <a:cxn ang="0">
                  <a:pos x="T2" y="T3"/>
                </a:cxn>
                <a:cxn ang="0">
                  <a:pos x="T4" y="T5"/>
                </a:cxn>
                <a:cxn ang="0">
                  <a:pos x="T6" y="T7"/>
                </a:cxn>
              </a:cxnLst>
              <a:rect l="0" t="0" r="r" b="b"/>
              <a:pathLst>
                <a:path w="4" h="1">
                  <a:moveTo>
                    <a:pt x="4" y="1"/>
                  </a:moveTo>
                  <a:cubicBezTo>
                    <a:pt x="3" y="0"/>
                    <a:pt x="1" y="1"/>
                    <a:pt x="0" y="1"/>
                  </a:cubicBezTo>
                  <a:cubicBezTo>
                    <a:pt x="0" y="0"/>
                    <a:pt x="2"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2" name="Freeform 106"/>
            <p:cNvSpPr/>
            <p:nvPr/>
          </p:nvSpPr>
          <p:spPr bwMode="auto">
            <a:xfrm>
              <a:off x="5663" y="2122"/>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3" name="Freeform 107"/>
            <p:cNvSpPr/>
            <p:nvPr/>
          </p:nvSpPr>
          <p:spPr bwMode="auto">
            <a:xfrm>
              <a:off x="5146" y="2276"/>
              <a:ext cx="547" cy="184"/>
            </a:xfrm>
            <a:custGeom>
              <a:avLst/>
              <a:gdLst>
                <a:gd name="T0" fmla="*/ 11 w 36"/>
                <a:gd name="T1" fmla="*/ 9 h 12"/>
                <a:gd name="T2" fmla="*/ 7 w 36"/>
                <a:gd name="T3" fmla="*/ 10 h 12"/>
                <a:gd name="T4" fmla="*/ 2 w 36"/>
                <a:gd name="T5" fmla="*/ 9 h 12"/>
                <a:gd name="T6" fmla="*/ 1 w 36"/>
                <a:gd name="T7" fmla="*/ 10 h 12"/>
                <a:gd name="T8" fmla="*/ 2 w 36"/>
                <a:gd name="T9" fmla="*/ 11 h 12"/>
                <a:gd name="T10" fmla="*/ 2 w 36"/>
                <a:gd name="T11" fmla="*/ 10 h 12"/>
                <a:gd name="T12" fmla="*/ 3 w 36"/>
                <a:gd name="T13" fmla="*/ 10 h 12"/>
                <a:gd name="T14" fmla="*/ 3 w 36"/>
                <a:gd name="T15" fmla="*/ 11 h 12"/>
                <a:gd name="T16" fmla="*/ 0 w 36"/>
                <a:gd name="T17" fmla="*/ 10 h 12"/>
                <a:gd name="T18" fmla="*/ 1 w 36"/>
                <a:gd name="T19" fmla="*/ 9 h 12"/>
                <a:gd name="T20" fmla="*/ 2 w 36"/>
                <a:gd name="T21" fmla="*/ 9 h 12"/>
                <a:gd name="T22" fmla="*/ 2 w 36"/>
                <a:gd name="T23" fmla="*/ 9 h 12"/>
                <a:gd name="T24" fmla="*/ 6 w 36"/>
                <a:gd name="T25" fmla="*/ 8 h 12"/>
                <a:gd name="T26" fmla="*/ 7 w 36"/>
                <a:gd name="T27" fmla="*/ 7 h 12"/>
                <a:gd name="T28" fmla="*/ 6 w 36"/>
                <a:gd name="T29" fmla="*/ 8 h 12"/>
                <a:gd name="T30" fmla="*/ 9 w 36"/>
                <a:gd name="T31" fmla="*/ 8 h 12"/>
                <a:gd name="T32" fmla="*/ 8 w 36"/>
                <a:gd name="T33" fmla="*/ 7 h 12"/>
                <a:gd name="T34" fmla="*/ 10 w 36"/>
                <a:gd name="T35" fmla="*/ 6 h 12"/>
                <a:gd name="T36" fmla="*/ 19 w 36"/>
                <a:gd name="T37" fmla="*/ 2 h 12"/>
                <a:gd name="T38" fmla="*/ 19 w 36"/>
                <a:gd name="T39" fmla="*/ 2 h 12"/>
                <a:gd name="T40" fmla="*/ 23 w 36"/>
                <a:gd name="T41" fmla="*/ 0 h 12"/>
                <a:gd name="T42" fmla="*/ 34 w 36"/>
                <a:gd name="T43" fmla="*/ 1 h 12"/>
                <a:gd name="T44" fmla="*/ 36 w 36"/>
                <a:gd name="T45" fmla="*/ 2 h 12"/>
                <a:gd name="T46" fmla="*/ 11 w 36"/>
                <a:gd name="T4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2">
                  <a:moveTo>
                    <a:pt x="11" y="9"/>
                  </a:moveTo>
                  <a:cubicBezTo>
                    <a:pt x="10" y="11"/>
                    <a:pt x="9" y="11"/>
                    <a:pt x="7" y="10"/>
                  </a:cubicBezTo>
                  <a:cubicBezTo>
                    <a:pt x="6" y="9"/>
                    <a:pt x="4" y="10"/>
                    <a:pt x="2" y="9"/>
                  </a:cubicBezTo>
                  <a:cubicBezTo>
                    <a:pt x="2" y="9"/>
                    <a:pt x="1" y="9"/>
                    <a:pt x="1" y="10"/>
                  </a:cubicBezTo>
                  <a:cubicBezTo>
                    <a:pt x="0" y="11"/>
                    <a:pt x="2" y="11"/>
                    <a:pt x="2" y="11"/>
                  </a:cubicBezTo>
                  <a:cubicBezTo>
                    <a:pt x="2" y="10"/>
                    <a:pt x="2" y="10"/>
                    <a:pt x="2" y="10"/>
                  </a:cubicBezTo>
                  <a:cubicBezTo>
                    <a:pt x="3" y="10"/>
                    <a:pt x="3" y="10"/>
                    <a:pt x="3" y="10"/>
                  </a:cubicBezTo>
                  <a:cubicBezTo>
                    <a:pt x="3" y="11"/>
                    <a:pt x="3" y="11"/>
                    <a:pt x="3" y="11"/>
                  </a:cubicBezTo>
                  <a:cubicBezTo>
                    <a:pt x="2" y="10"/>
                    <a:pt x="0" y="12"/>
                    <a:pt x="0" y="10"/>
                  </a:cubicBezTo>
                  <a:cubicBezTo>
                    <a:pt x="0" y="9"/>
                    <a:pt x="1" y="9"/>
                    <a:pt x="1" y="9"/>
                  </a:cubicBezTo>
                  <a:cubicBezTo>
                    <a:pt x="2" y="9"/>
                    <a:pt x="2" y="9"/>
                    <a:pt x="2" y="9"/>
                  </a:cubicBezTo>
                  <a:cubicBezTo>
                    <a:pt x="2" y="9"/>
                    <a:pt x="2" y="9"/>
                    <a:pt x="2" y="9"/>
                  </a:cubicBezTo>
                  <a:cubicBezTo>
                    <a:pt x="3" y="9"/>
                    <a:pt x="4" y="8"/>
                    <a:pt x="6" y="8"/>
                  </a:cubicBezTo>
                  <a:cubicBezTo>
                    <a:pt x="6" y="7"/>
                    <a:pt x="5" y="7"/>
                    <a:pt x="7" y="7"/>
                  </a:cubicBezTo>
                  <a:cubicBezTo>
                    <a:pt x="6" y="8"/>
                    <a:pt x="6" y="8"/>
                    <a:pt x="6" y="8"/>
                  </a:cubicBezTo>
                  <a:cubicBezTo>
                    <a:pt x="7" y="8"/>
                    <a:pt x="8" y="8"/>
                    <a:pt x="9" y="8"/>
                  </a:cubicBezTo>
                  <a:cubicBezTo>
                    <a:pt x="8" y="7"/>
                    <a:pt x="8" y="7"/>
                    <a:pt x="8" y="7"/>
                  </a:cubicBezTo>
                  <a:cubicBezTo>
                    <a:pt x="7" y="6"/>
                    <a:pt x="12" y="9"/>
                    <a:pt x="10" y="6"/>
                  </a:cubicBezTo>
                  <a:cubicBezTo>
                    <a:pt x="14" y="5"/>
                    <a:pt x="15" y="2"/>
                    <a:pt x="19" y="2"/>
                  </a:cubicBezTo>
                  <a:cubicBezTo>
                    <a:pt x="19" y="2"/>
                    <a:pt x="19" y="2"/>
                    <a:pt x="19" y="2"/>
                  </a:cubicBezTo>
                  <a:cubicBezTo>
                    <a:pt x="21" y="3"/>
                    <a:pt x="21" y="0"/>
                    <a:pt x="23" y="0"/>
                  </a:cubicBezTo>
                  <a:cubicBezTo>
                    <a:pt x="27" y="1"/>
                    <a:pt x="30" y="2"/>
                    <a:pt x="34" y="1"/>
                  </a:cubicBezTo>
                  <a:cubicBezTo>
                    <a:pt x="34" y="2"/>
                    <a:pt x="35" y="1"/>
                    <a:pt x="36" y="2"/>
                  </a:cubicBezTo>
                  <a:cubicBezTo>
                    <a:pt x="28" y="4"/>
                    <a:pt x="19" y="7"/>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4" name="Freeform 108"/>
            <p:cNvSpPr/>
            <p:nvPr/>
          </p:nvSpPr>
          <p:spPr bwMode="auto">
            <a:xfrm>
              <a:off x="5617" y="2444"/>
              <a:ext cx="76" cy="16"/>
            </a:xfrm>
            <a:custGeom>
              <a:avLst/>
              <a:gdLst>
                <a:gd name="T0" fmla="*/ 0 w 76"/>
                <a:gd name="T1" fmla="*/ 16 h 16"/>
                <a:gd name="T2" fmla="*/ 76 w 76"/>
                <a:gd name="T3" fmla="*/ 0 h 16"/>
                <a:gd name="T4" fmla="*/ 61 w 76"/>
                <a:gd name="T5" fmla="*/ 16 h 16"/>
                <a:gd name="T6" fmla="*/ 0 w 76"/>
                <a:gd name="T7" fmla="*/ 16 h 16"/>
              </a:gdLst>
              <a:ahLst/>
              <a:cxnLst>
                <a:cxn ang="0">
                  <a:pos x="T0" y="T1"/>
                </a:cxn>
                <a:cxn ang="0">
                  <a:pos x="T2" y="T3"/>
                </a:cxn>
                <a:cxn ang="0">
                  <a:pos x="T4" y="T5"/>
                </a:cxn>
                <a:cxn ang="0">
                  <a:pos x="T6" y="T7"/>
                </a:cxn>
              </a:cxnLst>
              <a:rect l="0" t="0" r="r" b="b"/>
              <a:pathLst>
                <a:path w="76" h="16">
                  <a:moveTo>
                    <a:pt x="0" y="16"/>
                  </a:moveTo>
                  <a:lnTo>
                    <a:pt x="76" y="0"/>
                  </a:lnTo>
                  <a:lnTo>
                    <a:pt x="6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5" name="Freeform 109"/>
            <p:cNvSpPr/>
            <p:nvPr/>
          </p:nvSpPr>
          <p:spPr bwMode="auto">
            <a:xfrm>
              <a:off x="5617" y="2122"/>
              <a:ext cx="15" cy="16"/>
            </a:xfrm>
            <a:custGeom>
              <a:avLst/>
              <a:gdLst>
                <a:gd name="T0" fmla="*/ 0 w 15"/>
                <a:gd name="T1" fmla="*/ 0 h 16"/>
                <a:gd name="T2" fmla="*/ 15 w 15"/>
                <a:gd name="T3" fmla="*/ 0 h 16"/>
                <a:gd name="T4" fmla="*/ 15 w 15"/>
                <a:gd name="T5" fmla="*/ 16 h 16"/>
                <a:gd name="T6" fmla="*/ 0 w 15"/>
                <a:gd name="T7" fmla="*/ 0 h 16"/>
              </a:gdLst>
              <a:ahLst/>
              <a:cxnLst>
                <a:cxn ang="0">
                  <a:pos x="T0" y="T1"/>
                </a:cxn>
                <a:cxn ang="0">
                  <a:pos x="T2" y="T3"/>
                </a:cxn>
                <a:cxn ang="0">
                  <a:pos x="T4" y="T5"/>
                </a:cxn>
                <a:cxn ang="0">
                  <a:pos x="T6" y="T7"/>
                </a:cxn>
              </a:cxnLst>
              <a:rect l="0" t="0" r="r" b="b"/>
              <a:pathLst>
                <a:path w="15" h="16">
                  <a:moveTo>
                    <a:pt x="0" y="0"/>
                  </a:moveTo>
                  <a:lnTo>
                    <a:pt x="15" y="0"/>
                  </a:lnTo>
                  <a:lnTo>
                    <a:pt x="15"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6" name="Freeform 110"/>
            <p:cNvSpPr/>
            <p:nvPr/>
          </p:nvSpPr>
          <p:spPr bwMode="auto">
            <a:xfrm>
              <a:off x="5496" y="2107"/>
              <a:ext cx="121" cy="46"/>
            </a:xfrm>
            <a:custGeom>
              <a:avLst/>
              <a:gdLst>
                <a:gd name="T0" fmla="*/ 7 w 8"/>
                <a:gd name="T1" fmla="*/ 2 h 3"/>
                <a:gd name="T2" fmla="*/ 7 w 8"/>
                <a:gd name="T3" fmla="*/ 2 h 3"/>
                <a:gd name="T4" fmla="*/ 5 w 8"/>
                <a:gd name="T5" fmla="*/ 1 h 3"/>
                <a:gd name="T6" fmla="*/ 4 w 8"/>
                <a:gd name="T7" fmla="*/ 2 h 3"/>
                <a:gd name="T8" fmla="*/ 5 w 8"/>
                <a:gd name="T9" fmla="*/ 2 h 3"/>
                <a:gd name="T10" fmla="*/ 2 w 8"/>
                <a:gd name="T11" fmla="*/ 3 h 3"/>
                <a:gd name="T12" fmla="*/ 2 w 8"/>
                <a:gd name="T13" fmla="*/ 1 h 3"/>
                <a:gd name="T14" fmla="*/ 0 w 8"/>
                <a:gd name="T15" fmla="*/ 2 h 3"/>
                <a:gd name="T16" fmla="*/ 1 w 8"/>
                <a:gd name="T17" fmla="*/ 3 h 3"/>
                <a:gd name="T18" fmla="*/ 0 w 8"/>
                <a:gd name="T19" fmla="*/ 2 h 3"/>
                <a:gd name="T20" fmla="*/ 0 w 8"/>
                <a:gd name="T21" fmla="*/ 1 h 3"/>
                <a:gd name="T22" fmla="*/ 2 w 8"/>
                <a:gd name="T23" fmla="*/ 1 h 3"/>
                <a:gd name="T24" fmla="*/ 2 w 8"/>
                <a:gd name="T25" fmla="*/ 1 h 3"/>
                <a:gd name="T26" fmla="*/ 7 w 8"/>
                <a:gd name="T27" fmla="*/ 1 h 3"/>
                <a:gd name="T28" fmla="*/ 8 w 8"/>
                <a:gd name="T29" fmla="*/ 2 h 3"/>
                <a:gd name="T30" fmla="*/ 7 w 8"/>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3">
                  <a:moveTo>
                    <a:pt x="7" y="2"/>
                  </a:moveTo>
                  <a:cubicBezTo>
                    <a:pt x="7" y="2"/>
                    <a:pt x="7" y="2"/>
                    <a:pt x="7" y="2"/>
                  </a:cubicBezTo>
                  <a:cubicBezTo>
                    <a:pt x="7" y="0"/>
                    <a:pt x="6" y="1"/>
                    <a:pt x="5" y="1"/>
                  </a:cubicBezTo>
                  <a:cubicBezTo>
                    <a:pt x="4" y="1"/>
                    <a:pt x="4" y="2"/>
                    <a:pt x="4" y="2"/>
                  </a:cubicBezTo>
                  <a:cubicBezTo>
                    <a:pt x="5" y="2"/>
                    <a:pt x="5" y="2"/>
                    <a:pt x="5" y="2"/>
                  </a:cubicBezTo>
                  <a:cubicBezTo>
                    <a:pt x="5" y="3"/>
                    <a:pt x="3" y="0"/>
                    <a:pt x="2" y="3"/>
                  </a:cubicBezTo>
                  <a:cubicBezTo>
                    <a:pt x="2" y="2"/>
                    <a:pt x="2" y="1"/>
                    <a:pt x="2" y="1"/>
                  </a:cubicBezTo>
                  <a:cubicBezTo>
                    <a:pt x="1" y="1"/>
                    <a:pt x="1" y="2"/>
                    <a:pt x="0" y="2"/>
                  </a:cubicBezTo>
                  <a:cubicBezTo>
                    <a:pt x="0" y="2"/>
                    <a:pt x="1" y="3"/>
                    <a:pt x="1" y="3"/>
                  </a:cubicBezTo>
                  <a:cubicBezTo>
                    <a:pt x="1" y="3"/>
                    <a:pt x="0" y="2"/>
                    <a:pt x="0" y="2"/>
                  </a:cubicBezTo>
                  <a:cubicBezTo>
                    <a:pt x="0" y="1"/>
                    <a:pt x="0" y="1"/>
                    <a:pt x="0" y="1"/>
                  </a:cubicBezTo>
                  <a:cubicBezTo>
                    <a:pt x="2" y="1"/>
                    <a:pt x="2" y="1"/>
                    <a:pt x="2" y="1"/>
                  </a:cubicBezTo>
                  <a:cubicBezTo>
                    <a:pt x="2" y="1"/>
                    <a:pt x="2" y="1"/>
                    <a:pt x="2" y="1"/>
                  </a:cubicBezTo>
                  <a:cubicBezTo>
                    <a:pt x="4" y="1"/>
                    <a:pt x="5" y="1"/>
                    <a:pt x="7" y="1"/>
                  </a:cubicBezTo>
                  <a:cubicBezTo>
                    <a:pt x="8" y="2"/>
                    <a:pt x="8" y="2"/>
                    <a:pt x="8" y="2"/>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7" name="Freeform 111"/>
            <p:cNvSpPr/>
            <p:nvPr/>
          </p:nvSpPr>
          <p:spPr bwMode="auto">
            <a:xfrm>
              <a:off x="5480" y="1616"/>
              <a:ext cx="61" cy="61"/>
            </a:xfrm>
            <a:custGeom>
              <a:avLst/>
              <a:gdLst>
                <a:gd name="T0" fmla="*/ 0 w 4"/>
                <a:gd name="T1" fmla="*/ 2 h 4"/>
                <a:gd name="T2" fmla="*/ 0 w 4"/>
                <a:gd name="T3" fmla="*/ 2 h 4"/>
                <a:gd name="T4" fmla="*/ 0 w 4"/>
                <a:gd name="T5" fmla="*/ 0 h 4"/>
                <a:gd name="T6" fmla="*/ 4 w 4"/>
                <a:gd name="T7" fmla="*/ 1 h 4"/>
                <a:gd name="T8" fmla="*/ 0 w 4"/>
                <a:gd name="T9" fmla="*/ 2 h 4"/>
              </a:gdLst>
              <a:ahLst/>
              <a:cxnLst>
                <a:cxn ang="0">
                  <a:pos x="T0" y="T1"/>
                </a:cxn>
                <a:cxn ang="0">
                  <a:pos x="T2" y="T3"/>
                </a:cxn>
                <a:cxn ang="0">
                  <a:pos x="T4" y="T5"/>
                </a:cxn>
                <a:cxn ang="0">
                  <a:pos x="T6" y="T7"/>
                </a:cxn>
                <a:cxn ang="0">
                  <a:pos x="T8" y="T9"/>
                </a:cxn>
              </a:cxnLst>
              <a:rect l="0" t="0" r="r" b="b"/>
              <a:pathLst>
                <a:path w="4" h="4">
                  <a:moveTo>
                    <a:pt x="0" y="2"/>
                  </a:moveTo>
                  <a:cubicBezTo>
                    <a:pt x="0" y="2"/>
                    <a:pt x="0" y="2"/>
                    <a:pt x="0" y="2"/>
                  </a:cubicBezTo>
                  <a:cubicBezTo>
                    <a:pt x="0" y="0"/>
                    <a:pt x="0" y="0"/>
                    <a:pt x="0" y="0"/>
                  </a:cubicBezTo>
                  <a:cubicBezTo>
                    <a:pt x="1" y="2"/>
                    <a:pt x="2" y="1"/>
                    <a:pt x="4" y="1"/>
                  </a:cubicBezTo>
                  <a:cubicBezTo>
                    <a:pt x="4" y="4"/>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8" name="Freeform 112"/>
            <p:cNvSpPr/>
            <p:nvPr/>
          </p:nvSpPr>
          <p:spPr bwMode="auto">
            <a:xfrm>
              <a:off x="5511" y="2015"/>
              <a:ext cx="61" cy="30"/>
            </a:xfrm>
            <a:custGeom>
              <a:avLst/>
              <a:gdLst>
                <a:gd name="T0" fmla="*/ 0 w 4"/>
                <a:gd name="T1" fmla="*/ 2 h 2"/>
                <a:gd name="T2" fmla="*/ 0 w 4"/>
                <a:gd name="T3" fmla="*/ 0 h 2"/>
                <a:gd name="T4" fmla="*/ 0 w 4"/>
                <a:gd name="T5" fmla="*/ 0 h 2"/>
                <a:gd name="T6" fmla="*/ 4 w 4"/>
                <a:gd name="T7" fmla="*/ 1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0" y="2"/>
                    <a:pt x="0" y="1"/>
                    <a:pt x="0" y="0"/>
                  </a:cubicBezTo>
                  <a:cubicBezTo>
                    <a:pt x="0" y="0"/>
                    <a:pt x="0" y="0"/>
                    <a:pt x="0" y="0"/>
                  </a:cubicBezTo>
                  <a:cubicBezTo>
                    <a:pt x="1" y="2"/>
                    <a:pt x="3" y="0"/>
                    <a:pt x="4" y="1"/>
                  </a:cubicBezTo>
                  <a:cubicBezTo>
                    <a:pt x="4" y="2"/>
                    <a:pt x="1"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9" name="Freeform 113"/>
            <p:cNvSpPr/>
            <p:nvPr/>
          </p:nvSpPr>
          <p:spPr bwMode="auto">
            <a:xfrm>
              <a:off x="5435" y="1263"/>
              <a:ext cx="30" cy="15"/>
            </a:xfrm>
            <a:custGeom>
              <a:avLst/>
              <a:gdLst>
                <a:gd name="T0" fmla="*/ 0 w 2"/>
                <a:gd name="T1" fmla="*/ 1 h 1"/>
                <a:gd name="T2" fmla="*/ 0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0"/>
                    <a:pt x="0" y="0"/>
                    <a:pt x="0" y="0"/>
                  </a:cubicBezTo>
                  <a:cubicBezTo>
                    <a:pt x="2"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0" name="Freeform 114"/>
            <p:cNvSpPr/>
            <p:nvPr/>
          </p:nvSpPr>
          <p:spPr bwMode="auto">
            <a:xfrm>
              <a:off x="5572" y="2260"/>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1" name="Freeform 115"/>
            <p:cNvSpPr/>
            <p:nvPr/>
          </p:nvSpPr>
          <p:spPr bwMode="auto">
            <a:xfrm>
              <a:off x="5587" y="2414"/>
              <a:ext cx="30" cy="15"/>
            </a:xfrm>
            <a:custGeom>
              <a:avLst/>
              <a:gdLst>
                <a:gd name="T0" fmla="*/ 0 w 30"/>
                <a:gd name="T1" fmla="*/ 15 h 15"/>
                <a:gd name="T2" fmla="*/ 30 w 30"/>
                <a:gd name="T3" fmla="*/ 0 h 15"/>
                <a:gd name="T4" fmla="*/ 15 w 30"/>
                <a:gd name="T5" fmla="*/ 0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0"/>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2" name="Freeform 116"/>
            <p:cNvSpPr/>
            <p:nvPr/>
          </p:nvSpPr>
          <p:spPr bwMode="auto">
            <a:xfrm>
              <a:off x="5556" y="2444"/>
              <a:ext cx="46" cy="16"/>
            </a:xfrm>
            <a:custGeom>
              <a:avLst/>
              <a:gdLst>
                <a:gd name="T0" fmla="*/ 46 w 46"/>
                <a:gd name="T1" fmla="*/ 0 h 16"/>
                <a:gd name="T2" fmla="*/ 46 w 46"/>
                <a:gd name="T3" fmla="*/ 0 h 16"/>
                <a:gd name="T4" fmla="*/ 0 w 46"/>
                <a:gd name="T5" fmla="*/ 16 h 16"/>
                <a:gd name="T6" fmla="*/ 0 w 46"/>
                <a:gd name="T7" fmla="*/ 0 h 16"/>
                <a:gd name="T8" fmla="*/ 46 w 46"/>
                <a:gd name="T9" fmla="*/ 0 h 16"/>
              </a:gdLst>
              <a:ahLst/>
              <a:cxnLst>
                <a:cxn ang="0">
                  <a:pos x="T0" y="T1"/>
                </a:cxn>
                <a:cxn ang="0">
                  <a:pos x="T2" y="T3"/>
                </a:cxn>
                <a:cxn ang="0">
                  <a:pos x="T4" y="T5"/>
                </a:cxn>
                <a:cxn ang="0">
                  <a:pos x="T6" y="T7"/>
                </a:cxn>
                <a:cxn ang="0">
                  <a:pos x="T8" y="T9"/>
                </a:cxn>
              </a:cxnLst>
              <a:rect l="0" t="0" r="r" b="b"/>
              <a:pathLst>
                <a:path w="46" h="16">
                  <a:moveTo>
                    <a:pt x="46" y="0"/>
                  </a:moveTo>
                  <a:lnTo>
                    <a:pt x="46" y="0"/>
                  </a:lnTo>
                  <a:lnTo>
                    <a:pt x="0" y="16"/>
                  </a:ln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3" name="Freeform 117"/>
            <p:cNvSpPr/>
            <p:nvPr/>
          </p:nvSpPr>
          <p:spPr bwMode="auto">
            <a:xfrm>
              <a:off x="5389" y="1892"/>
              <a:ext cx="183" cy="46"/>
            </a:xfrm>
            <a:custGeom>
              <a:avLst/>
              <a:gdLst>
                <a:gd name="T0" fmla="*/ 5 w 12"/>
                <a:gd name="T1" fmla="*/ 3 h 3"/>
                <a:gd name="T2" fmla="*/ 0 w 12"/>
                <a:gd name="T3" fmla="*/ 3 h 3"/>
                <a:gd name="T4" fmla="*/ 0 w 12"/>
                <a:gd name="T5" fmla="*/ 0 h 3"/>
                <a:gd name="T6" fmla="*/ 5 w 12"/>
                <a:gd name="T7" fmla="*/ 2 h 3"/>
                <a:gd name="T8" fmla="*/ 6 w 12"/>
                <a:gd name="T9" fmla="*/ 1 h 3"/>
                <a:gd name="T10" fmla="*/ 6 w 12"/>
                <a:gd name="T11" fmla="*/ 2 h 3"/>
                <a:gd name="T12" fmla="*/ 7 w 12"/>
                <a:gd name="T13" fmla="*/ 0 h 3"/>
                <a:gd name="T14" fmla="*/ 5 w 1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
                  <a:moveTo>
                    <a:pt x="5" y="3"/>
                  </a:moveTo>
                  <a:cubicBezTo>
                    <a:pt x="3" y="3"/>
                    <a:pt x="2" y="3"/>
                    <a:pt x="0" y="3"/>
                  </a:cubicBezTo>
                  <a:cubicBezTo>
                    <a:pt x="1" y="2"/>
                    <a:pt x="0" y="0"/>
                    <a:pt x="0" y="0"/>
                  </a:cubicBezTo>
                  <a:cubicBezTo>
                    <a:pt x="0" y="3"/>
                    <a:pt x="4" y="0"/>
                    <a:pt x="5" y="2"/>
                  </a:cubicBezTo>
                  <a:cubicBezTo>
                    <a:pt x="6" y="1"/>
                    <a:pt x="6" y="1"/>
                    <a:pt x="6" y="1"/>
                  </a:cubicBezTo>
                  <a:cubicBezTo>
                    <a:pt x="6" y="2"/>
                    <a:pt x="6" y="2"/>
                    <a:pt x="6" y="2"/>
                  </a:cubicBezTo>
                  <a:cubicBezTo>
                    <a:pt x="7" y="1"/>
                    <a:pt x="7" y="1"/>
                    <a:pt x="7" y="0"/>
                  </a:cubicBezTo>
                  <a:cubicBezTo>
                    <a:pt x="12" y="2"/>
                    <a:pt x="6"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4" name="Freeform 118"/>
            <p:cNvSpPr/>
            <p:nvPr/>
          </p:nvSpPr>
          <p:spPr bwMode="auto">
            <a:xfrm>
              <a:off x="5404" y="1140"/>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5" name="Freeform 119"/>
            <p:cNvSpPr/>
            <p:nvPr/>
          </p:nvSpPr>
          <p:spPr bwMode="auto">
            <a:xfrm>
              <a:off x="5404" y="1462"/>
              <a:ext cx="61" cy="16"/>
            </a:xfrm>
            <a:custGeom>
              <a:avLst/>
              <a:gdLst>
                <a:gd name="T0" fmla="*/ 1 w 4"/>
                <a:gd name="T1" fmla="*/ 1 h 1"/>
                <a:gd name="T2" fmla="*/ 0 w 4"/>
                <a:gd name="T3" fmla="*/ 0 h 1"/>
                <a:gd name="T4" fmla="*/ 4 w 4"/>
                <a:gd name="T5" fmla="*/ 0 h 1"/>
                <a:gd name="T6" fmla="*/ 1 w 4"/>
                <a:gd name="T7" fmla="*/ 1 h 1"/>
              </a:gdLst>
              <a:ahLst/>
              <a:cxnLst>
                <a:cxn ang="0">
                  <a:pos x="T0" y="T1"/>
                </a:cxn>
                <a:cxn ang="0">
                  <a:pos x="T2" y="T3"/>
                </a:cxn>
                <a:cxn ang="0">
                  <a:pos x="T4" y="T5"/>
                </a:cxn>
                <a:cxn ang="0">
                  <a:pos x="T6" y="T7"/>
                </a:cxn>
              </a:cxnLst>
              <a:rect l="0" t="0" r="r" b="b"/>
              <a:pathLst>
                <a:path w="4" h="1">
                  <a:moveTo>
                    <a:pt x="1" y="1"/>
                  </a:moveTo>
                  <a:cubicBezTo>
                    <a:pt x="0" y="0"/>
                    <a:pt x="0" y="0"/>
                    <a:pt x="0" y="0"/>
                  </a:cubicBezTo>
                  <a:cubicBezTo>
                    <a:pt x="4" y="0"/>
                    <a:pt x="4" y="0"/>
                    <a:pt x="4" y="0"/>
                  </a:cubicBezTo>
                  <a:cubicBezTo>
                    <a:pt x="3" y="1"/>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6" name="Freeform 120"/>
            <p:cNvSpPr/>
            <p:nvPr/>
          </p:nvSpPr>
          <p:spPr bwMode="auto">
            <a:xfrm>
              <a:off x="5511" y="2414"/>
              <a:ext cx="61" cy="15"/>
            </a:xfrm>
            <a:custGeom>
              <a:avLst/>
              <a:gdLst>
                <a:gd name="T0" fmla="*/ 61 w 61"/>
                <a:gd name="T1" fmla="*/ 0 h 15"/>
                <a:gd name="T2" fmla="*/ 0 w 61"/>
                <a:gd name="T3" fmla="*/ 15 h 15"/>
                <a:gd name="T4" fmla="*/ 61 w 61"/>
                <a:gd name="T5" fmla="*/ 0 h 15"/>
              </a:gdLst>
              <a:ahLst/>
              <a:cxnLst>
                <a:cxn ang="0">
                  <a:pos x="T0" y="T1"/>
                </a:cxn>
                <a:cxn ang="0">
                  <a:pos x="T2" y="T3"/>
                </a:cxn>
                <a:cxn ang="0">
                  <a:pos x="T4" y="T5"/>
                </a:cxn>
              </a:cxnLst>
              <a:rect l="0" t="0" r="r" b="b"/>
              <a:pathLst>
                <a:path w="61" h="15">
                  <a:moveTo>
                    <a:pt x="61" y="0"/>
                  </a:move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7" name="Freeform 121"/>
            <p:cNvSpPr/>
            <p:nvPr/>
          </p:nvSpPr>
          <p:spPr bwMode="auto">
            <a:xfrm>
              <a:off x="5374" y="1631"/>
              <a:ext cx="91" cy="46"/>
            </a:xfrm>
            <a:custGeom>
              <a:avLst/>
              <a:gdLst>
                <a:gd name="T0" fmla="*/ 0 w 6"/>
                <a:gd name="T1" fmla="*/ 3 h 3"/>
                <a:gd name="T2" fmla="*/ 6 w 6"/>
                <a:gd name="T3" fmla="*/ 0 h 3"/>
                <a:gd name="T4" fmla="*/ 0 w 6"/>
                <a:gd name="T5" fmla="*/ 3 h 3"/>
              </a:gdLst>
              <a:ahLst/>
              <a:cxnLst>
                <a:cxn ang="0">
                  <a:pos x="T0" y="T1"/>
                </a:cxn>
                <a:cxn ang="0">
                  <a:pos x="T2" y="T3"/>
                </a:cxn>
                <a:cxn ang="0">
                  <a:pos x="T4" y="T5"/>
                </a:cxn>
              </a:cxnLst>
              <a:rect l="0" t="0" r="r" b="b"/>
              <a:pathLst>
                <a:path w="6" h="3">
                  <a:moveTo>
                    <a:pt x="0" y="3"/>
                  </a:moveTo>
                  <a:cubicBezTo>
                    <a:pt x="2" y="1"/>
                    <a:pt x="5" y="1"/>
                    <a:pt x="6" y="0"/>
                  </a:cubicBezTo>
                  <a:cubicBezTo>
                    <a:pt x="5" y="1"/>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8" name="Freeform 122"/>
            <p:cNvSpPr/>
            <p:nvPr/>
          </p:nvSpPr>
          <p:spPr bwMode="auto">
            <a:xfrm>
              <a:off x="5329" y="1247"/>
              <a:ext cx="60" cy="46"/>
            </a:xfrm>
            <a:custGeom>
              <a:avLst/>
              <a:gdLst>
                <a:gd name="T0" fmla="*/ 1 w 4"/>
                <a:gd name="T1" fmla="*/ 2 h 3"/>
                <a:gd name="T2" fmla="*/ 0 w 4"/>
                <a:gd name="T3" fmla="*/ 2 h 3"/>
                <a:gd name="T4" fmla="*/ 1 w 4"/>
                <a:gd name="T5" fmla="*/ 0 h 3"/>
                <a:gd name="T6" fmla="*/ 4 w 4"/>
                <a:gd name="T7" fmla="*/ 1 h 3"/>
                <a:gd name="T8" fmla="*/ 1 w 4"/>
                <a:gd name="T9" fmla="*/ 2 h 3"/>
              </a:gdLst>
              <a:ahLst/>
              <a:cxnLst>
                <a:cxn ang="0">
                  <a:pos x="T0" y="T1"/>
                </a:cxn>
                <a:cxn ang="0">
                  <a:pos x="T2" y="T3"/>
                </a:cxn>
                <a:cxn ang="0">
                  <a:pos x="T4" y="T5"/>
                </a:cxn>
                <a:cxn ang="0">
                  <a:pos x="T6" y="T7"/>
                </a:cxn>
                <a:cxn ang="0">
                  <a:pos x="T8" y="T9"/>
                </a:cxn>
              </a:cxnLst>
              <a:rect l="0" t="0" r="r" b="b"/>
              <a:pathLst>
                <a:path w="4" h="3">
                  <a:moveTo>
                    <a:pt x="1" y="2"/>
                  </a:moveTo>
                  <a:cubicBezTo>
                    <a:pt x="0" y="2"/>
                    <a:pt x="0" y="2"/>
                    <a:pt x="0" y="2"/>
                  </a:cubicBezTo>
                  <a:cubicBezTo>
                    <a:pt x="0" y="1"/>
                    <a:pt x="0" y="1"/>
                    <a:pt x="1" y="0"/>
                  </a:cubicBezTo>
                  <a:cubicBezTo>
                    <a:pt x="2" y="0"/>
                    <a:pt x="3" y="3"/>
                    <a:pt x="4" y="1"/>
                  </a:cubicBezTo>
                  <a:cubicBezTo>
                    <a:pt x="3" y="1"/>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9" name="Freeform 123"/>
            <p:cNvSpPr/>
            <p:nvPr/>
          </p:nvSpPr>
          <p:spPr bwMode="auto">
            <a:xfrm>
              <a:off x="5161" y="2091"/>
              <a:ext cx="319" cy="93"/>
            </a:xfrm>
            <a:custGeom>
              <a:avLst/>
              <a:gdLst>
                <a:gd name="T0" fmla="*/ 18 w 21"/>
                <a:gd name="T1" fmla="*/ 2 h 6"/>
                <a:gd name="T2" fmla="*/ 20 w 21"/>
                <a:gd name="T3" fmla="*/ 3 h 6"/>
                <a:gd name="T4" fmla="*/ 16 w 21"/>
                <a:gd name="T5" fmla="*/ 4 h 6"/>
                <a:gd name="T6" fmla="*/ 14 w 21"/>
                <a:gd name="T7" fmla="*/ 3 h 6"/>
                <a:gd name="T8" fmla="*/ 13 w 21"/>
                <a:gd name="T9" fmla="*/ 5 h 6"/>
                <a:gd name="T10" fmla="*/ 5 w 21"/>
                <a:gd name="T11" fmla="*/ 5 h 6"/>
                <a:gd name="T12" fmla="*/ 5 w 21"/>
                <a:gd name="T13" fmla="*/ 6 h 6"/>
                <a:gd name="T14" fmla="*/ 0 w 21"/>
                <a:gd name="T15" fmla="*/ 6 h 6"/>
                <a:gd name="T16" fmla="*/ 1 w 21"/>
                <a:gd name="T17" fmla="*/ 6 h 6"/>
                <a:gd name="T18" fmla="*/ 3 w 21"/>
                <a:gd name="T19" fmla="*/ 5 h 6"/>
                <a:gd name="T20" fmla="*/ 3 w 21"/>
                <a:gd name="T21" fmla="*/ 4 h 6"/>
                <a:gd name="T22" fmla="*/ 7 w 21"/>
                <a:gd name="T23" fmla="*/ 3 h 6"/>
                <a:gd name="T24" fmla="*/ 8 w 21"/>
                <a:gd name="T25" fmla="*/ 2 h 6"/>
                <a:gd name="T26" fmla="*/ 6 w 21"/>
                <a:gd name="T27" fmla="*/ 1 h 6"/>
                <a:gd name="T28" fmla="*/ 5 w 21"/>
                <a:gd name="T29" fmla="*/ 2 h 6"/>
                <a:gd name="T30" fmla="*/ 4 w 21"/>
                <a:gd name="T31" fmla="*/ 2 h 6"/>
                <a:gd name="T32" fmla="*/ 14 w 21"/>
                <a:gd name="T33" fmla="*/ 1 h 6"/>
                <a:gd name="T34" fmla="*/ 14 w 21"/>
                <a:gd name="T35" fmla="*/ 2 h 6"/>
                <a:gd name="T36" fmla="*/ 13 w 21"/>
                <a:gd name="T37" fmla="*/ 2 h 6"/>
                <a:gd name="T38" fmla="*/ 14 w 21"/>
                <a:gd name="T39" fmla="*/ 3 h 6"/>
                <a:gd name="T40" fmla="*/ 17 w 21"/>
                <a:gd name="T41" fmla="*/ 2 h 6"/>
                <a:gd name="T42" fmla="*/ 15 w 21"/>
                <a:gd name="T43" fmla="*/ 1 h 6"/>
                <a:gd name="T44" fmla="*/ 21 w 21"/>
                <a:gd name="T45" fmla="*/ 1 h 6"/>
                <a:gd name="T46" fmla="*/ 18 w 21"/>
                <a:gd name="T4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6">
                  <a:moveTo>
                    <a:pt x="18" y="2"/>
                  </a:moveTo>
                  <a:cubicBezTo>
                    <a:pt x="20" y="3"/>
                    <a:pt x="20" y="3"/>
                    <a:pt x="20" y="3"/>
                  </a:cubicBezTo>
                  <a:cubicBezTo>
                    <a:pt x="20" y="5"/>
                    <a:pt x="18" y="4"/>
                    <a:pt x="16" y="4"/>
                  </a:cubicBezTo>
                  <a:cubicBezTo>
                    <a:pt x="16" y="2"/>
                    <a:pt x="14" y="5"/>
                    <a:pt x="14" y="3"/>
                  </a:cubicBezTo>
                  <a:cubicBezTo>
                    <a:pt x="13" y="5"/>
                    <a:pt x="13" y="5"/>
                    <a:pt x="13" y="5"/>
                  </a:cubicBezTo>
                  <a:cubicBezTo>
                    <a:pt x="10" y="3"/>
                    <a:pt x="8" y="6"/>
                    <a:pt x="5" y="5"/>
                  </a:cubicBezTo>
                  <a:cubicBezTo>
                    <a:pt x="5" y="6"/>
                    <a:pt x="5" y="6"/>
                    <a:pt x="5" y="6"/>
                  </a:cubicBezTo>
                  <a:cubicBezTo>
                    <a:pt x="4" y="5"/>
                    <a:pt x="1" y="6"/>
                    <a:pt x="0" y="6"/>
                  </a:cubicBezTo>
                  <a:cubicBezTo>
                    <a:pt x="1" y="6"/>
                    <a:pt x="1" y="6"/>
                    <a:pt x="1" y="6"/>
                  </a:cubicBezTo>
                  <a:cubicBezTo>
                    <a:pt x="3" y="5"/>
                    <a:pt x="3" y="5"/>
                    <a:pt x="3" y="5"/>
                  </a:cubicBezTo>
                  <a:cubicBezTo>
                    <a:pt x="4" y="5"/>
                    <a:pt x="3" y="4"/>
                    <a:pt x="3" y="4"/>
                  </a:cubicBezTo>
                  <a:cubicBezTo>
                    <a:pt x="4" y="4"/>
                    <a:pt x="8" y="4"/>
                    <a:pt x="7" y="3"/>
                  </a:cubicBezTo>
                  <a:cubicBezTo>
                    <a:pt x="8" y="2"/>
                    <a:pt x="8" y="2"/>
                    <a:pt x="8" y="2"/>
                  </a:cubicBezTo>
                  <a:cubicBezTo>
                    <a:pt x="8" y="1"/>
                    <a:pt x="6" y="2"/>
                    <a:pt x="6" y="1"/>
                  </a:cubicBezTo>
                  <a:cubicBezTo>
                    <a:pt x="5" y="1"/>
                    <a:pt x="5" y="2"/>
                    <a:pt x="5" y="2"/>
                  </a:cubicBezTo>
                  <a:cubicBezTo>
                    <a:pt x="5" y="2"/>
                    <a:pt x="4" y="1"/>
                    <a:pt x="4" y="2"/>
                  </a:cubicBezTo>
                  <a:cubicBezTo>
                    <a:pt x="5" y="0"/>
                    <a:pt x="11" y="1"/>
                    <a:pt x="14" y="1"/>
                  </a:cubicBezTo>
                  <a:cubicBezTo>
                    <a:pt x="14" y="2"/>
                    <a:pt x="14" y="2"/>
                    <a:pt x="14" y="2"/>
                  </a:cubicBezTo>
                  <a:cubicBezTo>
                    <a:pt x="13" y="2"/>
                    <a:pt x="13" y="2"/>
                    <a:pt x="13" y="2"/>
                  </a:cubicBezTo>
                  <a:cubicBezTo>
                    <a:pt x="13" y="3"/>
                    <a:pt x="13" y="3"/>
                    <a:pt x="14" y="3"/>
                  </a:cubicBezTo>
                  <a:cubicBezTo>
                    <a:pt x="15" y="3"/>
                    <a:pt x="16" y="3"/>
                    <a:pt x="17" y="2"/>
                  </a:cubicBezTo>
                  <a:cubicBezTo>
                    <a:pt x="15" y="1"/>
                    <a:pt x="15" y="1"/>
                    <a:pt x="15" y="1"/>
                  </a:cubicBezTo>
                  <a:cubicBezTo>
                    <a:pt x="18" y="0"/>
                    <a:pt x="19" y="1"/>
                    <a:pt x="21" y="1"/>
                  </a:cubicBezTo>
                  <a:cubicBezTo>
                    <a:pt x="20" y="2"/>
                    <a:pt x="19" y="0"/>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0" name="Freeform 124"/>
            <p:cNvSpPr/>
            <p:nvPr/>
          </p:nvSpPr>
          <p:spPr bwMode="auto">
            <a:xfrm>
              <a:off x="5450" y="2429"/>
              <a:ext cx="46" cy="15"/>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1" name="Freeform 125"/>
            <p:cNvSpPr/>
            <p:nvPr/>
          </p:nvSpPr>
          <p:spPr bwMode="auto">
            <a:xfrm>
              <a:off x="5313" y="1125"/>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2" name="Rectangle 126"/>
            <p:cNvSpPr>
              <a:spLocks noChangeArrowheads="1"/>
            </p:cNvSpPr>
            <p:nvPr/>
          </p:nvSpPr>
          <p:spPr bwMode="auto">
            <a:xfrm>
              <a:off x="5404" y="1923"/>
              <a:ext cx="1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33" name="Freeform 127"/>
            <p:cNvSpPr/>
            <p:nvPr/>
          </p:nvSpPr>
          <p:spPr bwMode="auto">
            <a:xfrm>
              <a:off x="5404" y="2030"/>
              <a:ext cx="31" cy="15"/>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2" y="0"/>
                    <a:pt x="2" y="0"/>
                    <a:pt x="2"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4" name="Freeform 128"/>
            <p:cNvSpPr/>
            <p:nvPr/>
          </p:nvSpPr>
          <p:spPr bwMode="auto">
            <a:xfrm>
              <a:off x="5420" y="2168"/>
              <a:ext cx="15" cy="16"/>
            </a:xfrm>
            <a:custGeom>
              <a:avLst/>
              <a:gdLst>
                <a:gd name="T0" fmla="*/ 0 w 1"/>
                <a:gd name="T1" fmla="*/ 1 h 1"/>
                <a:gd name="T2" fmla="*/ 1 w 1"/>
                <a:gd name="T3" fmla="*/ 0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0"/>
                    <a:pt x="1" y="0"/>
                  </a:cubicBezTo>
                  <a:cubicBezTo>
                    <a:pt x="1" y="1"/>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5" name="Freeform 129"/>
            <p:cNvSpPr/>
            <p:nvPr/>
          </p:nvSpPr>
          <p:spPr bwMode="auto">
            <a:xfrm>
              <a:off x="5268" y="1646"/>
              <a:ext cx="91" cy="46"/>
            </a:xfrm>
            <a:custGeom>
              <a:avLst/>
              <a:gdLst>
                <a:gd name="T0" fmla="*/ 4 w 6"/>
                <a:gd name="T1" fmla="*/ 3 h 3"/>
                <a:gd name="T2" fmla="*/ 4 w 6"/>
                <a:gd name="T3" fmla="*/ 2 h 3"/>
                <a:gd name="T4" fmla="*/ 1 w 6"/>
                <a:gd name="T5" fmla="*/ 2 h 3"/>
                <a:gd name="T6" fmla="*/ 3 w 6"/>
                <a:gd name="T7" fmla="*/ 0 h 3"/>
                <a:gd name="T8" fmla="*/ 4 w 6"/>
                <a:gd name="T9" fmla="*/ 2 h 3"/>
                <a:gd name="T10" fmla="*/ 6 w 6"/>
                <a:gd name="T11" fmla="*/ 2 h 3"/>
                <a:gd name="T12" fmla="*/ 4 w 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4" y="3"/>
                  </a:moveTo>
                  <a:cubicBezTo>
                    <a:pt x="4" y="2"/>
                    <a:pt x="4" y="2"/>
                    <a:pt x="4" y="2"/>
                  </a:cubicBezTo>
                  <a:cubicBezTo>
                    <a:pt x="3" y="1"/>
                    <a:pt x="1" y="2"/>
                    <a:pt x="1" y="2"/>
                  </a:cubicBezTo>
                  <a:cubicBezTo>
                    <a:pt x="0" y="0"/>
                    <a:pt x="2" y="1"/>
                    <a:pt x="3" y="0"/>
                  </a:cubicBezTo>
                  <a:cubicBezTo>
                    <a:pt x="4" y="1"/>
                    <a:pt x="4" y="1"/>
                    <a:pt x="4" y="2"/>
                  </a:cubicBezTo>
                  <a:cubicBezTo>
                    <a:pt x="5" y="1"/>
                    <a:pt x="5" y="1"/>
                    <a:pt x="6"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6" name="Freeform 130"/>
            <p:cNvSpPr/>
            <p:nvPr/>
          </p:nvSpPr>
          <p:spPr bwMode="auto">
            <a:xfrm>
              <a:off x="5374" y="2061"/>
              <a:ext cx="15" cy="30"/>
            </a:xfrm>
            <a:custGeom>
              <a:avLst/>
              <a:gdLst>
                <a:gd name="T0" fmla="*/ 1 w 1"/>
                <a:gd name="T1" fmla="*/ 0 h 2"/>
                <a:gd name="T2" fmla="*/ 1 w 1"/>
                <a:gd name="T3" fmla="*/ 2 h 2"/>
                <a:gd name="T4" fmla="*/ 0 w 1"/>
                <a:gd name="T5" fmla="*/ 1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1"/>
                    <a:pt x="1" y="1"/>
                    <a:pt x="1" y="2"/>
                  </a:cubicBezTo>
                  <a:cubicBezTo>
                    <a:pt x="1" y="1"/>
                    <a:pt x="0" y="1"/>
                    <a:pt x="0" y="1"/>
                  </a:cubicBezTo>
                  <a:cubicBezTo>
                    <a:pt x="1" y="1"/>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7" name="Freeform 131"/>
            <p:cNvSpPr/>
            <p:nvPr/>
          </p:nvSpPr>
          <p:spPr bwMode="auto">
            <a:xfrm>
              <a:off x="5313" y="2444"/>
              <a:ext cx="137" cy="31"/>
            </a:xfrm>
            <a:custGeom>
              <a:avLst/>
              <a:gdLst>
                <a:gd name="T0" fmla="*/ 8 w 9"/>
                <a:gd name="T1" fmla="*/ 2 h 2"/>
                <a:gd name="T2" fmla="*/ 0 w 9"/>
                <a:gd name="T3" fmla="*/ 2 h 2"/>
                <a:gd name="T4" fmla="*/ 1 w 9"/>
                <a:gd name="T5" fmla="*/ 1 h 2"/>
                <a:gd name="T6" fmla="*/ 2 w 9"/>
                <a:gd name="T7" fmla="*/ 1 h 2"/>
                <a:gd name="T8" fmla="*/ 9 w 9"/>
                <a:gd name="T9" fmla="*/ 1 h 2"/>
                <a:gd name="T10" fmla="*/ 8 w 9"/>
                <a:gd name="T11" fmla="*/ 2 h 2"/>
              </a:gdLst>
              <a:ahLst/>
              <a:cxnLst>
                <a:cxn ang="0">
                  <a:pos x="T0" y="T1"/>
                </a:cxn>
                <a:cxn ang="0">
                  <a:pos x="T2" y="T3"/>
                </a:cxn>
                <a:cxn ang="0">
                  <a:pos x="T4" y="T5"/>
                </a:cxn>
                <a:cxn ang="0">
                  <a:pos x="T6" y="T7"/>
                </a:cxn>
                <a:cxn ang="0">
                  <a:pos x="T8" y="T9"/>
                </a:cxn>
                <a:cxn ang="0">
                  <a:pos x="T10" y="T11"/>
                </a:cxn>
              </a:cxnLst>
              <a:rect l="0" t="0" r="r" b="b"/>
              <a:pathLst>
                <a:path w="9" h="2">
                  <a:moveTo>
                    <a:pt x="8" y="2"/>
                  </a:moveTo>
                  <a:cubicBezTo>
                    <a:pt x="0" y="2"/>
                    <a:pt x="0" y="2"/>
                    <a:pt x="0" y="2"/>
                  </a:cubicBezTo>
                  <a:cubicBezTo>
                    <a:pt x="1" y="2"/>
                    <a:pt x="0" y="0"/>
                    <a:pt x="1" y="1"/>
                  </a:cubicBezTo>
                  <a:cubicBezTo>
                    <a:pt x="2" y="1"/>
                    <a:pt x="2" y="1"/>
                    <a:pt x="2" y="1"/>
                  </a:cubicBezTo>
                  <a:cubicBezTo>
                    <a:pt x="9" y="1"/>
                    <a:pt x="9" y="1"/>
                    <a:pt x="9"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8" name="Freeform 132"/>
            <p:cNvSpPr/>
            <p:nvPr/>
          </p:nvSpPr>
          <p:spPr bwMode="auto">
            <a:xfrm>
              <a:off x="5283" y="1892"/>
              <a:ext cx="91" cy="46"/>
            </a:xfrm>
            <a:custGeom>
              <a:avLst/>
              <a:gdLst>
                <a:gd name="T0" fmla="*/ 5 w 6"/>
                <a:gd name="T1" fmla="*/ 3 h 3"/>
                <a:gd name="T2" fmla="*/ 5 w 6"/>
                <a:gd name="T3" fmla="*/ 3 h 3"/>
                <a:gd name="T4" fmla="*/ 4 w 6"/>
                <a:gd name="T5" fmla="*/ 3 h 3"/>
                <a:gd name="T6" fmla="*/ 1 w 6"/>
                <a:gd name="T7" fmla="*/ 3 h 3"/>
                <a:gd name="T8" fmla="*/ 2 w 6"/>
                <a:gd name="T9" fmla="*/ 3 h 3"/>
                <a:gd name="T10" fmla="*/ 1 w 6"/>
                <a:gd name="T11" fmla="*/ 2 h 3"/>
                <a:gd name="T12" fmla="*/ 2 w 6"/>
                <a:gd name="T13" fmla="*/ 1 h 3"/>
                <a:gd name="T14" fmla="*/ 2 w 6"/>
                <a:gd name="T15" fmla="*/ 2 h 3"/>
                <a:gd name="T16" fmla="*/ 4 w 6"/>
                <a:gd name="T17" fmla="*/ 0 h 3"/>
                <a:gd name="T18" fmla="*/ 3 w 6"/>
                <a:gd name="T19" fmla="*/ 2 h 3"/>
                <a:gd name="T20" fmla="*/ 4 w 6"/>
                <a:gd name="T21" fmla="*/ 2 h 3"/>
                <a:gd name="T22" fmla="*/ 5 w 6"/>
                <a:gd name="T23" fmla="*/ 1 h 3"/>
                <a:gd name="T24" fmla="*/ 5 w 6"/>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3">
                  <a:moveTo>
                    <a:pt x="5" y="3"/>
                  </a:moveTo>
                  <a:cubicBezTo>
                    <a:pt x="5" y="3"/>
                    <a:pt x="6" y="3"/>
                    <a:pt x="5" y="3"/>
                  </a:cubicBezTo>
                  <a:cubicBezTo>
                    <a:pt x="5" y="2"/>
                    <a:pt x="4" y="3"/>
                    <a:pt x="4" y="3"/>
                  </a:cubicBezTo>
                  <a:cubicBezTo>
                    <a:pt x="1" y="3"/>
                    <a:pt x="1" y="3"/>
                    <a:pt x="1" y="3"/>
                  </a:cubicBezTo>
                  <a:cubicBezTo>
                    <a:pt x="1" y="3"/>
                    <a:pt x="1" y="3"/>
                    <a:pt x="2" y="3"/>
                  </a:cubicBezTo>
                  <a:cubicBezTo>
                    <a:pt x="1" y="2"/>
                    <a:pt x="1" y="2"/>
                    <a:pt x="1" y="2"/>
                  </a:cubicBezTo>
                  <a:cubicBezTo>
                    <a:pt x="0" y="2"/>
                    <a:pt x="2" y="2"/>
                    <a:pt x="2" y="1"/>
                  </a:cubicBezTo>
                  <a:cubicBezTo>
                    <a:pt x="2" y="2"/>
                    <a:pt x="2" y="2"/>
                    <a:pt x="2" y="2"/>
                  </a:cubicBezTo>
                  <a:cubicBezTo>
                    <a:pt x="2" y="0"/>
                    <a:pt x="4" y="1"/>
                    <a:pt x="4" y="0"/>
                  </a:cubicBezTo>
                  <a:cubicBezTo>
                    <a:pt x="4" y="0"/>
                    <a:pt x="3" y="1"/>
                    <a:pt x="3" y="2"/>
                  </a:cubicBezTo>
                  <a:cubicBezTo>
                    <a:pt x="3" y="2"/>
                    <a:pt x="3" y="2"/>
                    <a:pt x="4" y="2"/>
                  </a:cubicBezTo>
                  <a:cubicBezTo>
                    <a:pt x="4" y="2"/>
                    <a:pt x="5" y="1"/>
                    <a:pt x="5" y="1"/>
                  </a:cubicBezTo>
                  <a:cubicBezTo>
                    <a:pt x="6" y="2"/>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9" name="Freeform 133"/>
            <p:cNvSpPr/>
            <p:nvPr/>
          </p:nvSpPr>
          <p:spPr bwMode="auto">
            <a:xfrm>
              <a:off x="5329" y="1984"/>
              <a:ext cx="45" cy="0"/>
            </a:xfrm>
            <a:custGeom>
              <a:avLst/>
              <a:gdLst>
                <a:gd name="T0" fmla="*/ 45 w 45"/>
                <a:gd name="T1" fmla="*/ 0 w 45"/>
                <a:gd name="T2" fmla="*/ 45 w 45"/>
              </a:gdLst>
              <a:ahLst/>
              <a:cxnLst>
                <a:cxn ang="0">
                  <a:pos x="T0" y="0"/>
                </a:cxn>
                <a:cxn ang="0">
                  <a:pos x="T1" y="0"/>
                </a:cxn>
                <a:cxn ang="0">
                  <a:pos x="T2" y="0"/>
                </a:cxn>
              </a:cxnLst>
              <a:rect l="0" t="0" r="r" b="b"/>
              <a:pathLst>
                <a:path w="45">
                  <a:moveTo>
                    <a:pt x="45" y="0"/>
                  </a:move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0" name="Freeform 134"/>
            <p:cNvSpPr/>
            <p:nvPr/>
          </p:nvSpPr>
          <p:spPr bwMode="auto">
            <a:xfrm>
              <a:off x="5268" y="1247"/>
              <a:ext cx="15" cy="16"/>
            </a:xfrm>
            <a:custGeom>
              <a:avLst/>
              <a:gdLst>
                <a:gd name="T0" fmla="*/ 0 w 15"/>
                <a:gd name="T1" fmla="*/ 16 h 16"/>
                <a:gd name="T2" fmla="*/ 0 w 15"/>
                <a:gd name="T3" fmla="*/ 0 h 16"/>
                <a:gd name="T4" fmla="*/ 15 w 15"/>
                <a:gd name="T5" fmla="*/ 0 h 16"/>
                <a:gd name="T6" fmla="*/ 0 w 15"/>
                <a:gd name="T7" fmla="*/ 16 h 16"/>
                <a:gd name="T8" fmla="*/ 0 w 15"/>
                <a:gd name="T9" fmla="*/ 16 h 16"/>
              </a:gdLst>
              <a:ahLst/>
              <a:cxnLst>
                <a:cxn ang="0">
                  <a:pos x="T0" y="T1"/>
                </a:cxn>
                <a:cxn ang="0">
                  <a:pos x="T2" y="T3"/>
                </a:cxn>
                <a:cxn ang="0">
                  <a:pos x="T4" y="T5"/>
                </a:cxn>
                <a:cxn ang="0">
                  <a:pos x="T6" y="T7"/>
                </a:cxn>
                <a:cxn ang="0">
                  <a:pos x="T8" y="T9"/>
                </a:cxn>
              </a:cxnLst>
              <a:rect l="0" t="0" r="r" b="b"/>
              <a:pathLst>
                <a:path w="15" h="16">
                  <a:moveTo>
                    <a:pt x="0" y="16"/>
                  </a:moveTo>
                  <a:lnTo>
                    <a:pt x="0" y="0"/>
                  </a:ln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1" name="Freeform 135"/>
            <p:cNvSpPr/>
            <p:nvPr/>
          </p:nvSpPr>
          <p:spPr bwMode="auto">
            <a:xfrm>
              <a:off x="5344" y="2030"/>
              <a:ext cx="30" cy="31"/>
            </a:xfrm>
            <a:custGeom>
              <a:avLst/>
              <a:gdLst>
                <a:gd name="T0" fmla="*/ 1 w 2"/>
                <a:gd name="T1" fmla="*/ 1 h 2"/>
                <a:gd name="T2" fmla="*/ 0 w 2"/>
                <a:gd name="T3" fmla="*/ 2 h 2"/>
                <a:gd name="T4" fmla="*/ 0 w 2"/>
                <a:gd name="T5" fmla="*/ 0 h 2"/>
                <a:gd name="T6" fmla="*/ 2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0" y="2"/>
                    <a:pt x="0" y="2"/>
                    <a:pt x="0" y="2"/>
                  </a:cubicBezTo>
                  <a:cubicBezTo>
                    <a:pt x="0" y="0"/>
                    <a:pt x="0" y="0"/>
                    <a:pt x="0" y="0"/>
                  </a:cubicBezTo>
                  <a:cubicBezTo>
                    <a:pt x="2"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2" name="Freeform 136"/>
            <p:cNvSpPr/>
            <p:nvPr/>
          </p:nvSpPr>
          <p:spPr bwMode="auto">
            <a:xfrm>
              <a:off x="5329" y="1877"/>
              <a:ext cx="15" cy="0"/>
            </a:xfrm>
            <a:custGeom>
              <a:avLst/>
              <a:gdLst>
                <a:gd name="T0" fmla="*/ 15 w 15"/>
                <a:gd name="T1" fmla="*/ 0 w 15"/>
                <a:gd name="T2" fmla="*/ 15 w 15"/>
              </a:gdLst>
              <a:ahLst/>
              <a:cxnLst>
                <a:cxn ang="0">
                  <a:pos x="T0" y="0"/>
                </a:cxn>
                <a:cxn ang="0">
                  <a:pos x="T1" y="0"/>
                </a:cxn>
                <a:cxn ang="0">
                  <a:pos x="T2" y="0"/>
                </a:cxn>
              </a:cxnLst>
              <a:rect l="0" t="0" r="r" b="b"/>
              <a:pathLst>
                <a:path w="15">
                  <a:moveTo>
                    <a:pt x="15" y="0"/>
                  </a:move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3" name="Freeform 137"/>
            <p:cNvSpPr/>
            <p:nvPr/>
          </p:nvSpPr>
          <p:spPr bwMode="auto">
            <a:xfrm>
              <a:off x="5237" y="1263"/>
              <a:ext cx="16" cy="15"/>
            </a:xfrm>
            <a:custGeom>
              <a:avLst/>
              <a:gdLst>
                <a:gd name="T0" fmla="*/ 0 w 16"/>
                <a:gd name="T1" fmla="*/ 0 h 15"/>
                <a:gd name="T2" fmla="*/ 16 w 16"/>
                <a:gd name="T3" fmla="*/ 0 h 15"/>
                <a:gd name="T4" fmla="*/ 16 w 16"/>
                <a:gd name="T5" fmla="*/ 15 h 15"/>
                <a:gd name="T6" fmla="*/ 0 w 16"/>
                <a:gd name="T7" fmla="*/ 0 h 15"/>
              </a:gdLst>
              <a:ahLst/>
              <a:cxnLst>
                <a:cxn ang="0">
                  <a:pos x="T0" y="T1"/>
                </a:cxn>
                <a:cxn ang="0">
                  <a:pos x="T2" y="T3"/>
                </a:cxn>
                <a:cxn ang="0">
                  <a:pos x="T4" y="T5"/>
                </a:cxn>
                <a:cxn ang="0">
                  <a:pos x="T6" y="T7"/>
                </a:cxn>
              </a:cxnLst>
              <a:rect l="0" t="0" r="r" b="b"/>
              <a:pathLst>
                <a:path w="16" h="15">
                  <a:moveTo>
                    <a:pt x="0" y="0"/>
                  </a:moveTo>
                  <a:lnTo>
                    <a:pt x="16" y="0"/>
                  </a:lnTo>
                  <a:lnTo>
                    <a:pt x="16"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4" name="Freeform 138"/>
            <p:cNvSpPr/>
            <p:nvPr/>
          </p:nvSpPr>
          <p:spPr bwMode="auto">
            <a:xfrm>
              <a:off x="5237" y="3104"/>
              <a:ext cx="259" cy="108"/>
            </a:xfrm>
            <a:custGeom>
              <a:avLst/>
              <a:gdLst>
                <a:gd name="T0" fmla="*/ 4 w 17"/>
                <a:gd name="T1" fmla="*/ 2 h 7"/>
                <a:gd name="T2" fmla="*/ 0 w 17"/>
                <a:gd name="T3" fmla="*/ 0 h 7"/>
                <a:gd name="T4" fmla="*/ 17 w 17"/>
                <a:gd name="T5" fmla="*/ 5 h 7"/>
                <a:gd name="T6" fmla="*/ 4 w 17"/>
                <a:gd name="T7" fmla="*/ 2 h 7"/>
              </a:gdLst>
              <a:ahLst/>
              <a:cxnLst>
                <a:cxn ang="0">
                  <a:pos x="T0" y="T1"/>
                </a:cxn>
                <a:cxn ang="0">
                  <a:pos x="T2" y="T3"/>
                </a:cxn>
                <a:cxn ang="0">
                  <a:pos x="T4" y="T5"/>
                </a:cxn>
                <a:cxn ang="0">
                  <a:pos x="T6" y="T7"/>
                </a:cxn>
              </a:cxnLst>
              <a:rect l="0" t="0" r="r" b="b"/>
              <a:pathLst>
                <a:path w="17" h="7">
                  <a:moveTo>
                    <a:pt x="4" y="2"/>
                  </a:moveTo>
                  <a:cubicBezTo>
                    <a:pt x="0" y="0"/>
                    <a:pt x="0" y="0"/>
                    <a:pt x="0" y="0"/>
                  </a:cubicBezTo>
                  <a:cubicBezTo>
                    <a:pt x="4" y="1"/>
                    <a:pt x="11" y="4"/>
                    <a:pt x="17" y="5"/>
                  </a:cubicBezTo>
                  <a:cubicBezTo>
                    <a:pt x="12" y="7"/>
                    <a:pt x="8" y="3"/>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5" name="Freeform 139"/>
            <p:cNvSpPr/>
            <p:nvPr/>
          </p:nvSpPr>
          <p:spPr bwMode="auto">
            <a:xfrm>
              <a:off x="5359" y="2475"/>
              <a:ext cx="30" cy="46"/>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1" y="2"/>
                    <a:pt x="2" y="0"/>
                    <a:pt x="2" y="2"/>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6" name="Freeform 140"/>
            <p:cNvSpPr/>
            <p:nvPr/>
          </p:nvSpPr>
          <p:spPr bwMode="auto">
            <a:xfrm>
              <a:off x="5192" y="1278"/>
              <a:ext cx="30" cy="46"/>
            </a:xfrm>
            <a:custGeom>
              <a:avLst/>
              <a:gdLst>
                <a:gd name="T0" fmla="*/ 0 w 2"/>
                <a:gd name="T1" fmla="*/ 1 h 3"/>
                <a:gd name="T2" fmla="*/ 2 w 2"/>
                <a:gd name="T3" fmla="*/ 2 h 3"/>
                <a:gd name="T4" fmla="*/ 2 w 2"/>
                <a:gd name="T5" fmla="*/ 3 h 3"/>
                <a:gd name="T6" fmla="*/ 2 w 2"/>
                <a:gd name="T7" fmla="*/ 2 h 3"/>
                <a:gd name="T8" fmla="*/ 0 w 2"/>
                <a:gd name="T9" fmla="*/ 0 h 3"/>
                <a:gd name="T10" fmla="*/ 2 w 2"/>
                <a:gd name="T11" fmla="*/ 0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cubicBezTo>
                    <a:pt x="1" y="1"/>
                    <a:pt x="2" y="1"/>
                    <a:pt x="2" y="2"/>
                  </a:cubicBezTo>
                  <a:cubicBezTo>
                    <a:pt x="2" y="3"/>
                    <a:pt x="2" y="3"/>
                    <a:pt x="2" y="3"/>
                  </a:cubicBezTo>
                  <a:cubicBezTo>
                    <a:pt x="2" y="2"/>
                    <a:pt x="2" y="2"/>
                    <a:pt x="2" y="2"/>
                  </a:cubicBezTo>
                  <a:cubicBezTo>
                    <a:pt x="1" y="2"/>
                    <a:pt x="0" y="1"/>
                    <a:pt x="0" y="0"/>
                  </a:cubicBezTo>
                  <a:cubicBezTo>
                    <a:pt x="2" y="0"/>
                    <a:pt x="2" y="0"/>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7" name="Freeform 141"/>
            <p:cNvSpPr/>
            <p:nvPr/>
          </p:nvSpPr>
          <p:spPr bwMode="auto">
            <a:xfrm>
              <a:off x="5253" y="2015"/>
              <a:ext cx="76" cy="46"/>
            </a:xfrm>
            <a:custGeom>
              <a:avLst/>
              <a:gdLst>
                <a:gd name="T0" fmla="*/ 2 w 5"/>
                <a:gd name="T1" fmla="*/ 2 h 3"/>
                <a:gd name="T2" fmla="*/ 1 w 5"/>
                <a:gd name="T3" fmla="*/ 2 h 3"/>
                <a:gd name="T4" fmla="*/ 0 w 5"/>
                <a:gd name="T5" fmla="*/ 2 h 3"/>
                <a:gd name="T6" fmla="*/ 2 w 5"/>
                <a:gd name="T7" fmla="*/ 0 h 3"/>
                <a:gd name="T8" fmla="*/ 3 w 5"/>
                <a:gd name="T9" fmla="*/ 1 h 3"/>
                <a:gd name="T10" fmla="*/ 5 w 5"/>
                <a:gd name="T11" fmla="*/ 2 h 3"/>
                <a:gd name="T12" fmla="*/ 2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2"/>
                  </a:moveTo>
                  <a:cubicBezTo>
                    <a:pt x="2" y="2"/>
                    <a:pt x="2" y="2"/>
                    <a:pt x="1" y="2"/>
                  </a:cubicBezTo>
                  <a:cubicBezTo>
                    <a:pt x="0" y="1"/>
                    <a:pt x="1" y="3"/>
                    <a:pt x="0" y="2"/>
                  </a:cubicBezTo>
                  <a:cubicBezTo>
                    <a:pt x="0" y="2"/>
                    <a:pt x="1" y="1"/>
                    <a:pt x="2" y="0"/>
                  </a:cubicBezTo>
                  <a:cubicBezTo>
                    <a:pt x="2" y="1"/>
                    <a:pt x="2" y="1"/>
                    <a:pt x="3" y="1"/>
                  </a:cubicBezTo>
                  <a:cubicBezTo>
                    <a:pt x="4" y="1"/>
                    <a:pt x="4" y="1"/>
                    <a:pt x="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8" name="Freeform 142"/>
            <p:cNvSpPr/>
            <p:nvPr/>
          </p:nvSpPr>
          <p:spPr bwMode="auto">
            <a:xfrm>
              <a:off x="5146" y="1585"/>
              <a:ext cx="122" cy="31"/>
            </a:xfrm>
            <a:custGeom>
              <a:avLst/>
              <a:gdLst>
                <a:gd name="T0" fmla="*/ 0 w 8"/>
                <a:gd name="T1" fmla="*/ 1 h 2"/>
                <a:gd name="T2" fmla="*/ 8 w 8"/>
                <a:gd name="T3" fmla="*/ 0 h 2"/>
                <a:gd name="T4" fmla="*/ 0 w 8"/>
                <a:gd name="T5" fmla="*/ 1 h 2"/>
              </a:gdLst>
              <a:ahLst/>
              <a:cxnLst>
                <a:cxn ang="0">
                  <a:pos x="T0" y="T1"/>
                </a:cxn>
                <a:cxn ang="0">
                  <a:pos x="T2" y="T3"/>
                </a:cxn>
                <a:cxn ang="0">
                  <a:pos x="T4" y="T5"/>
                </a:cxn>
              </a:cxnLst>
              <a:rect l="0" t="0" r="r" b="b"/>
              <a:pathLst>
                <a:path w="8" h="2">
                  <a:moveTo>
                    <a:pt x="0" y="1"/>
                  </a:moveTo>
                  <a:cubicBezTo>
                    <a:pt x="8" y="0"/>
                    <a:pt x="8" y="0"/>
                    <a:pt x="8" y="0"/>
                  </a:cubicBezTo>
                  <a:cubicBezTo>
                    <a:pt x="6" y="2"/>
                    <a:pt x="3"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9" name="Freeform 143"/>
            <p:cNvSpPr/>
            <p:nvPr/>
          </p:nvSpPr>
          <p:spPr bwMode="auto">
            <a:xfrm>
              <a:off x="5374" y="2721"/>
              <a:ext cx="30" cy="15"/>
            </a:xfrm>
            <a:custGeom>
              <a:avLst/>
              <a:gdLst>
                <a:gd name="T0" fmla="*/ 0 w 30"/>
                <a:gd name="T1" fmla="*/ 0 h 15"/>
                <a:gd name="T2" fmla="*/ 30 w 30"/>
                <a:gd name="T3" fmla="*/ 15 h 15"/>
                <a:gd name="T4" fmla="*/ 0 w 30"/>
                <a:gd name="T5" fmla="*/ 15 h 15"/>
                <a:gd name="T6" fmla="*/ 0 w 30"/>
                <a:gd name="T7" fmla="*/ 0 h 15"/>
              </a:gdLst>
              <a:ahLst/>
              <a:cxnLst>
                <a:cxn ang="0">
                  <a:pos x="T0" y="T1"/>
                </a:cxn>
                <a:cxn ang="0">
                  <a:pos x="T2" y="T3"/>
                </a:cxn>
                <a:cxn ang="0">
                  <a:pos x="T4" y="T5"/>
                </a:cxn>
                <a:cxn ang="0">
                  <a:pos x="T6" y="T7"/>
                </a:cxn>
              </a:cxnLst>
              <a:rect l="0" t="0" r="r" b="b"/>
              <a:pathLst>
                <a:path w="30" h="15">
                  <a:moveTo>
                    <a:pt x="0" y="0"/>
                  </a:moveTo>
                  <a:lnTo>
                    <a:pt x="30"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0" name="Freeform 144"/>
            <p:cNvSpPr/>
            <p:nvPr/>
          </p:nvSpPr>
          <p:spPr bwMode="auto">
            <a:xfrm>
              <a:off x="5177" y="1646"/>
              <a:ext cx="91" cy="46"/>
            </a:xfrm>
            <a:custGeom>
              <a:avLst/>
              <a:gdLst>
                <a:gd name="T0" fmla="*/ 6 w 6"/>
                <a:gd name="T1" fmla="*/ 2 h 3"/>
                <a:gd name="T2" fmla="*/ 2 w 6"/>
                <a:gd name="T3" fmla="*/ 2 h 3"/>
                <a:gd name="T4" fmla="*/ 0 w 6"/>
                <a:gd name="T5" fmla="*/ 3 h 3"/>
                <a:gd name="T6" fmla="*/ 0 w 6"/>
                <a:gd name="T7" fmla="*/ 2 h 3"/>
                <a:gd name="T8" fmla="*/ 6 w 6"/>
                <a:gd name="T9" fmla="*/ 0 h 3"/>
                <a:gd name="T10" fmla="*/ 5 w 6"/>
                <a:gd name="T11" fmla="*/ 2 h 3"/>
                <a:gd name="T12" fmla="*/ 6 w 6"/>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2"/>
                  </a:moveTo>
                  <a:cubicBezTo>
                    <a:pt x="4" y="3"/>
                    <a:pt x="3" y="2"/>
                    <a:pt x="2" y="2"/>
                  </a:cubicBezTo>
                  <a:cubicBezTo>
                    <a:pt x="2" y="3"/>
                    <a:pt x="1" y="3"/>
                    <a:pt x="0" y="3"/>
                  </a:cubicBezTo>
                  <a:cubicBezTo>
                    <a:pt x="0" y="2"/>
                    <a:pt x="0" y="2"/>
                    <a:pt x="0" y="2"/>
                  </a:cubicBezTo>
                  <a:cubicBezTo>
                    <a:pt x="1" y="3"/>
                    <a:pt x="4" y="1"/>
                    <a:pt x="6" y="0"/>
                  </a:cubicBezTo>
                  <a:cubicBezTo>
                    <a:pt x="5" y="2"/>
                    <a:pt x="5" y="2"/>
                    <a:pt x="5"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1" name="Freeform 145"/>
            <p:cNvSpPr/>
            <p:nvPr/>
          </p:nvSpPr>
          <p:spPr bwMode="auto">
            <a:xfrm>
              <a:off x="5268" y="1953"/>
              <a:ext cx="30" cy="16"/>
            </a:xfrm>
            <a:custGeom>
              <a:avLst/>
              <a:gdLst>
                <a:gd name="T0" fmla="*/ 1 w 2"/>
                <a:gd name="T1" fmla="*/ 1 h 1"/>
                <a:gd name="T2" fmla="*/ 1 w 2"/>
                <a:gd name="T3" fmla="*/ 1 h 1"/>
                <a:gd name="T4" fmla="*/ 0 w 2"/>
                <a:gd name="T5" fmla="*/ 1 h 1"/>
                <a:gd name="T6" fmla="*/ 2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0" y="1"/>
                    <a:pt x="0" y="1"/>
                    <a:pt x="0" y="1"/>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2" name="Freeform 146"/>
            <p:cNvSpPr/>
            <p:nvPr/>
          </p:nvSpPr>
          <p:spPr bwMode="auto">
            <a:xfrm>
              <a:off x="5237" y="1984"/>
              <a:ext cx="61" cy="15"/>
            </a:xfrm>
            <a:custGeom>
              <a:avLst/>
              <a:gdLst>
                <a:gd name="T0" fmla="*/ 61 w 61"/>
                <a:gd name="T1" fmla="*/ 0 h 15"/>
                <a:gd name="T2" fmla="*/ 61 w 61"/>
                <a:gd name="T3" fmla="*/ 0 h 15"/>
                <a:gd name="T4" fmla="*/ 0 w 61"/>
                <a:gd name="T5" fmla="*/ 15 h 15"/>
                <a:gd name="T6" fmla="*/ 0 w 61"/>
                <a:gd name="T7" fmla="*/ 0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 name="Freeform 147"/>
            <p:cNvSpPr/>
            <p:nvPr/>
          </p:nvSpPr>
          <p:spPr bwMode="auto">
            <a:xfrm>
              <a:off x="5070" y="1861"/>
              <a:ext cx="213" cy="92"/>
            </a:xfrm>
            <a:custGeom>
              <a:avLst/>
              <a:gdLst>
                <a:gd name="T0" fmla="*/ 13 w 14"/>
                <a:gd name="T1" fmla="*/ 4 h 6"/>
                <a:gd name="T2" fmla="*/ 7 w 14"/>
                <a:gd name="T3" fmla="*/ 4 h 6"/>
                <a:gd name="T4" fmla="*/ 9 w 14"/>
                <a:gd name="T5" fmla="*/ 3 h 6"/>
                <a:gd name="T6" fmla="*/ 6 w 14"/>
                <a:gd name="T7" fmla="*/ 5 h 6"/>
                <a:gd name="T8" fmla="*/ 3 w 14"/>
                <a:gd name="T9" fmla="*/ 5 h 6"/>
                <a:gd name="T10" fmla="*/ 3 w 14"/>
                <a:gd name="T11" fmla="*/ 3 h 6"/>
                <a:gd name="T12" fmla="*/ 1 w 14"/>
                <a:gd name="T13" fmla="*/ 5 h 6"/>
                <a:gd name="T14" fmla="*/ 1 w 14"/>
                <a:gd name="T15" fmla="*/ 5 h 6"/>
                <a:gd name="T16" fmla="*/ 1 w 14"/>
                <a:gd name="T17" fmla="*/ 3 h 6"/>
                <a:gd name="T18" fmla="*/ 0 w 14"/>
                <a:gd name="T19" fmla="*/ 3 h 6"/>
                <a:gd name="T20" fmla="*/ 6 w 14"/>
                <a:gd name="T21" fmla="*/ 2 h 6"/>
                <a:gd name="T22" fmla="*/ 4 w 14"/>
                <a:gd name="T23" fmla="*/ 1 h 6"/>
                <a:gd name="T24" fmla="*/ 9 w 14"/>
                <a:gd name="T25" fmla="*/ 1 h 6"/>
                <a:gd name="T26" fmla="*/ 7 w 14"/>
                <a:gd name="T27" fmla="*/ 2 h 6"/>
                <a:gd name="T28" fmla="*/ 10 w 14"/>
                <a:gd name="T29" fmla="*/ 3 h 6"/>
                <a:gd name="T30" fmla="*/ 14 w 14"/>
                <a:gd name="T31" fmla="*/ 2 h 6"/>
                <a:gd name="T32" fmla="*/ 13 w 14"/>
                <a:gd name="T33" fmla="*/ 2 h 6"/>
                <a:gd name="T34" fmla="*/ 13 w 14"/>
                <a:gd name="T3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6">
                  <a:moveTo>
                    <a:pt x="13" y="4"/>
                  </a:moveTo>
                  <a:cubicBezTo>
                    <a:pt x="11" y="5"/>
                    <a:pt x="9" y="5"/>
                    <a:pt x="7" y="4"/>
                  </a:cubicBezTo>
                  <a:cubicBezTo>
                    <a:pt x="8" y="4"/>
                    <a:pt x="8" y="3"/>
                    <a:pt x="9" y="3"/>
                  </a:cubicBezTo>
                  <a:cubicBezTo>
                    <a:pt x="7" y="2"/>
                    <a:pt x="6" y="4"/>
                    <a:pt x="6" y="5"/>
                  </a:cubicBezTo>
                  <a:cubicBezTo>
                    <a:pt x="5" y="5"/>
                    <a:pt x="4" y="3"/>
                    <a:pt x="3" y="5"/>
                  </a:cubicBezTo>
                  <a:cubicBezTo>
                    <a:pt x="3" y="4"/>
                    <a:pt x="3" y="4"/>
                    <a:pt x="3" y="3"/>
                  </a:cubicBezTo>
                  <a:cubicBezTo>
                    <a:pt x="3" y="4"/>
                    <a:pt x="1" y="6"/>
                    <a:pt x="1" y="5"/>
                  </a:cubicBezTo>
                  <a:cubicBezTo>
                    <a:pt x="1" y="5"/>
                    <a:pt x="1" y="5"/>
                    <a:pt x="1" y="5"/>
                  </a:cubicBezTo>
                  <a:cubicBezTo>
                    <a:pt x="2" y="4"/>
                    <a:pt x="1" y="4"/>
                    <a:pt x="1" y="3"/>
                  </a:cubicBezTo>
                  <a:cubicBezTo>
                    <a:pt x="0" y="3"/>
                    <a:pt x="0" y="3"/>
                    <a:pt x="0" y="3"/>
                  </a:cubicBezTo>
                  <a:cubicBezTo>
                    <a:pt x="6" y="2"/>
                    <a:pt x="6" y="2"/>
                    <a:pt x="6" y="2"/>
                  </a:cubicBezTo>
                  <a:cubicBezTo>
                    <a:pt x="4" y="1"/>
                    <a:pt x="4" y="1"/>
                    <a:pt x="4" y="1"/>
                  </a:cubicBezTo>
                  <a:cubicBezTo>
                    <a:pt x="9" y="1"/>
                    <a:pt x="9" y="1"/>
                    <a:pt x="9" y="1"/>
                  </a:cubicBezTo>
                  <a:cubicBezTo>
                    <a:pt x="8" y="2"/>
                    <a:pt x="8" y="1"/>
                    <a:pt x="7" y="2"/>
                  </a:cubicBezTo>
                  <a:cubicBezTo>
                    <a:pt x="7" y="4"/>
                    <a:pt x="9" y="2"/>
                    <a:pt x="10" y="3"/>
                  </a:cubicBezTo>
                  <a:cubicBezTo>
                    <a:pt x="9" y="0"/>
                    <a:pt x="13" y="3"/>
                    <a:pt x="14" y="2"/>
                  </a:cubicBezTo>
                  <a:cubicBezTo>
                    <a:pt x="13" y="2"/>
                    <a:pt x="13" y="2"/>
                    <a:pt x="13" y="2"/>
                  </a:cubicBez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 name="Freeform 148"/>
            <p:cNvSpPr/>
            <p:nvPr/>
          </p:nvSpPr>
          <p:spPr bwMode="auto">
            <a:xfrm>
              <a:off x="5146" y="2690"/>
              <a:ext cx="243" cy="77"/>
            </a:xfrm>
            <a:custGeom>
              <a:avLst/>
              <a:gdLst>
                <a:gd name="T0" fmla="*/ 0 w 16"/>
                <a:gd name="T1" fmla="*/ 5 h 5"/>
                <a:gd name="T2" fmla="*/ 16 w 16"/>
                <a:gd name="T3" fmla="*/ 0 h 5"/>
                <a:gd name="T4" fmla="*/ 0 w 16"/>
                <a:gd name="T5" fmla="*/ 5 h 5"/>
              </a:gdLst>
              <a:ahLst/>
              <a:cxnLst>
                <a:cxn ang="0">
                  <a:pos x="T0" y="T1"/>
                </a:cxn>
                <a:cxn ang="0">
                  <a:pos x="T2" y="T3"/>
                </a:cxn>
                <a:cxn ang="0">
                  <a:pos x="T4" y="T5"/>
                </a:cxn>
              </a:cxnLst>
              <a:rect l="0" t="0" r="r" b="b"/>
              <a:pathLst>
                <a:path w="16" h="5">
                  <a:moveTo>
                    <a:pt x="0" y="5"/>
                  </a:moveTo>
                  <a:cubicBezTo>
                    <a:pt x="5" y="4"/>
                    <a:pt x="10" y="0"/>
                    <a:pt x="16" y="0"/>
                  </a:cubicBezTo>
                  <a:cubicBezTo>
                    <a:pt x="10" y="1"/>
                    <a:pt x="6"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 name="Freeform 149"/>
            <p:cNvSpPr/>
            <p:nvPr/>
          </p:nvSpPr>
          <p:spPr bwMode="auto">
            <a:xfrm>
              <a:off x="5344" y="2506"/>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 name="Freeform 150"/>
            <p:cNvSpPr/>
            <p:nvPr/>
          </p:nvSpPr>
          <p:spPr bwMode="auto">
            <a:xfrm>
              <a:off x="5192" y="1401"/>
              <a:ext cx="30" cy="15"/>
            </a:xfrm>
            <a:custGeom>
              <a:avLst/>
              <a:gdLst>
                <a:gd name="T0" fmla="*/ 15 w 30"/>
                <a:gd name="T1" fmla="*/ 0 h 15"/>
                <a:gd name="T2" fmla="*/ 30 w 30"/>
                <a:gd name="T3" fmla="*/ 0 h 15"/>
                <a:gd name="T4" fmla="*/ 0 w 30"/>
                <a:gd name="T5" fmla="*/ 15 h 15"/>
                <a:gd name="T6" fmla="*/ 0 w 30"/>
                <a:gd name="T7" fmla="*/ 0 h 15"/>
                <a:gd name="T8" fmla="*/ 15 w 30"/>
                <a:gd name="T9" fmla="*/ 0 h 15"/>
              </a:gdLst>
              <a:ahLst/>
              <a:cxnLst>
                <a:cxn ang="0">
                  <a:pos x="T0" y="T1"/>
                </a:cxn>
                <a:cxn ang="0">
                  <a:pos x="T2" y="T3"/>
                </a:cxn>
                <a:cxn ang="0">
                  <a:pos x="T4" y="T5"/>
                </a:cxn>
                <a:cxn ang="0">
                  <a:pos x="T6" y="T7"/>
                </a:cxn>
                <a:cxn ang="0">
                  <a:pos x="T8" y="T9"/>
                </a:cxn>
              </a:cxnLst>
              <a:rect l="0" t="0" r="r" b="b"/>
              <a:pathLst>
                <a:path w="30" h="15">
                  <a:moveTo>
                    <a:pt x="15" y="0"/>
                  </a:moveTo>
                  <a:lnTo>
                    <a:pt x="30"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 name="Freeform 151"/>
            <p:cNvSpPr/>
            <p:nvPr/>
          </p:nvSpPr>
          <p:spPr bwMode="auto">
            <a:xfrm>
              <a:off x="5146" y="1293"/>
              <a:ext cx="31" cy="16"/>
            </a:xfrm>
            <a:custGeom>
              <a:avLst/>
              <a:gdLst>
                <a:gd name="T0" fmla="*/ 0 w 31"/>
                <a:gd name="T1" fmla="*/ 16 h 16"/>
                <a:gd name="T2" fmla="*/ 31 w 31"/>
                <a:gd name="T3" fmla="*/ 0 h 16"/>
                <a:gd name="T4" fmla="*/ 15 w 31"/>
                <a:gd name="T5" fmla="*/ 0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 name="Freeform 152"/>
            <p:cNvSpPr/>
            <p:nvPr/>
          </p:nvSpPr>
          <p:spPr bwMode="auto">
            <a:xfrm>
              <a:off x="5283" y="2322"/>
              <a:ext cx="15" cy="3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2"/>
                    <a:pt x="0" y="0"/>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 name="Freeform 153"/>
            <p:cNvSpPr/>
            <p:nvPr/>
          </p:nvSpPr>
          <p:spPr bwMode="auto">
            <a:xfrm>
              <a:off x="5222" y="2506"/>
              <a:ext cx="107" cy="31"/>
            </a:xfrm>
            <a:custGeom>
              <a:avLst/>
              <a:gdLst>
                <a:gd name="T0" fmla="*/ 7 w 7"/>
                <a:gd name="T1" fmla="*/ 2 h 2"/>
                <a:gd name="T2" fmla="*/ 3 w 7"/>
                <a:gd name="T3" fmla="*/ 1 h 2"/>
                <a:gd name="T4" fmla="*/ 3 w 7"/>
                <a:gd name="T5" fmla="*/ 2 h 2"/>
                <a:gd name="T6" fmla="*/ 0 w 7"/>
                <a:gd name="T7" fmla="*/ 1 h 2"/>
                <a:gd name="T8" fmla="*/ 1 w 7"/>
                <a:gd name="T9" fmla="*/ 1 h 2"/>
                <a:gd name="T10" fmla="*/ 2 w 7"/>
                <a:gd name="T11" fmla="*/ 2 h 2"/>
                <a:gd name="T12" fmla="*/ 4 w 7"/>
                <a:gd name="T13" fmla="*/ 1 h 2"/>
                <a:gd name="T14" fmla="*/ 7 w 7"/>
                <a:gd name="T15" fmla="*/ 1 h 2"/>
                <a:gd name="T16" fmla="*/ 7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7" y="2"/>
                  </a:moveTo>
                  <a:cubicBezTo>
                    <a:pt x="6" y="1"/>
                    <a:pt x="4" y="2"/>
                    <a:pt x="3" y="1"/>
                  </a:cubicBezTo>
                  <a:cubicBezTo>
                    <a:pt x="3" y="2"/>
                    <a:pt x="3" y="2"/>
                    <a:pt x="3" y="2"/>
                  </a:cubicBezTo>
                  <a:cubicBezTo>
                    <a:pt x="2" y="1"/>
                    <a:pt x="0" y="2"/>
                    <a:pt x="0" y="1"/>
                  </a:cubicBezTo>
                  <a:cubicBezTo>
                    <a:pt x="0" y="1"/>
                    <a:pt x="1" y="1"/>
                    <a:pt x="1" y="1"/>
                  </a:cubicBezTo>
                  <a:cubicBezTo>
                    <a:pt x="1" y="1"/>
                    <a:pt x="2" y="1"/>
                    <a:pt x="2" y="2"/>
                  </a:cubicBezTo>
                  <a:cubicBezTo>
                    <a:pt x="2" y="0"/>
                    <a:pt x="4" y="1"/>
                    <a:pt x="4" y="1"/>
                  </a:cubicBezTo>
                  <a:cubicBezTo>
                    <a:pt x="5" y="1"/>
                    <a:pt x="6" y="1"/>
                    <a:pt x="7" y="1"/>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 name="Freeform 154"/>
            <p:cNvSpPr/>
            <p:nvPr/>
          </p:nvSpPr>
          <p:spPr bwMode="auto">
            <a:xfrm>
              <a:off x="5131" y="1447"/>
              <a:ext cx="46" cy="31"/>
            </a:xfrm>
            <a:custGeom>
              <a:avLst/>
              <a:gdLst>
                <a:gd name="T0" fmla="*/ 0 w 3"/>
                <a:gd name="T1" fmla="*/ 2 h 2"/>
                <a:gd name="T2" fmla="*/ 3 w 3"/>
                <a:gd name="T3" fmla="*/ 2 h 2"/>
                <a:gd name="T4" fmla="*/ 0 w 3"/>
                <a:gd name="T5" fmla="*/ 2 h 2"/>
              </a:gdLst>
              <a:ahLst/>
              <a:cxnLst>
                <a:cxn ang="0">
                  <a:pos x="T0" y="T1"/>
                </a:cxn>
                <a:cxn ang="0">
                  <a:pos x="T2" y="T3"/>
                </a:cxn>
                <a:cxn ang="0">
                  <a:pos x="T4" y="T5"/>
                </a:cxn>
              </a:cxnLst>
              <a:rect l="0" t="0" r="r" b="b"/>
              <a:pathLst>
                <a:path w="3" h="2">
                  <a:moveTo>
                    <a:pt x="0" y="2"/>
                  </a:moveTo>
                  <a:cubicBezTo>
                    <a:pt x="1" y="2"/>
                    <a:pt x="2" y="0"/>
                    <a:pt x="3"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 name="Freeform 155"/>
            <p:cNvSpPr/>
            <p:nvPr/>
          </p:nvSpPr>
          <p:spPr bwMode="auto">
            <a:xfrm>
              <a:off x="5177" y="1938"/>
              <a:ext cx="45" cy="61"/>
            </a:xfrm>
            <a:custGeom>
              <a:avLst/>
              <a:gdLst>
                <a:gd name="T0" fmla="*/ 0 w 3"/>
                <a:gd name="T1" fmla="*/ 3 h 4"/>
                <a:gd name="T2" fmla="*/ 3 w 3"/>
                <a:gd name="T3" fmla="*/ 1 h 4"/>
                <a:gd name="T4" fmla="*/ 0 w 3"/>
                <a:gd name="T5" fmla="*/ 1 h 4"/>
                <a:gd name="T6" fmla="*/ 3 w 3"/>
                <a:gd name="T7" fmla="*/ 1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2"/>
                    <a:pt x="3" y="1"/>
                  </a:cubicBezTo>
                  <a:cubicBezTo>
                    <a:pt x="2" y="1"/>
                    <a:pt x="1" y="0"/>
                    <a:pt x="0" y="1"/>
                  </a:cubicBezTo>
                  <a:cubicBezTo>
                    <a:pt x="1" y="1"/>
                    <a:pt x="3" y="0"/>
                    <a:pt x="3" y="1"/>
                  </a:cubicBezTo>
                  <a:cubicBezTo>
                    <a:pt x="3" y="4"/>
                    <a:pt x="1"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 name="Freeform 156"/>
            <p:cNvSpPr/>
            <p:nvPr/>
          </p:nvSpPr>
          <p:spPr bwMode="auto">
            <a:xfrm>
              <a:off x="5192" y="2199"/>
              <a:ext cx="45"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0" y="0"/>
                    <a:pt x="2" y="2"/>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3" name="Freeform 157"/>
            <p:cNvSpPr/>
            <p:nvPr/>
          </p:nvSpPr>
          <p:spPr bwMode="auto">
            <a:xfrm>
              <a:off x="5313" y="3043"/>
              <a:ext cx="31" cy="15"/>
            </a:xfrm>
            <a:custGeom>
              <a:avLst/>
              <a:gdLst>
                <a:gd name="T0" fmla="*/ 2 w 2"/>
                <a:gd name="T1" fmla="*/ 1 h 1"/>
                <a:gd name="T2" fmla="*/ 0 w 2"/>
                <a:gd name="T3" fmla="*/ 1 h 1"/>
                <a:gd name="T4" fmla="*/ 2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0" y="1"/>
                    <a:pt x="0" y="1"/>
                    <a:pt x="0" y="1"/>
                  </a:cubicBezTo>
                  <a:cubicBezTo>
                    <a:pt x="0" y="0"/>
                    <a:pt x="1" y="1"/>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4" name="Freeform 158"/>
            <p:cNvSpPr/>
            <p:nvPr/>
          </p:nvSpPr>
          <p:spPr bwMode="auto">
            <a:xfrm>
              <a:off x="5070" y="1217"/>
              <a:ext cx="31" cy="15"/>
            </a:xfrm>
            <a:custGeom>
              <a:avLst/>
              <a:gdLst>
                <a:gd name="T0" fmla="*/ 31 w 31"/>
                <a:gd name="T1" fmla="*/ 0 h 15"/>
                <a:gd name="T2" fmla="*/ 31 w 31"/>
                <a:gd name="T3" fmla="*/ 0 h 15"/>
                <a:gd name="T4" fmla="*/ 0 w 31"/>
                <a:gd name="T5" fmla="*/ 15 h 15"/>
                <a:gd name="T6" fmla="*/ 0 w 31"/>
                <a:gd name="T7" fmla="*/ 0 h 15"/>
                <a:gd name="T8" fmla="*/ 31 w 31"/>
                <a:gd name="T9" fmla="*/ 0 h 15"/>
              </a:gdLst>
              <a:ahLst/>
              <a:cxnLst>
                <a:cxn ang="0">
                  <a:pos x="T0" y="T1"/>
                </a:cxn>
                <a:cxn ang="0">
                  <a:pos x="T2" y="T3"/>
                </a:cxn>
                <a:cxn ang="0">
                  <a:pos x="T4" y="T5"/>
                </a:cxn>
                <a:cxn ang="0">
                  <a:pos x="T6" y="T7"/>
                </a:cxn>
                <a:cxn ang="0">
                  <a:pos x="T8" y="T9"/>
                </a:cxn>
              </a:cxnLst>
              <a:rect l="0" t="0" r="r" b="b"/>
              <a:pathLst>
                <a:path w="31" h="15">
                  <a:moveTo>
                    <a:pt x="31" y="0"/>
                  </a:moveTo>
                  <a:lnTo>
                    <a:pt x="31" y="0"/>
                  </a:lnTo>
                  <a:lnTo>
                    <a:pt x="0" y="15"/>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5" name="Rectangle 159"/>
            <p:cNvSpPr>
              <a:spLocks noChangeArrowheads="1"/>
            </p:cNvSpPr>
            <p:nvPr/>
          </p:nvSpPr>
          <p:spPr bwMode="auto">
            <a:xfrm>
              <a:off x="5070" y="1171"/>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6" name="Freeform 160"/>
            <p:cNvSpPr/>
            <p:nvPr/>
          </p:nvSpPr>
          <p:spPr bwMode="auto">
            <a:xfrm>
              <a:off x="5161" y="1677"/>
              <a:ext cx="0" cy="31"/>
            </a:xfrm>
            <a:custGeom>
              <a:avLst/>
              <a:gdLst>
                <a:gd name="T0" fmla="*/ 0 h 31"/>
                <a:gd name="T1" fmla="*/ 31 h 31"/>
                <a:gd name="T2" fmla="*/ 0 h 31"/>
              </a:gdLst>
              <a:ahLst/>
              <a:cxnLst>
                <a:cxn ang="0">
                  <a:pos x="0" y="T0"/>
                </a:cxn>
                <a:cxn ang="0">
                  <a:pos x="0" y="T1"/>
                </a:cxn>
                <a:cxn ang="0">
                  <a:pos x="0" y="T2"/>
                </a:cxn>
              </a:cxnLst>
              <a:rect l="0" t="0" r="r" b="b"/>
              <a:pathLst>
                <a:path h="31">
                  <a:moveTo>
                    <a:pt x="0" y="0"/>
                  </a:moveTo>
                  <a:lnTo>
                    <a:pt x="0"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7" name="Freeform 161"/>
            <p:cNvSpPr/>
            <p:nvPr/>
          </p:nvSpPr>
          <p:spPr bwMode="auto">
            <a:xfrm>
              <a:off x="3566" y="1831"/>
              <a:ext cx="1641" cy="445"/>
            </a:xfrm>
            <a:custGeom>
              <a:avLst/>
              <a:gdLst>
                <a:gd name="T0" fmla="*/ 106 w 108"/>
                <a:gd name="T1" fmla="*/ 18 h 29"/>
                <a:gd name="T2" fmla="*/ 100 w 108"/>
                <a:gd name="T3" fmla="*/ 21 h 29"/>
                <a:gd name="T4" fmla="*/ 99 w 108"/>
                <a:gd name="T5" fmla="*/ 21 h 29"/>
                <a:gd name="T6" fmla="*/ 89 w 108"/>
                <a:gd name="T7" fmla="*/ 21 h 29"/>
                <a:gd name="T8" fmla="*/ 88 w 108"/>
                <a:gd name="T9" fmla="*/ 21 h 29"/>
                <a:gd name="T10" fmla="*/ 87 w 108"/>
                <a:gd name="T11" fmla="*/ 19 h 29"/>
                <a:gd name="T12" fmla="*/ 74 w 108"/>
                <a:gd name="T13" fmla="*/ 21 h 29"/>
                <a:gd name="T14" fmla="*/ 73 w 108"/>
                <a:gd name="T15" fmla="*/ 21 h 29"/>
                <a:gd name="T16" fmla="*/ 65 w 108"/>
                <a:gd name="T17" fmla="*/ 23 h 29"/>
                <a:gd name="T18" fmla="*/ 58 w 108"/>
                <a:gd name="T19" fmla="*/ 28 h 29"/>
                <a:gd name="T20" fmla="*/ 48 w 108"/>
                <a:gd name="T21" fmla="*/ 28 h 29"/>
                <a:gd name="T22" fmla="*/ 50 w 108"/>
                <a:gd name="T23" fmla="*/ 26 h 29"/>
                <a:gd name="T24" fmla="*/ 47 w 108"/>
                <a:gd name="T25" fmla="*/ 24 h 29"/>
                <a:gd name="T26" fmla="*/ 40 w 108"/>
                <a:gd name="T27" fmla="*/ 22 h 29"/>
                <a:gd name="T28" fmla="*/ 26 w 108"/>
                <a:gd name="T29" fmla="*/ 19 h 29"/>
                <a:gd name="T30" fmla="*/ 31 w 108"/>
                <a:gd name="T31" fmla="*/ 20 h 29"/>
                <a:gd name="T32" fmla="*/ 43 w 108"/>
                <a:gd name="T33" fmla="*/ 16 h 29"/>
                <a:gd name="T34" fmla="*/ 53 w 108"/>
                <a:gd name="T35" fmla="*/ 14 h 29"/>
                <a:gd name="T36" fmla="*/ 50 w 108"/>
                <a:gd name="T37" fmla="*/ 12 h 29"/>
                <a:gd name="T38" fmla="*/ 39 w 108"/>
                <a:gd name="T39" fmla="*/ 16 h 29"/>
                <a:gd name="T40" fmla="*/ 23 w 108"/>
                <a:gd name="T41" fmla="*/ 16 h 29"/>
                <a:gd name="T42" fmla="*/ 18 w 108"/>
                <a:gd name="T43" fmla="*/ 16 h 29"/>
                <a:gd name="T44" fmla="*/ 12 w 108"/>
                <a:gd name="T45" fmla="*/ 21 h 29"/>
                <a:gd name="T46" fmla="*/ 11 w 108"/>
                <a:gd name="T47" fmla="*/ 22 h 29"/>
                <a:gd name="T48" fmla="*/ 9 w 108"/>
                <a:gd name="T49" fmla="*/ 24 h 29"/>
                <a:gd name="T50" fmla="*/ 5 w 108"/>
                <a:gd name="T51" fmla="*/ 23 h 29"/>
                <a:gd name="T52" fmla="*/ 7 w 108"/>
                <a:gd name="T53" fmla="*/ 22 h 29"/>
                <a:gd name="T54" fmla="*/ 4 w 108"/>
                <a:gd name="T55" fmla="*/ 19 h 29"/>
                <a:gd name="T56" fmla="*/ 3 w 108"/>
                <a:gd name="T57" fmla="*/ 18 h 29"/>
                <a:gd name="T58" fmla="*/ 2 w 108"/>
                <a:gd name="T59" fmla="*/ 10 h 29"/>
                <a:gd name="T60" fmla="*/ 27 w 108"/>
                <a:gd name="T61" fmla="*/ 8 h 29"/>
                <a:gd name="T62" fmla="*/ 36 w 108"/>
                <a:gd name="T63" fmla="*/ 11 h 29"/>
                <a:gd name="T64" fmla="*/ 31 w 108"/>
                <a:gd name="T65" fmla="*/ 11 h 29"/>
                <a:gd name="T66" fmla="*/ 27 w 108"/>
                <a:gd name="T67" fmla="*/ 12 h 29"/>
                <a:gd name="T68" fmla="*/ 42 w 108"/>
                <a:gd name="T69" fmla="*/ 12 h 29"/>
                <a:gd name="T70" fmla="*/ 43 w 108"/>
                <a:gd name="T71" fmla="*/ 12 h 29"/>
                <a:gd name="T72" fmla="*/ 71 w 108"/>
                <a:gd name="T73" fmla="*/ 10 h 29"/>
                <a:gd name="T74" fmla="*/ 79 w 108"/>
                <a:gd name="T75" fmla="*/ 9 h 29"/>
                <a:gd name="T76" fmla="*/ 72 w 108"/>
                <a:gd name="T77" fmla="*/ 7 h 29"/>
                <a:gd name="T78" fmla="*/ 57 w 108"/>
                <a:gd name="T79" fmla="*/ 6 h 29"/>
                <a:gd name="T80" fmla="*/ 53 w 108"/>
                <a:gd name="T81" fmla="*/ 5 h 29"/>
                <a:gd name="T82" fmla="*/ 47 w 108"/>
                <a:gd name="T83" fmla="*/ 5 h 29"/>
                <a:gd name="T84" fmla="*/ 54 w 108"/>
                <a:gd name="T85" fmla="*/ 3 h 29"/>
                <a:gd name="T86" fmla="*/ 56 w 108"/>
                <a:gd name="T87" fmla="*/ 3 h 29"/>
                <a:gd name="T88" fmla="*/ 59 w 108"/>
                <a:gd name="T89" fmla="*/ 2 h 29"/>
                <a:gd name="T90" fmla="*/ 75 w 108"/>
                <a:gd name="T91" fmla="*/ 2 h 29"/>
                <a:gd name="T92" fmla="*/ 85 w 108"/>
                <a:gd name="T93" fmla="*/ 3 h 29"/>
                <a:gd name="T94" fmla="*/ 96 w 108"/>
                <a:gd name="T95" fmla="*/ 6 h 29"/>
                <a:gd name="T96" fmla="*/ 85 w 108"/>
                <a:gd name="T97" fmla="*/ 8 h 29"/>
                <a:gd name="T98" fmla="*/ 82 w 108"/>
                <a:gd name="T99" fmla="*/ 9 h 29"/>
                <a:gd name="T100" fmla="*/ 84 w 108"/>
                <a:gd name="T101" fmla="*/ 11 h 29"/>
                <a:gd name="T102" fmla="*/ 90 w 108"/>
                <a:gd name="T103" fmla="*/ 12 h 29"/>
                <a:gd name="T104" fmla="*/ 88 w 108"/>
                <a:gd name="T105" fmla="*/ 16 h 29"/>
                <a:gd name="T106" fmla="*/ 92 w 108"/>
                <a:gd name="T107" fmla="*/ 17 h 29"/>
                <a:gd name="T108" fmla="*/ 96 w 108"/>
                <a:gd name="T109" fmla="*/ 18 h 29"/>
                <a:gd name="T110" fmla="*/ 105 w 108"/>
                <a:gd name="T11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 h="29">
                  <a:moveTo>
                    <a:pt x="108" y="20"/>
                  </a:moveTo>
                  <a:cubicBezTo>
                    <a:pt x="107" y="20"/>
                    <a:pt x="107" y="20"/>
                    <a:pt x="107" y="20"/>
                  </a:cubicBezTo>
                  <a:cubicBezTo>
                    <a:pt x="107" y="19"/>
                    <a:pt x="107" y="19"/>
                    <a:pt x="108" y="18"/>
                  </a:cubicBezTo>
                  <a:cubicBezTo>
                    <a:pt x="107" y="18"/>
                    <a:pt x="107" y="18"/>
                    <a:pt x="106" y="18"/>
                  </a:cubicBezTo>
                  <a:cubicBezTo>
                    <a:pt x="107" y="21"/>
                    <a:pt x="103" y="19"/>
                    <a:pt x="103" y="20"/>
                  </a:cubicBezTo>
                  <a:cubicBezTo>
                    <a:pt x="102" y="19"/>
                    <a:pt x="102" y="20"/>
                    <a:pt x="102" y="20"/>
                  </a:cubicBezTo>
                  <a:cubicBezTo>
                    <a:pt x="102" y="21"/>
                    <a:pt x="102" y="21"/>
                    <a:pt x="102" y="21"/>
                  </a:cubicBezTo>
                  <a:cubicBezTo>
                    <a:pt x="101" y="20"/>
                    <a:pt x="100" y="21"/>
                    <a:pt x="100" y="21"/>
                  </a:cubicBezTo>
                  <a:cubicBezTo>
                    <a:pt x="101" y="21"/>
                    <a:pt x="101" y="20"/>
                    <a:pt x="102" y="20"/>
                  </a:cubicBezTo>
                  <a:cubicBezTo>
                    <a:pt x="101" y="19"/>
                    <a:pt x="99" y="19"/>
                    <a:pt x="98" y="19"/>
                  </a:cubicBezTo>
                  <a:cubicBezTo>
                    <a:pt x="97" y="20"/>
                    <a:pt x="97" y="20"/>
                    <a:pt x="97" y="20"/>
                  </a:cubicBezTo>
                  <a:cubicBezTo>
                    <a:pt x="99" y="21"/>
                    <a:pt x="99" y="21"/>
                    <a:pt x="99" y="21"/>
                  </a:cubicBezTo>
                  <a:cubicBezTo>
                    <a:pt x="97" y="21"/>
                    <a:pt x="93" y="20"/>
                    <a:pt x="91" y="21"/>
                  </a:cubicBezTo>
                  <a:cubicBezTo>
                    <a:pt x="92" y="21"/>
                    <a:pt x="94" y="21"/>
                    <a:pt x="94" y="20"/>
                  </a:cubicBezTo>
                  <a:cubicBezTo>
                    <a:pt x="92" y="17"/>
                    <a:pt x="91" y="20"/>
                    <a:pt x="89" y="20"/>
                  </a:cubicBezTo>
                  <a:cubicBezTo>
                    <a:pt x="89" y="21"/>
                    <a:pt x="89" y="21"/>
                    <a:pt x="89" y="21"/>
                  </a:cubicBezTo>
                  <a:cubicBezTo>
                    <a:pt x="89" y="21"/>
                    <a:pt x="89" y="21"/>
                    <a:pt x="89" y="21"/>
                  </a:cubicBezTo>
                  <a:cubicBezTo>
                    <a:pt x="85" y="22"/>
                    <a:pt x="85" y="22"/>
                    <a:pt x="85" y="22"/>
                  </a:cubicBezTo>
                  <a:cubicBezTo>
                    <a:pt x="85" y="21"/>
                    <a:pt x="85" y="21"/>
                    <a:pt x="85" y="21"/>
                  </a:cubicBezTo>
                  <a:cubicBezTo>
                    <a:pt x="86" y="21"/>
                    <a:pt x="87" y="21"/>
                    <a:pt x="88" y="21"/>
                  </a:cubicBezTo>
                  <a:cubicBezTo>
                    <a:pt x="87" y="19"/>
                    <a:pt x="86" y="20"/>
                    <a:pt x="85" y="20"/>
                  </a:cubicBezTo>
                  <a:cubicBezTo>
                    <a:pt x="84" y="22"/>
                    <a:pt x="83" y="21"/>
                    <a:pt x="82" y="21"/>
                  </a:cubicBezTo>
                  <a:cubicBezTo>
                    <a:pt x="81" y="19"/>
                    <a:pt x="81" y="19"/>
                    <a:pt x="81" y="19"/>
                  </a:cubicBezTo>
                  <a:cubicBezTo>
                    <a:pt x="83" y="19"/>
                    <a:pt x="86" y="21"/>
                    <a:pt x="87" y="19"/>
                  </a:cubicBezTo>
                  <a:cubicBezTo>
                    <a:pt x="85" y="18"/>
                    <a:pt x="85" y="18"/>
                    <a:pt x="85" y="18"/>
                  </a:cubicBezTo>
                  <a:cubicBezTo>
                    <a:pt x="82" y="20"/>
                    <a:pt x="78" y="17"/>
                    <a:pt x="76" y="20"/>
                  </a:cubicBezTo>
                  <a:cubicBezTo>
                    <a:pt x="79" y="20"/>
                    <a:pt x="79" y="20"/>
                    <a:pt x="79" y="20"/>
                  </a:cubicBezTo>
                  <a:cubicBezTo>
                    <a:pt x="74" y="21"/>
                    <a:pt x="74" y="21"/>
                    <a:pt x="74" y="21"/>
                  </a:cubicBezTo>
                  <a:cubicBezTo>
                    <a:pt x="75" y="22"/>
                    <a:pt x="75" y="22"/>
                    <a:pt x="75" y="22"/>
                  </a:cubicBezTo>
                  <a:cubicBezTo>
                    <a:pt x="74" y="22"/>
                    <a:pt x="73" y="22"/>
                    <a:pt x="72" y="22"/>
                  </a:cubicBezTo>
                  <a:cubicBezTo>
                    <a:pt x="72" y="22"/>
                    <a:pt x="73" y="23"/>
                    <a:pt x="73" y="22"/>
                  </a:cubicBezTo>
                  <a:cubicBezTo>
                    <a:pt x="73" y="21"/>
                    <a:pt x="73" y="21"/>
                    <a:pt x="73" y="21"/>
                  </a:cubicBezTo>
                  <a:cubicBezTo>
                    <a:pt x="72" y="20"/>
                    <a:pt x="71" y="23"/>
                    <a:pt x="70" y="22"/>
                  </a:cubicBezTo>
                  <a:cubicBezTo>
                    <a:pt x="69" y="23"/>
                    <a:pt x="69" y="23"/>
                    <a:pt x="69" y="23"/>
                  </a:cubicBezTo>
                  <a:cubicBezTo>
                    <a:pt x="69" y="22"/>
                    <a:pt x="69" y="22"/>
                    <a:pt x="68" y="22"/>
                  </a:cubicBezTo>
                  <a:cubicBezTo>
                    <a:pt x="67" y="21"/>
                    <a:pt x="66" y="24"/>
                    <a:pt x="65" y="23"/>
                  </a:cubicBezTo>
                  <a:cubicBezTo>
                    <a:pt x="66" y="26"/>
                    <a:pt x="62" y="25"/>
                    <a:pt x="62" y="26"/>
                  </a:cubicBezTo>
                  <a:cubicBezTo>
                    <a:pt x="62" y="25"/>
                    <a:pt x="60" y="29"/>
                    <a:pt x="58" y="26"/>
                  </a:cubicBezTo>
                  <a:cubicBezTo>
                    <a:pt x="56" y="27"/>
                    <a:pt x="54" y="25"/>
                    <a:pt x="53" y="27"/>
                  </a:cubicBezTo>
                  <a:cubicBezTo>
                    <a:pt x="54" y="29"/>
                    <a:pt x="57" y="27"/>
                    <a:pt x="58" y="28"/>
                  </a:cubicBezTo>
                  <a:cubicBezTo>
                    <a:pt x="56" y="29"/>
                    <a:pt x="55" y="29"/>
                    <a:pt x="54" y="29"/>
                  </a:cubicBezTo>
                  <a:cubicBezTo>
                    <a:pt x="52" y="29"/>
                    <a:pt x="49" y="29"/>
                    <a:pt x="46" y="29"/>
                  </a:cubicBezTo>
                  <a:cubicBezTo>
                    <a:pt x="47" y="29"/>
                    <a:pt x="47" y="29"/>
                    <a:pt x="47" y="29"/>
                  </a:cubicBezTo>
                  <a:cubicBezTo>
                    <a:pt x="48" y="29"/>
                    <a:pt x="48" y="28"/>
                    <a:pt x="48" y="28"/>
                  </a:cubicBezTo>
                  <a:cubicBezTo>
                    <a:pt x="45" y="27"/>
                    <a:pt x="40" y="28"/>
                    <a:pt x="36" y="28"/>
                  </a:cubicBezTo>
                  <a:cubicBezTo>
                    <a:pt x="36" y="28"/>
                    <a:pt x="40" y="29"/>
                    <a:pt x="39" y="27"/>
                  </a:cubicBezTo>
                  <a:cubicBezTo>
                    <a:pt x="42" y="26"/>
                    <a:pt x="47" y="27"/>
                    <a:pt x="50" y="25"/>
                  </a:cubicBezTo>
                  <a:cubicBezTo>
                    <a:pt x="50" y="25"/>
                    <a:pt x="50" y="26"/>
                    <a:pt x="50" y="26"/>
                  </a:cubicBezTo>
                  <a:cubicBezTo>
                    <a:pt x="51" y="26"/>
                    <a:pt x="53" y="27"/>
                    <a:pt x="54" y="25"/>
                  </a:cubicBezTo>
                  <a:cubicBezTo>
                    <a:pt x="53" y="25"/>
                    <a:pt x="55" y="26"/>
                    <a:pt x="55" y="24"/>
                  </a:cubicBezTo>
                  <a:cubicBezTo>
                    <a:pt x="55" y="23"/>
                    <a:pt x="55" y="23"/>
                    <a:pt x="55" y="23"/>
                  </a:cubicBezTo>
                  <a:cubicBezTo>
                    <a:pt x="53" y="22"/>
                    <a:pt x="49" y="24"/>
                    <a:pt x="47" y="24"/>
                  </a:cubicBezTo>
                  <a:cubicBezTo>
                    <a:pt x="46" y="24"/>
                    <a:pt x="44" y="24"/>
                    <a:pt x="43" y="24"/>
                  </a:cubicBezTo>
                  <a:cubicBezTo>
                    <a:pt x="43" y="24"/>
                    <a:pt x="46" y="22"/>
                    <a:pt x="47" y="24"/>
                  </a:cubicBezTo>
                  <a:cubicBezTo>
                    <a:pt x="48" y="23"/>
                    <a:pt x="47" y="23"/>
                    <a:pt x="48" y="23"/>
                  </a:cubicBezTo>
                  <a:cubicBezTo>
                    <a:pt x="45" y="20"/>
                    <a:pt x="42" y="23"/>
                    <a:pt x="40" y="22"/>
                  </a:cubicBezTo>
                  <a:cubicBezTo>
                    <a:pt x="41" y="22"/>
                    <a:pt x="43" y="21"/>
                    <a:pt x="43" y="20"/>
                  </a:cubicBezTo>
                  <a:cubicBezTo>
                    <a:pt x="42" y="20"/>
                    <a:pt x="41" y="20"/>
                    <a:pt x="39" y="19"/>
                  </a:cubicBezTo>
                  <a:cubicBezTo>
                    <a:pt x="35" y="21"/>
                    <a:pt x="31" y="20"/>
                    <a:pt x="27" y="21"/>
                  </a:cubicBezTo>
                  <a:cubicBezTo>
                    <a:pt x="26" y="19"/>
                    <a:pt x="26" y="19"/>
                    <a:pt x="26" y="19"/>
                  </a:cubicBezTo>
                  <a:cubicBezTo>
                    <a:pt x="28" y="19"/>
                    <a:pt x="28" y="19"/>
                    <a:pt x="28" y="19"/>
                  </a:cubicBezTo>
                  <a:cubicBezTo>
                    <a:pt x="29" y="21"/>
                    <a:pt x="29" y="21"/>
                    <a:pt x="29" y="21"/>
                  </a:cubicBezTo>
                  <a:cubicBezTo>
                    <a:pt x="31" y="19"/>
                    <a:pt x="31" y="19"/>
                    <a:pt x="31" y="19"/>
                  </a:cubicBezTo>
                  <a:cubicBezTo>
                    <a:pt x="31" y="19"/>
                    <a:pt x="30" y="20"/>
                    <a:pt x="31" y="20"/>
                  </a:cubicBezTo>
                  <a:cubicBezTo>
                    <a:pt x="32" y="20"/>
                    <a:pt x="33" y="19"/>
                    <a:pt x="33" y="18"/>
                  </a:cubicBezTo>
                  <a:cubicBezTo>
                    <a:pt x="33" y="18"/>
                    <a:pt x="33" y="18"/>
                    <a:pt x="33" y="18"/>
                  </a:cubicBezTo>
                  <a:cubicBezTo>
                    <a:pt x="35" y="18"/>
                    <a:pt x="36" y="18"/>
                    <a:pt x="37" y="18"/>
                  </a:cubicBezTo>
                  <a:cubicBezTo>
                    <a:pt x="40" y="19"/>
                    <a:pt x="41" y="16"/>
                    <a:pt x="43" y="16"/>
                  </a:cubicBezTo>
                  <a:cubicBezTo>
                    <a:pt x="43" y="16"/>
                    <a:pt x="43" y="16"/>
                    <a:pt x="43" y="16"/>
                  </a:cubicBezTo>
                  <a:cubicBezTo>
                    <a:pt x="45" y="16"/>
                    <a:pt x="48" y="16"/>
                    <a:pt x="51" y="15"/>
                  </a:cubicBezTo>
                  <a:cubicBezTo>
                    <a:pt x="52" y="15"/>
                    <a:pt x="52" y="16"/>
                    <a:pt x="53" y="16"/>
                  </a:cubicBezTo>
                  <a:cubicBezTo>
                    <a:pt x="55" y="15"/>
                    <a:pt x="53" y="14"/>
                    <a:pt x="53" y="14"/>
                  </a:cubicBezTo>
                  <a:cubicBezTo>
                    <a:pt x="52" y="14"/>
                    <a:pt x="52" y="14"/>
                    <a:pt x="52" y="14"/>
                  </a:cubicBezTo>
                  <a:cubicBezTo>
                    <a:pt x="52" y="13"/>
                    <a:pt x="52" y="13"/>
                    <a:pt x="51" y="13"/>
                  </a:cubicBezTo>
                  <a:cubicBezTo>
                    <a:pt x="54" y="12"/>
                    <a:pt x="57" y="15"/>
                    <a:pt x="58" y="12"/>
                  </a:cubicBezTo>
                  <a:cubicBezTo>
                    <a:pt x="55" y="11"/>
                    <a:pt x="52" y="11"/>
                    <a:pt x="50" y="12"/>
                  </a:cubicBezTo>
                  <a:cubicBezTo>
                    <a:pt x="50" y="13"/>
                    <a:pt x="50" y="13"/>
                    <a:pt x="50" y="13"/>
                  </a:cubicBezTo>
                  <a:cubicBezTo>
                    <a:pt x="48" y="14"/>
                    <a:pt x="45" y="12"/>
                    <a:pt x="44" y="15"/>
                  </a:cubicBezTo>
                  <a:cubicBezTo>
                    <a:pt x="45" y="14"/>
                    <a:pt x="45" y="14"/>
                    <a:pt x="45" y="14"/>
                  </a:cubicBezTo>
                  <a:cubicBezTo>
                    <a:pt x="43" y="16"/>
                    <a:pt x="40" y="11"/>
                    <a:pt x="39" y="16"/>
                  </a:cubicBezTo>
                  <a:cubicBezTo>
                    <a:pt x="40" y="15"/>
                    <a:pt x="40" y="15"/>
                    <a:pt x="40" y="15"/>
                  </a:cubicBezTo>
                  <a:cubicBezTo>
                    <a:pt x="34" y="13"/>
                    <a:pt x="32" y="17"/>
                    <a:pt x="26" y="16"/>
                  </a:cubicBezTo>
                  <a:cubicBezTo>
                    <a:pt x="28" y="14"/>
                    <a:pt x="29" y="16"/>
                    <a:pt x="30" y="14"/>
                  </a:cubicBezTo>
                  <a:cubicBezTo>
                    <a:pt x="26" y="11"/>
                    <a:pt x="27" y="18"/>
                    <a:pt x="23" y="16"/>
                  </a:cubicBezTo>
                  <a:cubicBezTo>
                    <a:pt x="21" y="16"/>
                    <a:pt x="21" y="16"/>
                    <a:pt x="21" y="16"/>
                  </a:cubicBezTo>
                  <a:cubicBezTo>
                    <a:pt x="22" y="16"/>
                    <a:pt x="23" y="16"/>
                    <a:pt x="23" y="15"/>
                  </a:cubicBezTo>
                  <a:cubicBezTo>
                    <a:pt x="20" y="14"/>
                    <a:pt x="21" y="15"/>
                    <a:pt x="20" y="17"/>
                  </a:cubicBezTo>
                  <a:cubicBezTo>
                    <a:pt x="19" y="16"/>
                    <a:pt x="19" y="15"/>
                    <a:pt x="18" y="16"/>
                  </a:cubicBezTo>
                  <a:cubicBezTo>
                    <a:pt x="18" y="16"/>
                    <a:pt x="17" y="16"/>
                    <a:pt x="18" y="16"/>
                  </a:cubicBezTo>
                  <a:cubicBezTo>
                    <a:pt x="18" y="17"/>
                    <a:pt x="18" y="17"/>
                    <a:pt x="18" y="17"/>
                  </a:cubicBezTo>
                  <a:cubicBezTo>
                    <a:pt x="19" y="18"/>
                    <a:pt x="16" y="17"/>
                    <a:pt x="17" y="18"/>
                  </a:cubicBezTo>
                  <a:cubicBezTo>
                    <a:pt x="16" y="18"/>
                    <a:pt x="14" y="21"/>
                    <a:pt x="12" y="21"/>
                  </a:cubicBezTo>
                  <a:cubicBezTo>
                    <a:pt x="13" y="23"/>
                    <a:pt x="15" y="22"/>
                    <a:pt x="17" y="22"/>
                  </a:cubicBezTo>
                  <a:cubicBezTo>
                    <a:pt x="17" y="23"/>
                    <a:pt x="13" y="21"/>
                    <a:pt x="13" y="23"/>
                  </a:cubicBezTo>
                  <a:cubicBezTo>
                    <a:pt x="12" y="23"/>
                    <a:pt x="12" y="23"/>
                    <a:pt x="12" y="23"/>
                  </a:cubicBezTo>
                  <a:cubicBezTo>
                    <a:pt x="12" y="23"/>
                    <a:pt x="11" y="23"/>
                    <a:pt x="11" y="22"/>
                  </a:cubicBezTo>
                  <a:cubicBezTo>
                    <a:pt x="11" y="22"/>
                    <a:pt x="10" y="22"/>
                    <a:pt x="10" y="23"/>
                  </a:cubicBezTo>
                  <a:cubicBezTo>
                    <a:pt x="10" y="23"/>
                    <a:pt x="10" y="24"/>
                    <a:pt x="10" y="24"/>
                  </a:cubicBezTo>
                  <a:cubicBezTo>
                    <a:pt x="10" y="23"/>
                    <a:pt x="9" y="22"/>
                    <a:pt x="8" y="22"/>
                  </a:cubicBezTo>
                  <a:cubicBezTo>
                    <a:pt x="8" y="22"/>
                    <a:pt x="8" y="24"/>
                    <a:pt x="9" y="24"/>
                  </a:cubicBezTo>
                  <a:cubicBezTo>
                    <a:pt x="7" y="24"/>
                    <a:pt x="7" y="24"/>
                    <a:pt x="7" y="24"/>
                  </a:cubicBezTo>
                  <a:cubicBezTo>
                    <a:pt x="8" y="24"/>
                    <a:pt x="8" y="24"/>
                    <a:pt x="8" y="24"/>
                  </a:cubicBezTo>
                  <a:cubicBezTo>
                    <a:pt x="7" y="23"/>
                    <a:pt x="6" y="24"/>
                    <a:pt x="5" y="24"/>
                  </a:cubicBezTo>
                  <a:cubicBezTo>
                    <a:pt x="5" y="23"/>
                    <a:pt x="5" y="23"/>
                    <a:pt x="5" y="23"/>
                  </a:cubicBezTo>
                  <a:cubicBezTo>
                    <a:pt x="5" y="23"/>
                    <a:pt x="7" y="23"/>
                    <a:pt x="7" y="22"/>
                  </a:cubicBezTo>
                  <a:cubicBezTo>
                    <a:pt x="6" y="21"/>
                    <a:pt x="6" y="21"/>
                    <a:pt x="6" y="21"/>
                  </a:cubicBezTo>
                  <a:cubicBezTo>
                    <a:pt x="7" y="21"/>
                    <a:pt x="7" y="21"/>
                    <a:pt x="7" y="21"/>
                  </a:cubicBezTo>
                  <a:cubicBezTo>
                    <a:pt x="7" y="22"/>
                    <a:pt x="7" y="22"/>
                    <a:pt x="7" y="22"/>
                  </a:cubicBezTo>
                  <a:cubicBezTo>
                    <a:pt x="9" y="20"/>
                    <a:pt x="14" y="22"/>
                    <a:pt x="15" y="18"/>
                  </a:cubicBezTo>
                  <a:cubicBezTo>
                    <a:pt x="13" y="17"/>
                    <a:pt x="12" y="17"/>
                    <a:pt x="11" y="18"/>
                  </a:cubicBezTo>
                  <a:cubicBezTo>
                    <a:pt x="10" y="19"/>
                    <a:pt x="9" y="18"/>
                    <a:pt x="9" y="18"/>
                  </a:cubicBezTo>
                  <a:cubicBezTo>
                    <a:pt x="4" y="19"/>
                    <a:pt x="4" y="19"/>
                    <a:pt x="4" y="19"/>
                  </a:cubicBezTo>
                  <a:cubicBezTo>
                    <a:pt x="4" y="20"/>
                    <a:pt x="4" y="20"/>
                    <a:pt x="4" y="20"/>
                  </a:cubicBezTo>
                  <a:cubicBezTo>
                    <a:pt x="6" y="20"/>
                    <a:pt x="6" y="20"/>
                    <a:pt x="6" y="20"/>
                  </a:cubicBezTo>
                  <a:cubicBezTo>
                    <a:pt x="3" y="20"/>
                    <a:pt x="3" y="20"/>
                    <a:pt x="3" y="20"/>
                  </a:cubicBezTo>
                  <a:cubicBezTo>
                    <a:pt x="4" y="20"/>
                    <a:pt x="3" y="19"/>
                    <a:pt x="3" y="18"/>
                  </a:cubicBezTo>
                  <a:cubicBezTo>
                    <a:pt x="7" y="18"/>
                    <a:pt x="10" y="15"/>
                    <a:pt x="13" y="15"/>
                  </a:cubicBezTo>
                  <a:cubicBezTo>
                    <a:pt x="9" y="14"/>
                    <a:pt x="4" y="16"/>
                    <a:pt x="0" y="16"/>
                  </a:cubicBezTo>
                  <a:cubicBezTo>
                    <a:pt x="2" y="16"/>
                    <a:pt x="2" y="15"/>
                    <a:pt x="3" y="14"/>
                  </a:cubicBezTo>
                  <a:cubicBezTo>
                    <a:pt x="2" y="12"/>
                    <a:pt x="2" y="12"/>
                    <a:pt x="2" y="10"/>
                  </a:cubicBezTo>
                  <a:cubicBezTo>
                    <a:pt x="8" y="10"/>
                    <a:pt x="13" y="8"/>
                    <a:pt x="19" y="6"/>
                  </a:cubicBezTo>
                  <a:cubicBezTo>
                    <a:pt x="18" y="7"/>
                    <a:pt x="18" y="6"/>
                    <a:pt x="18" y="7"/>
                  </a:cubicBezTo>
                  <a:cubicBezTo>
                    <a:pt x="19" y="10"/>
                    <a:pt x="22" y="5"/>
                    <a:pt x="23" y="8"/>
                  </a:cubicBezTo>
                  <a:cubicBezTo>
                    <a:pt x="24" y="7"/>
                    <a:pt x="26" y="8"/>
                    <a:pt x="27" y="8"/>
                  </a:cubicBezTo>
                  <a:cubicBezTo>
                    <a:pt x="27" y="9"/>
                    <a:pt x="27" y="9"/>
                    <a:pt x="27" y="9"/>
                  </a:cubicBezTo>
                  <a:cubicBezTo>
                    <a:pt x="30" y="9"/>
                    <a:pt x="33" y="8"/>
                    <a:pt x="35" y="10"/>
                  </a:cubicBezTo>
                  <a:cubicBezTo>
                    <a:pt x="36" y="9"/>
                    <a:pt x="36" y="8"/>
                    <a:pt x="37" y="9"/>
                  </a:cubicBezTo>
                  <a:cubicBezTo>
                    <a:pt x="37" y="9"/>
                    <a:pt x="36" y="10"/>
                    <a:pt x="36" y="11"/>
                  </a:cubicBezTo>
                  <a:cubicBezTo>
                    <a:pt x="34" y="11"/>
                    <a:pt x="34" y="11"/>
                    <a:pt x="34" y="11"/>
                  </a:cubicBezTo>
                  <a:cubicBezTo>
                    <a:pt x="36" y="10"/>
                    <a:pt x="36" y="10"/>
                    <a:pt x="36" y="10"/>
                  </a:cubicBezTo>
                  <a:cubicBezTo>
                    <a:pt x="34" y="9"/>
                    <a:pt x="32" y="9"/>
                    <a:pt x="31" y="10"/>
                  </a:cubicBezTo>
                  <a:cubicBezTo>
                    <a:pt x="31" y="10"/>
                    <a:pt x="31" y="11"/>
                    <a:pt x="31" y="11"/>
                  </a:cubicBezTo>
                  <a:cubicBezTo>
                    <a:pt x="33" y="11"/>
                    <a:pt x="33" y="11"/>
                    <a:pt x="33" y="11"/>
                  </a:cubicBezTo>
                  <a:cubicBezTo>
                    <a:pt x="29" y="12"/>
                    <a:pt x="29" y="12"/>
                    <a:pt x="29" y="12"/>
                  </a:cubicBezTo>
                  <a:cubicBezTo>
                    <a:pt x="30" y="12"/>
                    <a:pt x="30" y="11"/>
                    <a:pt x="30" y="11"/>
                  </a:cubicBezTo>
                  <a:cubicBezTo>
                    <a:pt x="29" y="10"/>
                    <a:pt x="28" y="12"/>
                    <a:pt x="27" y="12"/>
                  </a:cubicBezTo>
                  <a:cubicBezTo>
                    <a:pt x="26" y="14"/>
                    <a:pt x="23" y="10"/>
                    <a:pt x="23" y="14"/>
                  </a:cubicBezTo>
                  <a:cubicBezTo>
                    <a:pt x="25" y="14"/>
                    <a:pt x="27" y="12"/>
                    <a:pt x="30" y="14"/>
                  </a:cubicBezTo>
                  <a:cubicBezTo>
                    <a:pt x="32" y="11"/>
                    <a:pt x="34" y="15"/>
                    <a:pt x="36" y="12"/>
                  </a:cubicBezTo>
                  <a:cubicBezTo>
                    <a:pt x="37" y="14"/>
                    <a:pt x="40" y="12"/>
                    <a:pt x="42" y="12"/>
                  </a:cubicBezTo>
                  <a:cubicBezTo>
                    <a:pt x="42" y="13"/>
                    <a:pt x="41" y="13"/>
                    <a:pt x="41" y="13"/>
                  </a:cubicBezTo>
                  <a:cubicBezTo>
                    <a:pt x="42" y="13"/>
                    <a:pt x="42" y="14"/>
                    <a:pt x="42" y="13"/>
                  </a:cubicBezTo>
                  <a:cubicBezTo>
                    <a:pt x="43" y="13"/>
                    <a:pt x="43" y="13"/>
                    <a:pt x="43" y="13"/>
                  </a:cubicBezTo>
                  <a:cubicBezTo>
                    <a:pt x="43" y="12"/>
                    <a:pt x="43" y="12"/>
                    <a:pt x="43" y="12"/>
                  </a:cubicBezTo>
                  <a:cubicBezTo>
                    <a:pt x="59" y="10"/>
                    <a:pt x="59" y="10"/>
                    <a:pt x="59" y="10"/>
                  </a:cubicBezTo>
                  <a:cubicBezTo>
                    <a:pt x="59" y="10"/>
                    <a:pt x="59" y="10"/>
                    <a:pt x="58" y="10"/>
                  </a:cubicBezTo>
                  <a:cubicBezTo>
                    <a:pt x="61" y="8"/>
                    <a:pt x="70" y="12"/>
                    <a:pt x="72" y="9"/>
                  </a:cubicBezTo>
                  <a:cubicBezTo>
                    <a:pt x="71" y="9"/>
                    <a:pt x="71" y="10"/>
                    <a:pt x="71" y="10"/>
                  </a:cubicBezTo>
                  <a:cubicBezTo>
                    <a:pt x="73" y="11"/>
                    <a:pt x="77" y="11"/>
                    <a:pt x="79" y="11"/>
                  </a:cubicBezTo>
                  <a:cubicBezTo>
                    <a:pt x="78" y="10"/>
                    <a:pt x="78" y="10"/>
                    <a:pt x="78" y="10"/>
                  </a:cubicBezTo>
                  <a:cubicBezTo>
                    <a:pt x="79" y="9"/>
                    <a:pt x="78" y="9"/>
                    <a:pt x="78" y="8"/>
                  </a:cubicBezTo>
                  <a:cubicBezTo>
                    <a:pt x="79" y="9"/>
                    <a:pt x="79" y="9"/>
                    <a:pt x="79" y="9"/>
                  </a:cubicBezTo>
                  <a:cubicBezTo>
                    <a:pt x="78" y="9"/>
                    <a:pt x="78" y="9"/>
                    <a:pt x="78" y="9"/>
                  </a:cubicBezTo>
                  <a:cubicBezTo>
                    <a:pt x="79" y="9"/>
                    <a:pt x="80" y="11"/>
                    <a:pt x="81" y="10"/>
                  </a:cubicBezTo>
                  <a:cubicBezTo>
                    <a:pt x="80" y="7"/>
                    <a:pt x="85" y="9"/>
                    <a:pt x="83" y="6"/>
                  </a:cubicBezTo>
                  <a:cubicBezTo>
                    <a:pt x="80" y="7"/>
                    <a:pt x="75" y="7"/>
                    <a:pt x="72" y="7"/>
                  </a:cubicBezTo>
                  <a:cubicBezTo>
                    <a:pt x="71" y="8"/>
                    <a:pt x="70" y="8"/>
                    <a:pt x="69" y="7"/>
                  </a:cubicBezTo>
                  <a:cubicBezTo>
                    <a:pt x="69" y="6"/>
                    <a:pt x="67" y="7"/>
                    <a:pt x="66" y="7"/>
                  </a:cubicBezTo>
                  <a:cubicBezTo>
                    <a:pt x="64" y="8"/>
                    <a:pt x="63" y="7"/>
                    <a:pt x="61" y="8"/>
                  </a:cubicBezTo>
                  <a:cubicBezTo>
                    <a:pt x="60" y="6"/>
                    <a:pt x="58" y="7"/>
                    <a:pt x="57" y="6"/>
                  </a:cubicBezTo>
                  <a:cubicBezTo>
                    <a:pt x="56" y="7"/>
                    <a:pt x="56" y="7"/>
                    <a:pt x="56" y="7"/>
                  </a:cubicBezTo>
                  <a:cubicBezTo>
                    <a:pt x="56" y="5"/>
                    <a:pt x="55" y="7"/>
                    <a:pt x="53" y="7"/>
                  </a:cubicBezTo>
                  <a:cubicBezTo>
                    <a:pt x="53" y="6"/>
                    <a:pt x="53" y="6"/>
                    <a:pt x="52" y="5"/>
                  </a:cubicBezTo>
                  <a:cubicBezTo>
                    <a:pt x="53" y="6"/>
                    <a:pt x="53" y="5"/>
                    <a:pt x="53" y="5"/>
                  </a:cubicBezTo>
                  <a:cubicBezTo>
                    <a:pt x="53" y="5"/>
                    <a:pt x="53" y="5"/>
                    <a:pt x="53" y="4"/>
                  </a:cubicBezTo>
                  <a:cubicBezTo>
                    <a:pt x="52" y="4"/>
                    <a:pt x="52" y="5"/>
                    <a:pt x="51" y="6"/>
                  </a:cubicBezTo>
                  <a:cubicBezTo>
                    <a:pt x="50" y="5"/>
                    <a:pt x="46" y="6"/>
                    <a:pt x="45" y="6"/>
                  </a:cubicBezTo>
                  <a:cubicBezTo>
                    <a:pt x="47" y="5"/>
                    <a:pt x="47" y="5"/>
                    <a:pt x="47" y="5"/>
                  </a:cubicBezTo>
                  <a:cubicBezTo>
                    <a:pt x="47" y="5"/>
                    <a:pt x="47" y="6"/>
                    <a:pt x="48" y="6"/>
                  </a:cubicBezTo>
                  <a:cubicBezTo>
                    <a:pt x="49" y="6"/>
                    <a:pt x="48" y="5"/>
                    <a:pt x="49" y="5"/>
                  </a:cubicBezTo>
                  <a:cubicBezTo>
                    <a:pt x="50" y="6"/>
                    <a:pt x="50" y="3"/>
                    <a:pt x="51" y="5"/>
                  </a:cubicBezTo>
                  <a:cubicBezTo>
                    <a:pt x="52" y="4"/>
                    <a:pt x="53" y="4"/>
                    <a:pt x="54" y="3"/>
                  </a:cubicBezTo>
                  <a:cubicBezTo>
                    <a:pt x="54" y="4"/>
                    <a:pt x="54" y="4"/>
                    <a:pt x="55" y="4"/>
                  </a:cubicBezTo>
                  <a:cubicBezTo>
                    <a:pt x="55" y="4"/>
                    <a:pt x="53" y="4"/>
                    <a:pt x="54" y="5"/>
                  </a:cubicBezTo>
                  <a:cubicBezTo>
                    <a:pt x="55" y="6"/>
                    <a:pt x="56" y="5"/>
                    <a:pt x="57" y="5"/>
                  </a:cubicBezTo>
                  <a:cubicBezTo>
                    <a:pt x="58" y="5"/>
                    <a:pt x="57" y="4"/>
                    <a:pt x="56" y="3"/>
                  </a:cubicBezTo>
                  <a:cubicBezTo>
                    <a:pt x="57" y="3"/>
                    <a:pt x="57" y="3"/>
                    <a:pt x="58" y="3"/>
                  </a:cubicBezTo>
                  <a:cubicBezTo>
                    <a:pt x="57" y="3"/>
                    <a:pt x="57" y="2"/>
                    <a:pt x="56" y="2"/>
                  </a:cubicBezTo>
                  <a:cubicBezTo>
                    <a:pt x="56" y="2"/>
                    <a:pt x="56" y="2"/>
                    <a:pt x="56" y="2"/>
                  </a:cubicBezTo>
                  <a:cubicBezTo>
                    <a:pt x="59" y="2"/>
                    <a:pt x="59" y="2"/>
                    <a:pt x="59" y="2"/>
                  </a:cubicBezTo>
                  <a:cubicBezTo>
                    <a:pt x="58" y="4"/>
                    <a:pt x="60" y="2"/>
                    <a:pt x="61" y="3"/>
                  </a:cubicBezTo>
                  <a:cubicBezTo>
                    <a:pt x="62" y="2"/>
                    <a:pt x="64" y="3"/>
                    <a:pt x="65" y="1"/>
                  </a:cubicBezTo>
                  <a:cubicBezTo>
                    <a:pt x="65" y="1"/>
                    <a:pt x="66" y="2"/>
                    <a:pt x="66" y="2"/>
                  </a:cubicBezTo>
                  <a:cubicBezTo>
                    <a:pt x="69" y="0"/>
                    <a:pt x="72" y="2"/>
                    <a:pt x="75" y="2"/>
                  </a:cubicBezTo>
                  <a:cubicBezTo>
                    <a:pt x="76" y="2"/>
                    <a:pt x="76" y="1"/>
                    <a:pt x="76" y="1"/>
                  </a:cubicBezTo>
                  <a:cubicBezTo>
                    <a:pt x="77" y="3"/>
                    <a:pt x="80" y="2"/>
                    <a:pt x="81" y="2"/>
                  </a:cubicBezTo>
                  <a:cubicBezTo>
                    <a:pt x="81" y="3"/>
                    <a:pt x="81" y="3"/>
                    <a:pt x="81" y="3"/>
                  </a:cubicBezTo>
                  <a:cubicBezTo>
                    <a:pt x="83" y="4"/>
                    <a:pt x="84" y="1"/>
                    <a:pt x="85" y="3"/>
                  </a:cubicBezTo>
                  <a:cubicBezTo>
                    <a:pt x="89" y="1"/>
                    <a:pt x="93" y="4"/>
                    <a:pt x="98" y="3"/>
                  </a:cubicBezTo>
                  <a:cubicBezTo>
                    <a:pt x="95" y="3"/>
                    <a:pt x="91" y="2"/>
                    <a:pt x="88" y="4"/>
                  </a:cubicBezTo>
                  <a:cubicBezTo>
                    <a:pt x="91" y="5"/>
                    <a:pt x="94" y="4"/>
                    <a:pt x="98" y="4"/>
                  </a:cubicBezTo>
                  <a:cubicBezTo>
                    <a:pt x="99" y="5"/>
                    <a:pt x="97" y="5"/>
                    <a:pt x="96" y="6"/>
                  </a:cubicBezTo>
                  <a:cubicBezTo>
                    <a:pt x="95" y="6"/>
                    <a:pt x="94" y="5"/>
                    <a:pt x="94" y="4"/>
                  </a:cubicBezTo>
                  <a:cubicBezTo>
                    <a:pt x="92" y="6"/>
                    <a:pt x="88" y="5"/>
                    <a:pt x="86" y="5"/>
                  </a:cubicBezTo>
                  <a:cubicBezTo>
                    <a:pt x="86" y="8"/>
                    <a:pt x="88" y="6"/>
                    <a:pt x="89" y="7"/>
                  </a:cubicBezTo>
                  <a:cubicBezTo>
                    <a:pt x="88" y="6"/>
                    <a:pt x="86" y="7"/>
                    <a:pt x="85" y="8"/>
                  </a:cubicBezTo>
                  <a:cubicBezTo>
                    <a:pt x="86" y="9"/>
                    <a:pt x="88" y="8"/>
                    <a:pt x="88" y="9"/>
                  </a:cubicBezTo>
                  <a:cubicBezTo>
                    <a:pt x="87" y="8"/>
                    <a:pt x="85" y="9"/>
                    <a:pt x="85" y="10"/>
                  </a:cubicBezTo>
                  <a:cubicBezTo>
                    <a:pt x="84" y="10"/>
                    <a:pt x="87" y="9"/>
                    <a:pt x="85" y="8"/>
                  </a:cubicBezTo>
                  <a:cubicBezTo>
                    <a:pt x="84" y="9"/>
                    <a:pt x="82" y="8"/>
                    <a:pt x="82" y="9"/>
                  </a:cubicBezTo>
                  <a:cubicBezTo>
                    <a:pt x="82" y="11"/>
                    <a:pt x="84" y="9"/>
                    <a:pt x="83" y="10"/>
                  </a:cubicBezTo>
                  <a:cubicBezTo>
                    <a:pt x="83" y="10"/>
                    <a:pt x="82" y="10"/>
                    <a:pt x="82" y="11"/>
                  </a:cubicBezTo>
                  <a:cubicBezTo>
                    <a:pt x="82" y="11"/>
                    <a:pt x="84" y="11"/>
                    <a:pt x="84" y="12"/>
                  </a:cubicBezTo>
                  <a:cubicBezTo>
                    <a:pt x="84" y="11"/>
                    <a:pt x="84" y="11"/>
                    <a:pt x="84" y="11"/>
                  </a:cubicBezTo>
                  <a:cubicBezTo>
                    <a:pt x="85" y="12"/>
                    <a:pt x="85" y="12"/>
                    <a:pt x="85" y="12"/>
                  </a:cubicBezTo>
                  <a:cubicBezTo>
                    <a:pt x="86" y="12"/>
                    <a:pt x="86" y="11"/>
                    <a:pt x="87" y="11"/>
                  </a:cubicBezTo>
                  <a:cubicBezTo>
                    <a:pt x="87" y="12"/>
                    <a:pt x="87" y="12"/>
                    <a:pt x="87" y="12"/>
                  </a:cubicBezTo>
                  <a:cubicBezTo>
                    <a:pt x="88" y="13"/>
                    <a:pt x="89" y="10"/>
                    <a:pt x="90" y="12"/>
                  </a:cubicBezTo>
                  <a:cubicBezTo>
                    <a:pt x="90" y="13"/>
                    <a:pt x="87" y="13"/>
                    <a:pt x="88" y="15"/>
                  </a:cubicBezTo>
                  <a:cubicBezTo>
                    <a:pt x="87" y="14"/>
                    <a:pt x="87" y="14"/>
                    <a:pt x="87" y="14"/>
                  </a:cubicBezTo>
                  <a:cubicBezTo>
                    <a:pt x="86" y="15"/>
                    <a:pt x="86" y="15"/>
                    <a:pt x="86" y="15"/>
                  </a:cubicBezTo>
                  <a:cubicBezTo>
                    <a:pt x="88" y="16"/>
                    <a:pt x="88" y="16"/>
                    <a:pt x="88" y="16"/>
                  </a:cubicBezTo>
                  <a:cubicBezTo>
                    <a:pt x="90" y="14"/>
                    <a:pt x="90" y="14"/>
                    <a:pt x="90" y="14"/>
                  </a:cubicBezTo>
                  <a:cubicBezTo>
                    <a:pt x="88" y="15"/>
                    <a:pt x="90" y="17"/>
                    <a:pt x="91" y="17"/>
                  </a:cubicBezTo>
                  <a:cubicBezTo>
                    <a:pt x="92" y="16"/>
                    <a:pt x="93" y="16"/>
                    <a:pt x="93" y="17"/>
                  </a:cubicBezTo>
                  <a:cubicBezTo>
                    <a:pt x="92" y="17"/>
                    <a:pt x="92" y="17"/>
                    <a:pt x="92" y="17"/>
                  </a:cubicBezTo>
                  <a:cubicBezTo>
                    <a:pt x="92" y="18"/>
                    <a:pt x="93" y="18"/>
                    <a:pt x="93" y="19"/>
                  </a:cubicBezTo>
                  <a:cubicBezTo>
                    <a:pt x="93" y="19"/>
                    <a:pt x="94" y="19"/>
                    <a:pt x="94" y="18"/>
                  </a:cubicBezTo>
                  <a:cubicBezTo>
                    <a:pt x="94" y="18"/>
                    <a:pt x="94" y="19"/>
                    <a:pt x="94" y="19"/>
                  </a:cubicBezTo>
                  <a:cubicBezTo>
                    <a:pt x="95" y="20"/>
                    <a:pt x="95" y="18"/>
                    <a:pt x="96" y="18"/>
                  </a:cubicBezTo>
                  <a:cubicBezTo>
                    <a:pt x="98" y="18"/>
                    <a:pt x="100" y="18"/>
                    <a:pt x="102" y="16"/>
                  </a:cubicBezTo>
                  <a:cubicBezTo>
                    <a:pt x="102" y="17"/>
                    <a:pt x="102" y="17"/>
                    <a:pt x="102" y="17"/>
                  </a:cubicBezTo>
                  <a:cubicBezTo>
                    <a:pt x="101" y="18"/>
                    <a:pt x="99" y="17"/>
                    <a:pt x="99" y="19"/>
                  </a:cubicBezTo>
                  <a:cubicBezTo>
                    <a:pt x="105" y="19"/>
                    <a:pt x="105" y="19"/>
                    <a:pt x="105" y="19"/>
                  </a:cubicBezTo>
                  <a:cubicBezTo>
                    <a:pt x="105" y="18"/>
                    <a:pt x="105" y="18"/>
                    <a:pt x="105" y="18"/>
                  </a:cubicBezTo>
                  <a:cubicBezTo>
                    <a:pt x="108" y="18"/>
                    <a:pt x="108" y="18"/>
                    <a:pt x="108" y="18"/>
                  </a:cubicBezTo>
                  <a:cubicBezTo>
                    <a:pt x="107" y="18"/>
                    <a:pt x="108" y="19"/>
                    <a:pt x="10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8" name="Rectangle 162"/>
            <p:cNvSpPr>
              <a:spLocks noChangeArrowheads="1"/>
            </p:cNvSpPr>
            <p:nvPr/>
          </p:nvSpPr>
          <p:spPr bwMode="auto">
            <a:xfrm>
              <a:off x="5207" y="236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9" name="Freeform 163"/>
            <p:cNvSpPr/>
            <p:nvPr/>
          </p:nvSpPr>
          <p:spPr bwMode="auto">
            <a:xfrm>
              <a:off x="5192" y="2444"/>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0" name="Freeform 164"/>
            <p:cNvSpPr/>
            <p:nvPr/>
          </p:nvSpPr>
          <p:spPr bwMode="auto">
            <a:xfrm>
              <a:off x="5237" y="2490"/>
              <a:ext cx="16" cy="16"/>
            </a:xfrm>
            <a:custGeom>
              <a:avLst/>
              <a:gdLst>
                <a:gd name="T0" fmla="*/ 0 w 16"/>
                <a:gd name="T1" fmla="*/ 16 h 16"/>
                <a:gd name="T2" fmla="*/ 16 w 16"/>
                <a:gd name="T3" fmla="*/ 0 h 16"/>
                <a:gd name="T4" fmla="*/ 16 w 16"/>
                <a:gd name="T5" fmla="*/ 16 h 16"/>
                <a:gd name="T6" fmla="*/ 0 w 16"/>
                <a:gd name="T7" fmla="*/ 16 h 16"/>
              </a:gdLst>
              <a:ahLst/>
              <a:cxnLst>
                <a:cxn ang="0">
                  <a:pos x="T0" y="T1"/>
                </a:cxn>
                <a:cxn ang="0">
                  <a:pos x="T2" y="T3"/>
                </a:cxn>
                <a:cxn ang="0">
                  <a:pos x="T4" y="T5"/>
                </a:cxn>
                <a:cxn ang="0">
                  <a:pos x="T6" y="T7"/>
                </a:cxn>
              </a:cxnLst>
              <a:rect l="0" t="0" r="r" b="b"/>
              <a:pathLst>
                <a:path w="16" h="16">
                  <a:moveTo>
                    <a:pt x="0" y="16"/>
                  </a:moveTo>
                  <a:lnTo>
                    <a:pt x="16" y="0"/>
                  </a:lnTo>
                  <a:lnTo>
                    <a:pt x="16"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1" name="Freeform 165"/>
            <p:cNvSpPr/>
            <p:nvPr/>
          </p:nvSpPr>
          <p:spPr bwMode="auto">
            <a:xfrm>
              <a:off x="5116" y="1600"/>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2" name="Freeform 166"/>
            <p:cNvSpPr/>
            <p:nvPr/>
          </p:nvSpPr>
          <p:spPr bwMode="auto">
            <a:xfrm>
              <a:off x="5222" y="3058"/>
              <a:ext cx="91" cy="31"/>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1" y="0"/>
                    <a:pt x="4" y="0"/>
                    <a:pt x="6"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3" name="Freeform 167"/>
            <p:cNvSpPr/>
            <p:nvPr/>
          </p:nvSpPr>
          <p:spPr bwMode="auto">
            <a:xfrm>
              <a:off x="5116" y="1692"/>
              <a:ext cx="15" cy="31"/>
            </a:xfrm>
            <a:custGeom>
              <a:avLst/>
              <a:gdLst>
                <a:gd name="T0" fmla="*/ 0 w 15"/>
                <a:gd name="T1" fmla="*/ 16 h 31"/>
                <a:gd name="T2" fmla="*/ 0 w 15"/>
                <a:gd name="T3" fmla="*/ 31 h 31"/>
                <a:gd name="T4" fmla="*/ 0 w 15"/>
                <a:gd name="T5" fmla="*/ 16 h 31"/>
                <a:gd name="T6" fmla="*/ 15 w 15"/>
                <a:gd name="T7" fmla="*/ 16 h 31"/>
                <a:gd name="T8" fmla="*/ 15 w 15"/>
                <a:gd name="T9" fmla="*/ 0 h 31"/>
                <a:gd name="T10" fmla="*/ 15 w 15"/>
                <a:gd name="T11" fmla="*/ 31 h 31"/>
                <a:gd name="T12" fmla="*/ 0 w 15"/>
                <a:gd name="T13" fmla="*/ 16 h 31"/>
              </a:gdLst>
              <a:ahLst/>
              <a:cxnLst>
                <a:cxn ang="0">
                  <a:pos x="T0" y="T1"/>
                </a:cxn>
                <a:cxn ang="0">
                  <a:pos x="T2" y="T3"/>
                </a:cxn>
                <a:cxn ang="0">
                  <a:pos x="T4" y="T5"/>
                </a:cxn>
                <a:cxn ang="0">
                  <a:pos x="T6" y="T7"/>
                </a:cxn>
                <a:cxn ang="0">
                  <a:pos x="T8" y="T9"/>
                </a:cxn>
                <a:cxn ang="0">
                  <a:pos x="T10" y="T11"/>
                </a:cxn>
                <a:cxn ang="0">
                  <a:pos x="T12" y="T13"/>
                </a:cxn>
              </a:cxnLst>
              <a:rect l="0" t="0" r="r" b="b"/>
              <a:pathLst>
                <a:path w="15" h="31">
                  <a:moveTo>
                    <a:pt x="0" y="16"/>
                  </a:moveTo>
                  <a:lnTo>
                    <a:pt x="0" y="31"/>
                  </a:lnTo>
                  <a:lnTo>
                    <a:pt x="0" y="16"/>
                  </a:lnTo>
                  <a:lnTo>
                    <a:pt x="15" y="16"/>
                  </a:lnTo>
                  <a:lnTo>
                    <a:pt x="15" y="0"/>
                  </a:lnTo>
                  <a:lnTo>
                    <a:pt x="15"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4" name="Freeform 168"/>
            <p:cNvSpPr/>
            <p:nvPr/>
          </p:nvSpPr>
          <p:spPr bwMode="auto">
            <a:xfrm>
              <a:off x="5146" y="190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5" name="Freeform 169"/>
            <p:cNvSpPr/>
            <p:nvPr/>
          </p:nvSpPr>
          <p:spPr bwMode="auto">
            <a:xfrm>
              <a:off x="5116" y="1969"/>
              <a:ext cx="45" cy="15"/>
            </a:xfrm>
            <a:custGeom>
              <a:avLst/>
              <a:gdLst>
                <a:gd name="T0" fmla="*/ 1 w 3"/>
                <a:gd name="T1" fmla="*/ 1 h 1"/>
                <a:gd name="T2" fmla="*/ 3 w 3"/>
                <a:gd name="T3" fmla="*/ 0 h 1"/>
                <a:gd name="T4" fmla="*/ 1 w 3"/>
                <a:gd name="T5" fmla="*/ 1 h 1"/>
              </a:gdLst>
              <a:ahLst/>
              <a:cxnLst>
                <a:cxn ang="0">
                  <a:pos x="T0" y="T1"/>
                </a:cxn>
                <a:cxn ang="0">
                  <a:pos x="T2" y="T3"/>
                </a:cxn>
                <a:cxn ang="0">
                  <a:pos x="T4" y="T5"/>
                </a:cxn>
              </a:cxnLst>
              <a:rect l="0" t="0" r="r" b="b"/>
              <a:pathLst>
                <a:path w="3" h="1">
                  <a:moveTo>
                    <a:pt x="1" y="1"/>
                  </a:moveTo>
                  <a:cubicBezTo>
                    <a:pt x="0" y="0"/>
                    <a:pt x="2" y="0"/>
                    <a:pt x="3"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6" name="Rectangle 170"/>
            <p:cNvSpPr>
              <a:spLocks noChangeArrowheads="1"/>
            </p:cNvSpPr>
            <p:nvPr/>
          </p:nvSpPr>
          <p:spPr bwMode="auto">
            <a:xfrm>
              <a:off x="5040" y="1171"/>
              <a:ext cx="15"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7" name="Rectangle 171"/>
            <p:cNvSpPr>
              <a:spLocks noChangeArrowheads="1"/>
            </p:cNvSpPr>
            <p:nvPr/>
          </p:nvSpPr>
          <p:spPr bwMode="auto">
            <a:xfrm>
              <a:off x="5040" y="1309"/>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8" name="Freeform 172"/>
            <p:cNvSpPr/>
            <p:nvPr/>
          </p:nvSpPr>
          <p:spPr bwMode="auto">
            <a:xfrm>
              <a:off x="5146" y="2214"/>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9" name="Freeform 173"/>
            <p:cNvSpPr/>
            <p:nvPr/>
          </p:nvSpPr>
          <p:spPr bwMode="auto">
            <a:xfrm>
              <a:off x="5040" y="1585"/>
              <a:ext cx="45" cy="31"/>
            </a:xfrm>
            <a:custGeom>
              <a:avLst/>
              <a:gdLst>
                <a:gd name="T0" fmla="*/ 0 w 3"/>
                <a:gd name="T1" fmla="*/ 2 h 2"/>
                <a:gd name="T2" fmla="*/ 0 w 3"/>
                <a:gd name="T3" fmla="*/ 1 h 2"/>
                <a:gd name="T4" fmla="*/ 3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1"/>
                    <a:pt x="0" y="1"/>
                    <a:pt x="0" y="1"/>
                  </a:cubicBezTo>
                  <a:cubicBezTo>
                    <a:pt x="3" y="0"/>
                    <a:pt x="3"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0" name="Freeform 174"/>
            <p:cNvSpPr/>
            <p:nvPr/>
          </p:nvSpPr>
          <p:spPr bwMode="auto">
            <a:xfrm>
              <a:off x="5101" y="2168"/>
              <a:ext cx="60" cy="46"/>
            </a:xfrm>
            <a:custGeom>
              <a:avLst/>
              <a:gdLst>
                <a:gd name="T0" fmla="*/ 0 w 4"/>
                <a:gd name="T1" fmla="*/ 3 h 3"/>
                <a:gd name="T2" fmla="*/ 0 w 4"/>
                <a:gd name="T3" fmla="*/ 0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0"/>
                    <a:pt x="0" y="0"/>
                    <a:pt x="0" y="0"/>
                  </a:cubicBezTo>
                  <a:cubicBezTo>
                    <a:pt x="4" y="0"/>
                    <a:pt x="4" y="0"/>
                    <a:pt x="4"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1" name="Freeform 175"/>
            <p:cNvSpPr/>
            <p:nvPr/>
          </p:nvSpPr>
          <p:spPr bwMode="auto">
            <a:xfrm>
              <a:off x="5161" y="2368"/>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2" name="Rectangle 176"/>
            <p:cNvSpPr>
              <a:spLocks noChangeArrowheads="1"/>
            </p:cNvSpPr>
            <p:nvPr/>
          </p:nvSpPr>
          <p:spPr bwMode="auto">
            <a:xfrm>
              <a:off x="4994" y="1217"/>
              <a:ext cx="4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83" name="Freeform 177"/>
            <p:cNvSpPr/>
            <p:nvPr/>
          </p:nvSpPr>
          <p:spPr bwMode="auto">
            <a:xfrm>
              <a:off x="4994" y="1539"/>
              <a:ext cx="61" cy="46"/>
            </a:xfrm>
            <a:custGeom>
              <a:avLst/>
              <a:gdLst>
                <a:gd name="T0" fmla="*/ 0 w 4"/>
                <a:gd name="T1" fmla="*/ 2 h 3"/>
                <a:gd name="T2" fmla="*/ 4 w 4"/>
                <a:gd name="T3" fmla="*/ 1 h 3"/>
                <a:gd name="T4" fmla="*/ 0 w 4"/>
                <a:gd name="T5" fmla="*/ 2 h 3"/>
              </a:gdLst>
              <a:ahLst/>
              <a:cxnLst>
                <a:cxn ang="0">
                  <a:pos x="T0" y="T1"/>
                </a:cxn>
                <a:cxn ang="0">
                  <a:pos x="T2" y="T3"/>
                </a:cxn>
                <a:cxn ang="0">
                  <a:pos x="T4" y="T5"/>
                </a:cxn>
              </a:cxnLst>
              <a:rect l="0" t="0" r="r" b="b"/>
              <a:pathLst>
                <a:path w="4" h="3">
                  <a:moveTo>
                    <a:pt x="0" y="2"/>
                  </a:moveTo>
                  <a:cubicBezTo>
                    <a:pt x="1" y="1"/>
                    <a:pt x="3" y="0"/>
                    <a:pt x="4" y="1"/>
                  </a:cubicBezTo>
                  <a:cubicBezTo>
                    <a:pt x="4" y="3"/>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4" name="Freeform 178"/>
            <p:cNvSpPr/>
            <p:nvPr/>
          </p:nvSpPr>
          <p:spPr bwMode="auto">
            <a:xfrm>
              <a:off x="4994" y="1171"/>
              <a:ext cx="15" cy="15"/>
            </a:xfrm>
            <a:custGeom>
              <a:avLst/>
              <a:gdLst>
                <a:gd name="T0" fmla="*/ 0 w 1"/>
                <a:gd name="T1" fmla="*/ 1 h 1"/>
                <a:gd name="T2" fmla="*/ 0 w 1"/>
                <a:gd name="T3" fmla="*/ 1 h 1"/>
                <a:gd name="T4" fmla="*/ 0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0" y="0"/>
                    <a:pt x="0"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5" name="Freeform 179"/>
            <p:cNvSpPr/>
            <p:nvPr/>
          </p:nvSpPr>
          <p:spPr bwMode="auto">
            <a:xfrm>
              <a:off x="5025" y="1631"/>
              <a:ext cx="30" cy="46"/>
            </a:xfrm>
            <a:custGeom>
              <a:avLst/>
              <a:gdLst>
                <a:gd name="T0" fmla="*/ 0 w 2"/>
                <a:gd name="T1" fmla="*/ 2 h 3"/>
                <a:gd name="T2" fmla="*/ 2 w 2"/>
                <a:gd name="T3" fmla="*/ 1 h 3"/>
                <a:gd name="T4" fmla="*/ 0 w 2"/>
                <a:gd name="T5" fmla="*/ 2 h 3"/>
              </a:gdLst>
              <a:ahLst/>
              <a:cxnLst>
                <a:cxn ang="0">
                  <a:pos x="T0" y="T1"/>
                </a:cxn>
                <a:cxn ang="0">
                  <a:pos x="T2" y="T3"/>
                </a:cxn>
                <a:cxn ang="0">
                  <a:pos x="T4" y="T5"/>
                </a:cxn>
              </a:cxnLst>
              <a:rect l="0" t="0" r="r" b="b"/>
              <a:pathLst>
                <a:path w="2" h="3">
                  <a:moveTo>
                    <a:pt x="0" y="2"/>
                  </a:moveTo>
                  <a:cubicBezTo>
                    <a:pt x="0" y="0"/>
                    <a:pt x="2" y="3"/>
                    <a:pt x="2" y="1"/>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6" name="Freeform 180"/>
            <p:cNvSpPr/>
            <p:nvPr/>
          </p:nvSpPr>
          <p:spPr bwMode="auto">
            <a:xfrm>
              <a:off x="4903" y="1309"/>
              <a:ext cx="106" cy="31"/>
            </a:xfrm>
            <a:custGeom>
              <a:avLst/>
              <a:gdLst>
                <a:gd name="T0" fmla="*/ 5 w 7"/>
                <a:gd name="T1" fmla="*/ 1 h 2"/>
                <a:gd name="T2" fmla="*/ 4 w 7"/>
                <a:gd name="T3" fmla="*/ 1 h 2"/>
                <a:gd name="T4" fmla="*/ 2 w 7"/>
                <a:gd name="T5" fmla="*/ 2 h 2"/>
                <a:gd name="T6" fmla="*/ 1 w 7"/>
                <a:gd name="T7" fmla="*/ 1 h 2"/>
                <a:gd name="T8" fmla="*/ 4 w 7"/>
                <a:gd name="T9" fmla="*/ 0 h 2"/>
                <a:gd name="T10" fmla="*/ 5 w 7"/>
                <a:gd name="T11" fmla="*/ 0 h 2"/>
                <a:gd name="T12" fmla="*/ 5 w 7"/>
                <a:gd name="T13" fmla="*/ 0 h 2"/>
                <a:gd name="T14" fmla="*/ 7 w 7"/>
                <a:gd name="T15" fmla="*/ 1 h 2"/>
                <a:gd name="T16" fmla="*/ 5 w 7"/>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5" y="1"/>
                  </a:moveTo>
                  <a:cubicBezTo>
                    <a:pt x="5" y="1"/>
                    <a:pt x="5" y="1"/>
                    <a:pt x="4" y="1"/>
                  </a:cubicBezTo>
                  <a:cubicBezTo>
                    <a:pt x="2" y="2"/>
                    <a:pt x="2" y="2"/>
                    <a:pt x="2" y="2"/>
                  </a:cubicBezTo>
                  <a:cubicBezTo>
                    <a:pt x="2" y="2"/>
                    <a:pt x="2" y="1"/>
                    <a:pt x="1" y="1"/>
                  </a:cubicBezTo>
                  <a:cubicBezTo>
                    <a:pt x="0" y="1"/>
                    <a:pt x="3" y="1"/>
                    <a:pt x="4" y="0"/>
                  </a:cubicBezTo>
                  <a:cubicBezTo>
                    <a:pt x="5" y="0"/>
                    <a:pt x="5" y="0"/>
                    <a:pt x="5" y="0"/>
                  </a:cubicBezTo>
                  <a:cubicBezTo>
                    <a:pt x="5" y="0"/>
                    <a:pt x="5" y="0"/>
                    <a:pt x="5" y="0"/>
                  </a:cubicBezTo>
                  <a:cubicBezTo>
                    <a:pt x="7" y="1"/>
                    <a:pt x="7" y="1"/>
                    <a:pt x="7" y="1"/>
                  </a:cubicBezTo>
                  <a:cubicBezTo>
                    <a:pt x="7" y="1"/>
                    <a:pt x="6"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7" name="Freeform 181"/>
            <p:cNvSpPr/>
            <p:nvPr/>
          </p:nvSpPr>
          <p:spPr bwMode="auto">
            <a:xfrm>
              <a:off x="4949" y="1999"/>
              <a:ext cx="136" cy="62"/>
            </a:xfrm>
            <a:custGeom>
              <a:avLst/>
              <a:gdLst>
                <a:gd name="T0" fmla="*/ 7 w 9"/>
                <a:gd name="T1" fmla="*/ 2 h 4"/>
                <a:gd name="T2" fmla="*/ 6 w 9"/>
                <a:gd name="T3" fmla="*/ 3 h 4"/>
                <a:gd name="T4" fmla="*/ 6 w 9"/>
                <a:gd name="T5" fmla="*/ 2 h 4"/>
                <a:gd name="T6" fmla="*/ 1 w 9"/>
                <a:gd name="T7" fmla="*/ 2 h 4"/>
                <a:gd name="T8" fmla="*/ 0 w 9"/>
                <a:gd name="T9" fmla="*/ 2 h 4"/>
                <a:gd name="T10" fmla="*/ 1 w 9"/>
                <a:gd name="T11" fmla="*/ 1 h 4"/>
                <a:gd name="T12" fmla="*/ 3 w 9"/>
                <a:gd name="T13" fmla="*/ 0 h 4"/>
                <a:gd name="T14" fmla="*/ 9 w 9"/>
                <a:gd name="T15" fmla="*/ 2 h 4"/>
                <a:gd name="T16" fmla="*/ 7 w 9"/>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7" y="2"/>
                  </a:moveTo>
                  <a:cubicBezTo>
                    <a:pt x="6" y="3"/>
                    <a:pt x="6" y="3"/>
                    <a:pt x="6" y="3"/>
                  </a:cubicBezTo>
                  <a:cubicBezTo>
                    <a:pt x="6" y="3"/>
                    <a:pt x="6" y="2"/>
                    <a:pt x="6" y="2"/>
                  </a:cubicBezTo>
                  <a:cubicBezTo>
                    <a:pt x="5" y="3"/>
                    <a:pt x="2" y="0"/>
                    <a:pt x="1" y="2"/>
                  </a:cubicBezTo>
                  <a:cubicBezTo>
                    <a:pt x="0" y="2"/>
                    <a:pt x="0" y="2"/>
                    <a:pt x="0" y="2"/>
                  </a:cubicBezTo>
                  <a:cubicBezTo>
                    <a:pt x="1" y="1"/>
                    <a:pt x="1" y="1"/>
                    <a:pt x="1" y="1"/>
                  </a:cubicBezTo>
                  <a:cubicBezTo>
                    <a:pt x="2" y="2"/>
                    <a:pt x="2" y="0"/>
                    <a:pt x="3" y="0"/>
                  </a:cubicBezTo>
                  <a:cubicBezTo>
                    <a:pt x="5" y="0"/>
                    <a:pt x="7" y="1"/>
                    <a:pt x="9" y="2"/>
                  </a:cubicBezTo>
                  <a:cubicBezTo>
                    <a:pt x="9" y="2"/>
                    <a:pt x="8"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8" name="Freeform 182"/>
            <p:cNvSpPr/>
            <p:nvPr/>
          </p:nvSpPr>
          <p:spPr bwMode="auto">
            <a:xfrm>
              <a:off x="5070" y="2414"/>
              <a:ext cx="76" cy="46"/>
            </a:xfrm>
            <a:custGeom>
              <a:avLst/>
              <a:gdLst>
                <a:gd name="T0" fmla="*/ 5 w 5"/>
                <a:gd name="T1" fmla="*/ 2 h 3"/>
                <a:gd name="T2" fmla="*/ 2 w 5"/>
                <a:gd name="T3" fmla="*/ 3 h 3"/>
                <a:gd name="T4" fmla="*/ 1 w 5"/>
                <a:gd name="T5" fmla="*/ 3 h 3"/>
                <a:gd name="T6" fmla="*/ 2 w 5"/>
                <a:gd name="T7" fmla="*/ 2 h 3"/>
                <a:gd name="T8" fmla="*/ 1 w 5"/>
                <a:gd name="T9" fmla="*/ 1 h 3"/>
                <a:gd name="T10" fmla="*/ 4 w 5"/>
                <a:gd name="T11" fmla="*/ 0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cubicBezTo>
                    <a:pt x="4" y="3"/>
                    <a:pt x="2" y="1"/>
                    <a:pt x="2" y="3"/>
                  </a:cubicBezTo>
                  <a:cubicBezTo>
                    <a:pt x="1" y="3"/>
                    <a:pt x="1" y="3"/>
                    <a:pt x="1" y="3"/>
                  </a:cubicBezTo>
                  <a:cubicBezTo>
                    <a:pt x="1" y="2"/>
                    <a:pt x="2" y="2"/>
                    <a:pt x="2" y="2"/>
                  </a:cubicBezTo>
                  <a:cubicBezTo>
                    <a:pt x="1" y="1"/>
                    <a:pt x="1" y="1"/>
                    <a:pt x="1" y="1"/>
                  </a:cubicBezTo>
                  <a:cubicBezTo>
                    <a:pt x="0" y="2"/>
                    <a:pt x="3" y="1"/>
                    <a:pt x="4" y="0"/>
                  </a:cubicBezTo>
                  <a:cubicBezTo>
                    <a:pt x="4" y="1"/>
                    <a:pt x="5"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9" name="Freeform 183"/>
            <p:cNvSpPr/>
            <p:nvPr/>
          </p:nvSpPr>
          <p:spPr bwMode="auto">
            <a:xfrm>
              <a:off x="4979" y="1677"/>
              <a:ext cx="61" cy="31"/>
            </a:xfrm>
            <a:custGeom>
              <a:avLst/>
              <a:gdLst>
                <a:gd name="T0" fmla="*/ 0 w 4"/>
                <a:gd name="T1" fmla="*/ 1 h 2"/>
                <a:gd name="T2" fmla="*/ 2 w 4"/>
                <a:gd name="T3" fmla="*/ 1 h 2"/>
                <a:gd name="T4" fmla="*/ 3 w 4"/>
                <a:gd name="T5" fmla="*/ 2 h 2"/>
                <a:gd name="T6" fmla="*/ 4 w 4"/>
                <a:gd name="T7" fmla="*/ 0 h 2"/>
                <a:gd name="T8" fmla="*/ 0 w 4"/>
                <a:gd name="T9" fmla="*/ 1 h 2"/>
              </a:gdLst>
              <a:ahLst/>
              <a:cxnLst>
                <a:cxn ang="0">
                  <a:pos x="T0" y="T1"/>
                </a:cxn>
                <a:cxn ang="0">
                  <a:pos x="T2" y="T3"/>
                </a:cxn>
                <a:cxn ang="0">
                  <a:pos x="T4" y="T5"/>
                </a:cxn>
                <a:cxn ang="0">
                  <a:pos x="T6" y="T7"/>
                </a:cxn>
                <a:cxn ang="0">
                  <a:pos x="T8" y="T9"/>
                </a:cxn>
              </a:cxnLst>
              <a:rect l="0" t="0" r="r" b="b"/>
              <a:pathLst>
                <a:path w="4" h="2">
                  <a:moveTo>
                    <a:pt x="0" y="1"/>
                  </a:moveTo>
                  <a:cubicBezTo>
                    <a:pt x="2" y="1"/>
                    <a:pt x="2" y="1"/>
                    <a:pt x="2" y="1"/>
                  </a:cubicBezTo>
                  <a:cubicBezTo>
                    <a:pt x="2" y="1"/>
                    <a:pt x="3" y="1"/>
                    <a:pt x="3" y="2"/>
                  </a:cubicBezTo>
                  <a:cubicBezTo>
                    <a:pt x="3" y="1"/>
                    <a:pt x="3" y="0"/>
                    <a:pt x="4" y="0"/>
                  </a:cubicBezTo>
                  <a:cubicBezTo>
                    <a:pt x="3" y="2"/>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0" name="Freeform 184"/>
            <p:cNvSpPr/>
            <p:nvPr/>
          </p:nvSpPr>
          <p:spPr bwMode="auto">
            <a:xfrm>
              <a:off x="5101" y="2552"/>
              <a:ext cx="45" cy="31"/>
            </a:xfrm>
            <a:custGeom>
              <a:avLst/>
              <a:gdLst>
                <a:gd name="T0" fmla="*/ 1 w 3"/>
                <a:gd name="T1" fmla="*/ 2 h 2"/>
                <a:gd name="T2" fmla="*/ 2 w 3"/>
                <a:gd name="T3" fmla="*/ 0 h 2"/>
                <a:gd name="T4" fmla="*/ 1 w 3"/>
                <a:gd name="T5" fmla="*/ 1 h 2"/>
                <a:gd name="T6" fmla="*/ 3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0" y="1"/>
                    <a:pt x="2" y="1"/>
                    <a:pt x="2" y="0"/>
                  </a:cubicBezTo>
                  <a:cubicBezTo>
                    <a:pt x="2" y="1"/>
                    <a:pt x="2" y="1"/>
                    <a:pt x="1" y="1"/>
                  </a:cubicBezTo>
                  <a:cubicBezTo>
                    <a:pt x="3" y="1"/>
                    <a:pt x="3" y="1"/>
                    <a:pt x="3" y="1"/>
                  </a:cubicBezTo>
                  <a:cubicBezTo>
                    <a:pt x="3" y="2"/>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1" name="Freeform 185"/>
            <p:cNvSpPr/>
            <p:nvPr/>
          </p:nvSpPr>
          <p:spPr bwMode="auto">
            <a:xfrm>
              <a:off x="5055" y="1969"/>
              <a:ext cx="15" cy="15"/>
            </a:xfrm>
            <a:custGeom>
              <a:avLst/>
              <a:gdLst>
                <a:gd name="T0" fmla="*/ 15 w 15"/>
                <a:gd name="T1" fmla="*/ 0 h 15"/>
                <a:gd name="T2" fmla="*/ 15 w 15"/>
                <a:gd name="T3" fmla="*/ 0 h 15"/>
                <a:gd name="T4" fmla="*/ 0 w 15"/>
                <a:gd name="T5" fmla="*/ 15 h 15"/>
                <a:gd name="T6" fmla="*/ 0 w 15"/>
                <a:gd name="T7" fmla="*/ 0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2" name="Freeform 186"/>
            <p:cNvSpPr/>
            <p:nvPr/>
          </p:nvSpPr>
          <p:spPr bwMode="auto">
            <a:xfrm>
              <a:off x="5161" y="3074"/>
              <a:ext cx="46" cy="15"/>
            </a:xfrm>
            <a:custGeom>
              <a:avLst/>
              <a:gdLst>
                <a:gd name="T0" fmla="*/ 0 w 46"/>
                <a:gd name="T1" fmla="*/ 15 h 15"/>
                <a:gd name="T2" fmla="*/ 46 w 46"/>
                <a:gd name="T3" fmla="*/ 0 h 15"/>
                <a:gd name="T4" fmla="*/ 16 w 46"/>
                <a:gd name="T5" fmla="*/ 15 h 15"/>
                <a:gd name="T6" fmla="*/ 0 w 46"/>
                <a:gd name="T7" fmla="*/ 15 h 15"/>
              </a:gdLst>
              <a:ahLst/>
              <a:cxnLst>
                <a:cxn ang="0">
                  <a:pos x="T0" y="T1"/>
                </a:cxn>
                <a:cxn ang="0">
                  <a:pos x="T2" y="T3"/>
                </a:cxn>
                <a:cxn ang="0">
                  <a:pos x="T4" y="T5"/>
                </a:cxn>
                <a:cxn ang="0">
                  <a:pos x="T6" y="T7"/>
                </a:cxn>
              </a:cxnLst>
              <a:rect l="0" t="0" r="r" b="b"/>
              <a:pathLst>
                <a:path w="46" h="15">
                  <a:moveTo>
                    <a:pt x="0" y="15"/>
                  </a:moveTo>
                  <a:lnTo>
                    <a:pt x="4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3" name="Freeform 187"/>
            <p:cNvSpPr/>
            <p:nvPr/>
          </p:nvSpPr>
          <p:spPr bwMode="auto">
            <a:xfrm>
              <a:off x="4797" y="1646"/>
              <a:ext cx="212" cy="123"/>
            </a:xfrm>
            <a:custGeom>
              <a:avLst/>
              <a:gdLst>
                <a:gd name="T0" fmla="*/ 8 w 14"/>
                <a:gd name="T1" fmla="*/ 3 h 8"/>
                <a:gd name="T2" fmla="*/ 7 w 14"/>
                <a:gd name="T3" fmla="*/ 2 h 8"/>
                <a:gd name="T4" fmla="*/ 7 w 14"/>
                <a:gd name="T5" fmla="*/ 3 h 8"/>
                <a:gd name="T6" fmla="*/ 8 w 14"/>
                <a:gd name="T7" fmla="*/ 4 h 8"/>
                <a:gd name="T8" fmla="*/ 4 w 14"/>
                <a:gd name="T9" fmla="*/ 7 h 8"/>
                <a:gd name="T10" fmla="*/ 3 w 14"/>
                <a:gd name="T11" fmla="*/ 5 h 8"/>
                <a:gd name="T12" fmla="*/ 3 w 14"/>
                <a:gd name="T13" fmla="*/ 7 h 8"/>
                <a:gd name="T14" fmla="*/ 2 w 14"/>
                <a:gd name="T15" fmla="*/ 8 h 8"/>
                <a:gd name="T16" fmla="*/ 3 w 14"/>
                <a:gd name="T17" fmla="*/ 7 h 8"/>
                <a:gd name="T18" fmla="*/ 1 w 14"/>
                <a:gd name="T19" fmla="*/ 6 h 8"/>
                <a:gd name="T20" fmla="*/ 3 w 14"/>
                <a:gd name="T21" fmla="*/ 5 h 8"/>
                <a:gd name="T22" fmla="*/ 0 w 14"/>
                <a:gd name="T23" fmla="*/ 5 h 8"/>
                <a:gd name="T24" fmla="*/ 3 w 14"/>
                <a:gd name="T25" fmla="*/ 3 h 8"/>
                <a:gd name="T26" fmla="*/ 3 w 14"/>
                <a:gd name="T27" fmla="*/ 5 h 8"/>
                <a:gd name="T28" fmla="*/ 3 w 14"/>
                <a:gd name="T29" fmla="*/ 5 h 8"/>
                <a:gd name="T30" fmla="*/ 7 w 14"/>
                <a:gd name="T31" fmla="*/ 3 h 8"/>
                <a:gd name="T32" fmla="*/ 5 w 14"/>
                <a:gd name="T33" fmla="*/ 2 h 8"/>
                <a:gd name="T34" fmla="*/ 5 w 14"/>
                <a:gd name="T35" fmla="*/ 2 h 8"/>
                <a:gd name="T36" fmla="*/ 14 w 14"/>
                <a:gd name="T37" fmla="*/ 0 h 8"/>
                <a:gd name="T38" fmla="*/ 8 w 14"/>
                <a:gd name="T3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8">
                  <a:moveTo>
                    <a:pt x="8" y="3"/>
                  </a:moveTo>
                  <a:cubicBezTo>
                    <a:pt x="7" y="2"/>
                    <a:pt x="7" y="2"/>
                    <a:pt x="7" y="2"/>
                  </a:cubicBezTo>
                  <a:cubicBezTo>
                    <a:pt x="7" y="3"/>
                    <a:pt x="7" y="3"/>
                    <a:pt x="7" y="3"/>
                  </a:cubicBezTo>
                  <a:cubicBezTo>
                    <a:pt x="8" y="4"/>
                    <a:pt x="8" y="4"/>
                    <a:pt x="8" y="4"/>
                  </a:cubicBezTo>
                  <a:cubicBezTo>
                    <a:pt x="4" y="7"/>
                    <a:pt x="4" y="7"/>
                    <a:pt x="4" y="7"/>
                  </a:cubicBezTo>
                  <a:cubicBezTo>
                    <a:pt x="4" y="6"/>
                    <a:pt x="3" y="6"/>
                    <a:pt x="3" y="5"/>
                  </a:cubicBezTo>
                  <a:cubicBezTo>
                    <a:pt x="2" y="6"/>
                    <a:pt x="2" y="7"/>
                    <a:pt x="3" y="7"/>
                  </a:cubicBezTo>
                  <a:cubicBezTo>
                    <a:pt x="2" y="8"/>
                    <a:pt x="2" y="8"/>
                    <a:pt x="2" y="8"/>
                  </a:cubicBezTo>
                  <a:cubicBezTo>
                    <a:pt x="2" y="8"/>
                    <a:pt x="2" y="7"/>
                    <a:pt x="3" y="7"/>
                  </a:cubicBezTo>
                  <a:cubicBezTo>
                    <a:pt x="1" y="6"/>
                    <a:pt x="1" y="6"/>
                    <a:pt x="1" y="6"/>
                  </a:cubicBezTo>
                  <a:cubicBezTo>
                    <a:pt x="2" y="5"/>
                    <a:pt x="3" y="6"/>
                    <a:pt x="3" y="5"/>
                  </a:cubicBezTo>
                  <a:cubicBezTo>
                    <a:pt x="2" y="4"/>
                    <a:pt x="1" y="5"/>
                    <a:pt x="0" y="5"/>
                  </a:cubicBezTo>
                  <a:cubicBezTo>
                    <a:pt x="1" y="4"/>
                    <a:pt x="3" y="2"/>
                    <a:pt x="3" y="3"/>
                  </a:cubicBezTo>
                  <a:cubicBezTo>
                    <a:pt x="3" y="4"/>
                    <a:pt x="2" y="4"/>
                    <a:pt x="3" y="5"/>
                  </a:cubicBezTo>
                  <a:cubicBezTo>
                    <a:pt x="3" y="5"/>
                    <a:pt x="3" y="5"/>
                    <a:pt x="3" y="5"/>
                  </a:cubicBezTo>
                  <a:cubicBezTo>
                    <a:pt x="4" y="3"/>
                    <a:pt x="5" y="3"/>
                    <a:pt x="7" y="3"/>
                  </a:cubicBezTo>
                  <a:cubicBezTo>
                    <a:pt x="6" y="2"/>
                    <a:pt x="6" y="2"/>
                    <a:pt x="5" y="2"/>
                  </a:cubicBezTo>
                  <a:cubicBezTo>
                    <a:pt x="5" y="2"/>
                    <a:pt x="5" y="2"/>
                    <a:pt x="5" y="2"/>
                  </a:cubicBezTo>
                  <a:cubicBezTo>
                    <a:pt x="8" y="1"/>
                    <a:pt x="11" y="2"/>
                    <a:pt x="14" y="0"/>
                  </a:cubicBezTo>
                  <a:cubicBezTo>
                    <a:pt x="12" y="3"/>
                    <a:pt x="9" y="1"/>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4" name="Freeform 188"/>
            <p:cNvSpPr/>
            <p:nvPr/>
          </p:nvSpPr>
          <p:spPr bwMode="auto">
            <a:xfrm>
              <a:off x="4599" y="2153"/>
              <a:ext cx="471" cy="107"/>
            </a:xfrm>
            <a:custGeom>
              <a:avLst/>
              <a:gdLst>
                <a:gd name="T0" fmla="*/ 30 w 31"/>
                <a:gd name="T1" fmla="*/ 3 h 7"/>
                <a:gd name="T2" fmla="*/ 29 w 31"/>
                <a:gd name="T3" fmla="*/ 3 h 7"/>
                <a:gd name="T4" fmla="*/ 20 w 31"/>
                <a:gd name="T5" fmla="*/ 4 h 7"/>
                <a:gd name="T6" fmla="*/ 14 w 31"/>
                <a:gd name="T7" fmla="*/ 5 h 7"/>
                <a:gd name="T8" fmla="*/ 11 w 31"/>
                <a:gd name="T9" fmla="*/ 4 h 7"/>
                <a:gd name="T10" fmla="*/ 8 w 31"/>
                <a:gd name="T11" fmla="*/ 6 h 7"/>
                <a:gd name="T12" fmla="*/ 5 w 31"/>
                <a:gd name="T13" fmla="*/ 5 h 7"/>
                <a:gd name="T14" fmla="*/ 6 w 31"/>
                <a:gd name="T15" fmla="*/ 5 h 7"/>
                <a:gd name="T16" fmla="*/ 6 w 31"/>
                <a:gd name="T17" fmla="*/ 4 h 7"/>
                <a:gd name="T18" fmla="*/ 1 w 31"/>
                <a:gd name="T19" fmla="*/ 4 h 7"/>
                <a:gd name="T20" fmla="*/ 0 w 31"/>
                <a:gd name="T21" fmla="*/ 3 h 7"/>
                <a:gd name="T22" fmla="*/ 0 w 31"/>
                <a:gd name="T23" fmla="*/ 2 h 7"/>
                <a:gd name="T24" fmla="*/ 1 w 31"/>
                <a:gd name="T25" fmla="*/ 3 h 7"/>
                <a:gd name="T26" fmla="*/ 13 w 31"/>
                <a:gd name="T27" fmla="*/ 2 h 7"/>
                <a:gd name="T28" fmla="*/ 14 w 31"/>
                <a:gd name="T29" fmla="*/ 3 h 7"/>
                <a:gd name="T30" fmla="*/ 14 w 31"/>
                <a:gd name="T31" fmla="*/ 2 h 7"/>
                <a:gd name="T32" fmla="*/ 21 w 31"/>
                <a:gd name="T33" fmla="*/ 1 h 7"/>
                <a:gd name="T34" fmla="*/ 27 w 31"/>
                <a:gd name="T35" fmla="*/ 1 h 7"/>
                <a:gd name="T36" fmla="*/ 26 w 31"/>
                <a:gd name="T37" fmla="*/ 2 h 7"/>
                <a:gd name="T38" fmla="*/ 27 w 31"/>
                <a:gd name="T39" fmla="*/ 3 h 7"/>
                <a:gd name="T40" fmla="*/ 29 w 31"/>
                <a:gd name="T41" fmla="*/ 2 h 7"/>
                <a:gd name="T42" fmla="*/ 31 w 31"/>
                <a:gd name="T43" fmla="*/ 3 h 7"/>
                <a:gd name="T44" fmla="*/ 30 w 31"/>
                <a:gd name="T4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7">
                  <a:moveTo>
                    <a:pt x="30" y="3"/>
                  </a:moveTo>
                  <a:cubicBezTo>
                    <a:pt x="29" y="3"/>
                    <a:pt x="29" y="3"/>
                    <a:pt x="29" y="3"/>
                  </a:cubicBezTo>
                  <a:cubicBezTo>
                    <a:pt x="26" y="2"/>
                    <a:pt x="22" y="5"/>
                    <a:pt x="20" y="4"/>
                  </a:cubicBezTo>
                  <a:cubicBezTo>
                    <a:pt x="18" y="4"/>
                    <a:pt x="16" y="6"/>
                    <a:pt x="14" y="5"/>
                  </a:cubicBezTo>
                  <a:cubicBezTo>
                    <a:pt x="14" y="4"/>
                    <a:pt x="12" y="5"/>
                    <a:pt x="11" y="4"/>
                  </a:cubicBezTo>
                  <a:cubicBezTo>
                    <a:pt x="10" y="7"/>
                    <a:pt x="8" y="2"/>
                    <a:pt x="8" y="6"/>
                  </a:cubicBezTo>
                  <a:cubicBezTo>
                    <a:pt x="6" y="7"/>
                    <a:pt x="5" y="5"/>
                    <a:pt x="5" y="5"/>
                  </a:cubicBezTo>
                  <a:cubicBezTo>
                    <a:pt x="6" y="5"/>
                    <a:pt x="6" y="5"/>
                    <a:pt x="6" y="5"/>
                  </a:cubicBezTo>
                  <a:cubicBezTo>
                    <a:pt x="6" y="5"/>
                    <a:pt x="6" y="5"/>
                    <a:pt x="6" y="4"/>
                  </a:cubicBezTo>
                  <a:cubicBezTo>
                    <a:pt x="4" y="3"/>
                    <a:pt x="3" y="4"/>
                    <a:pt x="1" y="4"/>
                  </a:cubicBezTo>
                  <a:cubicBezTo>
                    <a:pt x="1" y="5"/>
                    <a:pt x="1" y="3"/>
                    <a:pt x="0" y="3"/>
                  </a:cubicBezTo>
                  <a:cubicBezTo>
                    <a:pt x="0" y="2"/>
                    <a:pt x="0" y="2"/>
                    <a:pt x="0" y="2"/>
                  </a:cubicBezTo>
                  <a:cubicBezTo>
                    <a:pt x="1" y="3"/>
                    <a:pt x="1" y="3"/>
                    <a:pt x="1" y="3"/>
                  </a:cubicBezTo>
                  <a:cubicBezTo>
                    <a:pt x="13" y="2"/>
                    <a:pt x="13" y="2"/>
                    <a:pt x="13" y="2"/>
                  </a:cubicBezTo>
                  <a:cubicBezTo>
                    <a:pt x="13" y="3"/>
                    <a:pt x="13" y="3"/>
                    <a:pt x="14" y="3"/>
                  </a:cubicBezTo>
                  <a:cubicBezTo>
                    <a:pt x="15" y="3"/>
                    <a:pt x="14" y="2"/>
                    <a:pt x="14" y="2"/>
                  </a:cubicBezTo>
                  <a:cubicBezTo>
                    <a:pt x="17" y="1"/>
                    <a:pt x="20" y="4"/>
                    <a:pt x="21" y="1"/>
                  </a:cubicBezTo>
                  <a:cubicBezTo>
                    <a:pt x="23" y="3"/>
                    <a:pt x="26" y="0"/>
                    <a:pt x="27" y="1"/>
                  </a:cubicBezTo>
                  <a:cubicBezTo>
                    <a:pt x="27" y="1"/>
                    <a:pt x="26" y="1"/>
                    <a:pt x="26" y="2"/>
                  </a:cubicBezTo>
                  <a:cubicBezTo>
                    <a:pt x="26" y="2"/>
                    <a:pt x="26" y="3"/>
                    <a:pt x="27" y="3"/>
                  </a:cubicBezTo>
                  <a:cubicBezTo>
                    <a:pt x="29" y="2"/>
                    <a:pt x="29" y="2"/>
                    <a:pt x="29" y="2"/>
                  </a:cubicBezTo>
                  <a:cubicBezTo>
                    <a:pt x="29" y="3"/>
                    <a:pt x="31" y="3"/>
                    <a:pt x="31" y="3"/>
                  </a:cubicBezTo>
                  <a:cubicBezTo>
                    <a:pt x="31" y="4"/>
                    <a:pt x="30" y="3"/>
                    <a:pt x="3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5" name="Freeform 189"/>
            <p:cNvSpPr/>
            <p:nvPr/>
          </p:nvSpPr>
          <p:spPr bwMode="auto">
            <a:xfrm>
              <a:off x="4979" y="2460"/>
              <a:ext cx="137" cy="30"/>
            </a:xfrm>
            <a:custGeom>
              <a:avLst/>
              <a:gdLst>
                <a:gd name="T0" fmla="*/ 6 w 9"/>
                <a:gd name="T1" fmla="*/ 2 h 2"/>
                <a:gd name="T2" fmla="*/ 2 w 9"/>
                <a:gd name="T3" fmla="*/ 1 h 2"/>
                <a:gd name="T4" fmla="*/ 1 w 9"/>
                <a:gd name="T5" fmla="*/ 2 h 2"/>
                <a:gd name="T6" fmla="*/ 9 w 9"/>
                <a:gd name="T7" fmla="*/ 1 h 2"/>
                <a:gd name="T8" fmla="*/ 6 w 9"/>
                <a:gd name="T9" fmla="*/ 2 h 2"/>
              </a:gdLst>
              <a:ahLst/>
              <a:cxnLst>
                <a:cxn ang="0">
                  <a:pos x="T0" y="T1"/>
                </a:cxn>
                <a:cxn ang="0">
                  <a:pos x="T2" y="T3"/>
                </a:cxn>
                <a:cxn ang="0">
                  <a:pos x="T4" y="T5"/>
                </a:cxn>
                <a:cxn ang="0">
                  <a:pos x="T6" y="T7"/>
                </a:cxn>
                <a:cxn ang="0">
                  <a:pos x="T8" y="T9"/>
                </a:cxn>
              </a:cxnLst>
              <a:rect l="0" t="0" r="r" b="b"/>
              <a:pathLst>
                <a:path w="9" h="2">
                  <a:moveTo>
                    <a:pt x="6" y="2"/>
                  </a:moveTo>
                  <a:cubicBezTo>
                    <a:pt x="6" y="1"/>
                    <a:pt x="4" y="2"/>
                    <a:pt x="2" y="1"/>
                  </a:cubicBezTo>
                  <a:cubicBezTo>
                    <a:pt x="3" y="2"/>
                    <a:pt x="0" y="2"/>
                    <a:pt x="1" y="2"/>
                  </a:cubicBezTo>
                  <a:cubicBezTo>
                    <a:pt x="3" y="1"/>
                    <a:pt x="7" y="0"/>
                    <a:pt x="9" y="1"/>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6" name="Freeform 190"/>
            <p:cNvSpPr/>
            <p:nvPr/>
          </p:nvSpPr>
          <p:spPr bwMode="auto">
            <a:xfrm>
              <a:off x="4934" y="1232"/>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7" name="Freeform 191"/>
            <p:cNvSpPr/>
            <p:nvPr/>
          </p:nvSpPr>
          <p:spPr bwMode="auto">
            <a:xfrm>
              <a:off x="5116" y="2644"/>
              <a:ext cx="15" cy="15"/>
            </a:xfrm>
            <a:custGeom>
              <a:avLst/>
              <a:gdLst>
                <a:gd name="T0" fmla="*/ 0 w 15"/>
                <a:gd name="T1" fmla="*/ 15 h 15"/>
                <a:gd name="T2" fmla="*/ 15 w 15"/>
                <a:gd name="T3" fmla="*/ 0 h 15"/>
                <a:gd name="T4" fmla="*/ 0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8" name="Freeform 192"/>
            <p:cNvSpPr/>
            <p:nvPr/>
          </p:nvSpPr>
          <p:spPr bwMode="auto">
            <a:xfrm>
              <a:off x="4918" y="1953"/>
              <a:ext cx="107" cy="62"/>
            </a:xfrm>
            <a:custGeom>
              <a:avLst/>
              <a:gdLst>
                <a:gd name="T0" fmla="*/ 5 w 7"/>
                <a:gd name="T1" fmla="*/ 2 h 4"/>
                <a:gd name="T2" fmla="*/ 0 w 7"/>
                <a:gd name="T3" fmla="*/ 2 h 4"/>
                <a:gd name="T4" fmla="*/ 2 w 7"/>
                <a:gd name="T5" fmla="*/ 1 h 4"/>
                <a:gd name="T6" fmla="*/ 2 w 7"/>
                <a:gd name="T7" fmla="*/ 1 h 4"/>
                <a:gd name="T8" fmla="*/ 1 w 7"/>
                <a:gd name="T9" fmla="*/ 1 h 4"/>
                <a:gd name="T10" fmla="*/ 7 w 7"/>
                <a:gd name="T11" fmla="*/ 1 h 4"/>
                <a:gd name="T12" fmla="*/ 5 w 7"/>
                <a:gd name="T13" fmla="*/ 1 h 4"/>
                <a:gd name="T14" fmla="*/ 5 w 7"/>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5" y="2"/>
                  </a:moveTo>
                  <a:cubicBezTo>
                    <a:pt x="3" y="0"/>
                    <a:pt x="2" y="4"/>
                    <a:pt x="0" y="2"/>
                  </a:cubicBezTo>
                  <a:cubicBezTo>
                    <a:pt x="2" y="1"/>
                    <a:pt x="2" y="1"/>
                    <a:pt x="2" y="1"/>
                  </a:cubicBezTo>
                  <a:cubicBezTo>
                    <a:pt x="3" y="1"/>
                    <a:pt x="2" y="1"/>
                    <a:pt x="2" y="1"/>
                  </a:cubicBezTo>
                  <a:cubicBezTo>
                    <a:pt x="1" y="1"/>
                    <a:pt x="1" y="1"/>
                    <a:pt x="1" y="1"/>
                  </a:cubicBezTo>
                  <a:cubicBezTo>
                    <a:pt x="7" y="1"/>
                    <a:pt x="7" y="1"/>
                    <a:pt x="7" y="1"/>
                  </a:cubicBezTo>
                  <a:cubicBezTo>
                    <a:pt x="5" y="1"/>
                    <a:pt x="5" y="1"/>
                    <a:pt x="5" y="1"/>
                  </a:cubicBezTo>
                  <a:lnTo>
                    <a:pt x="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9" name="Freeform 193"/>
            <p:cNvSpPr/>
            <p:nvPr/>
          </p:nvSpPr>
          <p:spPr bwMode="auto">
            <a:xfrm>
              <a:off x="4842" y="1554"/>
              <a:ext cx="137" cy="31"/>
            </a:xfrm>
            <a:custGeom>
              <a:avLst/>
              <a:gdLst>
                <a:gd name="T0" fmla="*/ 0 w 137"/>
                <a:gd name="T1" fmla="*/ 31 h 31"/>
                <a:gd name="T2" fmla="*/ 137 w 137"/>
                <a:gd name="T3" fmla="*/ 0 h 31"/>
                <a:gd name="T4" fmla="*/ 137 w 137"/>
                <a:gd name="T5" fmla="*/ 16 h 31"/>
                <a:gd name="T6" fmla="*/ 0 w 137"/>
                <a:gd name="T7" fmla="*/ 31 h 31"/>
              </a:gdLst>
              <a:ahLst/>
              <a:cxnLst>
                <a:cxn ang="0">
                  <a:pos x="T0" y="T1"/>
                </a:cxn>
                <a:cxn ang="0">
                  <a:pos x="T2" y="T3"/>
                </a:cxn>
                <a:cxn ang="0">
                  <a:pos x="T4" y="T5"/>
                </a:cxn>
                <a:cxn ang="0">
                  <a:pos x="T6" y="T7"/>
                </a:cxn>
              </a:cxnLst>
              <a:rect l="0" t="0" r="r" b="b"/>
              <a:pathLst>
                <a:path w="137" h="31">
                  <a:moveTo>
                    <a:pt x="0" y="31"/>
                  </a:moveTo>
                  <a:lnTo>
                    <a:pt x="137" y="0"/>
                  </a:lnTo>
                  <a:lnTo>
                    <a:pt x="137" y="16"/>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0" name="Freeform 194"/>
            <p:cNvSpPr/>
            <p:nvPr/>
          </p:nvSpPr>
          <p:spPr bwMode="auto">
            <a:xfrm>
              <a:off x="4979" y="1723"/>
              <a:ext cx="15"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1" name="Freeform 195"/>
            <p:cNvSpPr/>
            <p:nvPr/>
          </p:nvSpPr>
          <p:spPr bwMode="auto">
            <a:xfrm>
              <a:off x="4994" y="2122"/>
              <a:ext cx="46" cy="16"/>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2" name="Rectangle 196"/>
            <p:cNvSpPr>
              <a:spLocks noChangeArrowheads="1"/>
            </p:cNvSpPr>
            <p:nvPr/>
          </p:nvSpPr>
          <p:spPr bwMode="auto">
            <a:xfrm>
              <a:off x="4918" y="1447"/>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3" name="Freeform 197"/>
            <p:cNvSpPr/>
            <p:nvPr/>
          </p:nvSpPr>
          <p:spPr bwMode="auto">
            <a:xfrm>
              <a:off x="4918" y="1692"/>
              <a:ext cx="46" cy="31"/>
            </a:xfrm>
            <a:custGeom>
              <a:avLst/>
              <a:gdLst>
                <a:gd name="T0" fmla="*/ 2 w 3"/>
                <a:gd name="T1" fmla="*/ 1 h 2"/>
                <a:gd name="T2" fmla="*/ 0 w 3"/>
                <a:gd name="T3" fmla="*/ 1 h 2"/>
                <a:gd name="T4" fmla="*/ 1 w 3"/>
                <a:gd name="T5" fmla="*/ 0 h 2"/>
                <a:gd name="T6" fmla="*/ 3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2"/>
                    <a:pt x="1" y="2"/>
                    <a:pt x="0" y="1"/>
                  </a:cubicBezTo>
                  <a:cubicBezTo>
                    <a:pt x="0" y="1"/>
                    <a:pt x="1" y="1"/>
                    <a:pt x="1" y="0"/>
                  </a:cubicBezTo>
                  <a:cubicBezTo>
                    <a:pt x="2"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4" name="Freeform 198"/>
            <p:cNvSpPr/>
            <p:nvPr/>
          </p:nvSpPr>
          <p:spPr bwMode="auto">
            <a:xfrm>
              <a:off x="5055" y="2644"/>
              <a:ext cx="30" cy="15"/>
            </a:xfrm>
            <a:custGeom>
              <a:avLst/>
              <a:gdLst>
                <a:gd name="T0" fmla="*/ 0 w 30"/>
                <a:gd name="T1" fmla="*/ 15 h 15"/>
                <a:gd name="T2" fmla="*/ 30 w 30"/>
                <a:gd name="T3" fmla="*/ 0 h 15"/>
                <a:gd name="T4" fmla="*/ 15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5" name="Freeform 199"/>
            <p:cNvSpPr/>
            <p:nvPr/>
          </p:nvSpPr>
          <p:spPr bwMode="auto">
            <a:xfrm>
              <a:off x="5131" y="3288"/>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6" name="Rectangle 200"/>
            <p:cNvSpPr>
              <a:spLocks noChangeArrowheads="1"/>
            </p:cNvSpPr>
            <p:nvPr/>
          </p:nvSpPr>
          <p:spPr bwMode="auto">
            <a:xfrm>
              <a:off x="4949" y="193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7" name="Freeform 201"/>
            <p:cNvSpPr/>
            <p:nvPr/>
          </p:nvSpPr>
          <p:spPr bwMode="auto">
            <a:xfrm>
              <a:off x="4751" y="1232"/>
              <a:ext cx="122" cy="15"/>
            </a:xfrm>
            <a:custGeom>
              <a:avLst/>
              <a:gdLst>
                <a:gd name="T0" fmla="*/ 122 w 122"/>
                <a:gd name="T1" fmla="*/ 0 h 15"/>
                <a:gd name="T2" fmla="*/ 0 w 122"/>
                <a:gd name="T3" fmla="*/ 15 h 15"/>
                <a:gd name="T4" fmla="*/ 122 w 122"/>
                <a:gd name="T5" fmla="*/ 0 h 15"/>
              </a:gdLst>
              <a:ahLst/>
              <a:cxnLst>
                <a:cxn ang="0">
                  <a:pos x="T0" y="T1"/>
                </a:cxn>
                <a:cxn ang="0">
                  <a:pos x="T2" y="T3"/>
                </a:cxn>
                <a:cxn ang="0">
                  <a:pos x="T4" y="T5"/>
                </a:cxn>
              </a:cxnLst>
              <a:rect l="0" t="0" r="r" b="b"/>
              <a:pathLst>
                <a:path w="122" h="15">
                  <a:moveTo>
                    <a:pt x="122" y="0"/>
                  </a:moveTo>
                  <a:lnTo>
                    <a:pt x="0" y="15"/>
                  </a:lnTo>
                  <a:lnTo>
                    <a:pt x="1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8" name="Freeform 202"/>
            <p:cNvSpPr/>
            <p:nvPr/>
          </p:nvSpPr>
          <p:spPr bwMode="auto">
            <a:xfrm>
              <a:off x="4949" y="2184"/>
              <a:ext cx="45" cy="15"/>
            </a:xfrm>
            <a:custGeom>
              <a:avLst/>
              <a:gdLst>
                <a:gd name="T0" fmla="*/ 0 w 45"/>
                <a:gd name="T1" fmla="*/ 15 h 15"/>
                <a:gd name="T2" fmla="*/ 45 w 45"/>
                <a:gd name="T3" fmla="*/ 0 h 15"/>
                <a:gd name="T4" fmla="*/ 30 w 45"/>
                <a:gd name="T5" fmla="*/ 15 h 15"/>
                <a:gd name="T6" fmla="*/ 0 w 45"/>
                <a:gd name="T7" fmla="*/ 15 h 15"/>
              </a:gdLst>
              <a:ahLst/>
              <a:cxnLst>
                <a:cxn ang="0">
                  <a:pos x="T0" y="T1"/>
                </a:cxn>
                <a:cxn ang="0">
                  <a:pos x="T2" y="T3"/>
                </a:cxn>
                <a:cxn ang="0">
                  <a:pos x="T4" y="T5"/>
                </a:cxn>
                <a:cxn ang="0">
                  <a:pos x="T6" y="T7"/>
                </a:cxn>
              </a:cxnLst>
              <a:rect l="0" t="0" r="r" b="b"/>
              <a:pathLst>
                <a:path w="45" h="15">
                  <a:moveTo>
                    <a:pt x="0" y="15"/>
                  </a:moveTo>
                  <a:lnTo>
                    <a:pt x="45"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9" name="Rectangle 203"/>
            <p:cNvSpPr>
              <a:spLocks noChangeArrowheads="1"/>
            </p:cNvSpPr>
            <p:nvPr/>
          </p:nvSpPr>
          <p:spPr bwMode="auto">
            <a:xfrm>
              <a:off x="5025" y="2659"/>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10" name="Freeform 204"/>
            <p:cNvSpPr/>
            <p:nvPr/>
          </p:nvSpPr>
          <p:spPr bwMode="auto">
            <a:xfrm>
              <a:off x="4994" y="2675"/>
              <a:ext cx="46" cy="15"/>
            </a:xfrm>
            <a:custGeom>
              <a:avLst/>
              <a:gdLst>
                <a:gd name="T0" fmla="*/ 0 w 46"/>
                <a:gd name="T1" fmla="*/ 0 h 15"/>
                <a:gd name="T2" fmla="*/ 46 w 46"/>
                <a:gd name="T3" fmla="*/ 15 h 15"/>
                <a:gd name="T4" fmla="*/ 15 w 46"/>
                <a:gd name="T5" fmla="*/ 15 h 15"/>
                <a:gd name="T6" fmla="*/ 0 w 46"/>
                <a:gd name="T7" fmla="*/ 0 h 15"/>
              </a:gdLst>
              <a:ahLst/>
              <a:cxnLst>
                <a:cxn ang="0">
                  <a:pos x="T0" y="T1"/>
                </a:cxn>
                <a:cxn ang="0">
                  <a:pos x="T2" y="T3"/>
                </a:cxn>
                <a:cxn ang="0">
                  <a:pos x="T4" y="T5"/>
                </a:cxn>
                <a:cxn ang="0">
                  <a:pos x="T6" y="T7"/>
                </a:cxn>
              </a:cxnLst>
              <a:rect l="0" t="0" r="r" b="b"/>
              <a:pathLst>
                <a:path w="46" h="15">
                  <a:moveTo>
                    <a:pt x="0" y="0"/>
                  </a:moveTo>
                  <a:lnTo>
                    <a:pt x="46" y="15"/>
                  </a:lnTo>
                  <a:lnTo>
                    <a:pt x="15"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sp>
        <p:nvSpPr>
          <p:cNvPr id="4" name="文本框 3"/>
          <p:cNvSpPr txBox="1"/>
          <p:nvPr/>
        </p:nvSpPr>
        <p:spPr>
          <a:xfrm>
            <a:off x="4167505" y="1709420"/>
            <a:ext cx="3856355" cy="645160"/>
          </a:xfrm>
          <a:prstGeom prst="rect">
            <a:avLst/>
          </a:prstGeom>
          <a:noFill/>
        </p:spPr>
        <p:txBody>
          <a:bodyPr wrap="square" rtlCol="0">
            <a:spAutoFit/>
          </a:bodyPr>
          <a:p>
            <a:pPr algn="ctr"/>
            <a:r>
              <a:rPr lang="zh-CN" altLang="en-US" sz="3600" b="1">
                <a:solidFill>
                  <a:schemeClr val="bg1"/>
                </a:solidFill>
                <a:effectLst>
                  <a:outerShdw blurRad="38100" dist="38100" dir="2700000" algn="tl">
                    <a:srgbClr val="000000">
                      <a:alpha val="43137"/>
                    </a:srgbClr>
                  </a:outerShdw>
                </a:effectLst>
                <a:latin typeface="+mn-ea"/>
              </a:rPr>
              <a:t>第四部分</a:t>
            </a:r>
            <a:endParaRPr lang="zh-CN" altLang="en-US" sz="3600" b="1">
              <a:solidFill>
                <a:schemeClr val="bg1"/>
              </a:solidFill>
              <a:effectLst>
                <a:outerShdw blurRad="38100" dist="38100" dir="2700000" algn="tl">
                  <a:srgbClr val="000000">
                    <a:alpha val="43137"/>
                  </a:srgbClr>
                </a:outerShdw>
              </a:effectLst>
              <a:latin typeface="+mn-ea"/>
            </a:endParaRPr>
          </a:p>
        </p:txBody>
      </p:sp>
      <p:sp>
        <p:nvSpPr>
          <p:cNvPr id="5" name="文本框 4"/>
          <p:cNvSpPr txBox="1"/>
          <p:nvPr/>
        </p:nvSpPr>
        <p:spPr>
          <a:xfrm>
            <a:off x="2903220" y="2607310"/>
            <a:ext cx="6365240" cy="1861185"/>
          </a:xfrm>
          <a:prstGeom prst="rect">
            <a:avLst/>
          </a:prstGeom>
          <a:noFill/>
        </p:spPr>
        <p:txBody>
          <a:bodyPr wrap="square" rtlCol="0">
            <a:spAutoFit/>
          </a:bodyPr>
          <a:p>
            <a:pPr algn="ctr"/>
            <a:r>
              <a:rPr lang="zh-CN" altLang="en-US" sz="11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rPr>
              <a:t>人物介绍</a:t>
            </a:r>
            <a:endParaRPr lang="zh-CN" altLang="en-US" sz="11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endParaRPr>
          </a:p>
        </p:txBody>
      </p:sp>
      <p:sp>
        <p:nvSpPr>
          <p:cNvPr id="216" name="文本框 215"/>
          <p:cNvSpPr txBox="1"/>
          <p:nvPr/>
        </p:nvSpPr>
        <p:spPr>
          <a:xfrm>
            <a:off x="3147060" y="5546090"/>
            <a:ext cx="8334375" cy="768350"/>
          </a:xfrm>
          <a:prstGeom prst="rect">
            <a:avLst/>
          </a:prstGeom>
          <a:noFill/>
        </p:spPr>
        <p:txBody>
          <a:bodyPr wrap="square" rtlCol="0" anchor="t">
            <a:spAutoFit/>
          </a:bodyPr>
          <a:p>
            <a:pPr algn="r"/>
            <a:r>
              <a:rPr lang="en-US" altLang="zh-CN" sz="4400">
                <a:solidFill>
                  <a:schemeClr val="bg1">
                    <a:alpha val="60000"/>
                  </a:schemeClr>
                </a:solidFill>
                <a:latin typeface="Impact" panose="020B0806030902050204" charset="0"/>
                <a:ea typeface="迷你简平和" panose="03000509000000000000" charset="-122"/>
                <a:cs typeface="Impact" panose="020B0806030902050204" charset="0"/>
              </a:rPr>
              <a:t>SCIENCE FICTION</a:t>
            </a:r>
            <a:endParaRPr lang="en-US" altLang="zh-CN" sz="4400">
              <a:solidFill>
                <a:schemeClr val="bg1">
                  <a:alpha val="60000"/>
                </a:schemeClr>
              </a:solidFill>
              <a:latin typeface="Impact" panose="020B0806030902050204" charset="0"/>
              <a:ea typeface="迷你简平和" panose="03000509000000000000" charset="-122"/>
              <a:cs typeface="Impact" panose="020B080603090205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人物介绍</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RENWUJIESHAO</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2" name="文本框 1"/>
          <p:cNvSpPr txBox="1"/>
          <p:nvPr/>
        </p:nvSpPr>
        <p:spPr>
          <a:xfrm>
            <a:off x="4662805" y="1750060"/>
            <a:ext cx="6546215" cy="4061460"/>
          </a:xfrm>
          <a:prstGeom prst="rect">
            <a:avLst/>
          </a:prstGeom>
          <a:noFill/>
        </p:spPr>
        <p:txBody>
          <a:bodyPr wrap="square" rtlCol="0" anchor="t">
            <a:spAutoFit/>
          </a:bodyPr>
          <a:p>
            <a:pPr>
              <a:lnSpc>
                <a:spcPct val="150000"/>
              </a:lnSpc>
            </a:pPr>
            <a:r>
              <a:rPr lang="zh-CN" altLang="en-US" b="1"/>
              <a:t>物理学家叶哲泰的女儿</a:t>
            </a:r>
            <a:endParaRPr lang="zh-CN" altLang="en-US" b="1"/>
          </a:p>
          <a:p>
            <a:pPr>
              <a:lnSpc>
                <a:spcPct val="150000"/>
              </a:lnSpc>
            </a:pPr>
            <a:endParaRPr lang="zh-CN" altLang="en-US" sz="1400"/>
          </a:p>
          <a:p>
            <a:pPr>
              <a:lnSpc>
                <a:spcPct val="150000"/>
              </a:lnSpc>
            </a:pPr>
            <a:r>
              <a:rPr lang="zh-CN" altLang="en-US" sz="1400"/>
              <a:t>父亲坚持不肯向非理性的狂热屈服而被批斗致死 ，她在那个极端年代里的悲惨遭遇 ，使善良而温和的她对人性失去信心 ，由于她在天体物理学上的非凡成就，得以与外太空的另一种生命发生联系 ，她以冷酷的理性向三体人发送信号并把其引到地球，初衷是借外星人的力量来引导人类更好地去发展，她在理性思考人性本质的同时，一直处于对自己的道德批判中，但短暂的动摇很快就被她看到的人们的丑恶打消了，她对人性恶的一面的理性思考使她陷入深重的精神危机，而这种精神偏执促使她成为地球三体组织的领导者。</a:t>
            </a:r>
            <a:endParaRPr lang="zh-CN" altLang="en-US" sz="1400"/>
          </a:p>
          <a:p>
            <a:pPr>
              <a:lnSpc>
                <a:spcPct val="150000"/>
              </a:lnSpc>
            </a:pPr>
            <a:endParaRPr lang="zh-CN" altLang="en-US" sz="1400"/>
          </a:p>
          <a:p>
            <a:pPr>
              <a:lnSpc>
                <a:spcPct val="150000"/>
              </a:lnSpc>
            </a:pPr>
            <a:r>
              <a:rPr lang="zh-CN" altLang="en-US" sz="1400"/>
              <a:t>她基于半生心血总结出宇宙社会学的公理，并首先提出猜疑链、技术爆炸两个重要概念，启发了罗辑发现宇宙奥秘。</a:t>
            </a:r>
            <a:endParaRPr lang="zh-CN" altLang="en-US" sz="1400"/>
          </a:p>
        </p:txBody>
      </p:sp>
      <p:sp>
        <p:nvSpPr>
          <p:cNvPr id="5" name="矩形 4"/>
          <p:cNvSpPr/>
          <p:nvPr/>
        </p:nvSpPr>
        <p:spPr>
          <a:xfrm>
            <a:off x="1098550" y="2105025"/>
            <a:ext cx="2875280" cy="3843655"/>
          </a:xfrm>
          <a:prstGeom prst="rect">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4"/>
          <a:srcRect l="5585" r="5585"/>
          <a:stretch>
            <a:fillRect/>
          </a:stretch>
        </p:blipFill>
        <p:spPr>
          <a:xfrm>
            <a:off x="1424305" y="2521585"/>
            <a:ext cx="2223770" cy="2223770"/>
          </a:xfrm>
          <a:prstGeom prst="ellipse">
            <a:avLst/>
          </a:prstGeom>
          <a:effectLst>
            <a:outerShdw blurRad="50800" dist="38100" dir="2700000" algn="tl" rotWithShape="0">
              <a:prstClr val="black">
                <a:alpha val="40000"/>
              </a:prstClr>
            </a:outerShdw>
          </a:effectLst>
        </p:spPr>
      </p:pic>
      <p:sp>
        <p:nvSpPr>
          <p:cNvPr id="8" name="文本框 7"/>
          <p:cNvSpPr txBox="1"/>
          <p:nvPr/>
        </p:nvSpPr>
        <p:spPr>
          <a:xfrm>
            <a:off x="1610360" y="5056505"/>
            <a:ext cx="1869440" cy="368300"/>
          </a:xfrm>
          <a:prstGeom prst="rect">
            <a:avLst/>
          </a:prstGeom>
          <a:noFill/>
        </p:spPr>
        <p:txBody>
          <a:bodyPr wrap="square" rtlCol="0">
            <a:spAutoFit/>
          </a:bodyPr>
          <a:p>
            <a:pPr algn="ctr"/>
            <a:r>
              <a:rPr lang="zh-CN" altLang="zh-CN" b="1">
                <a:solidFill>
                  <a:schemeClr val="bg1"/>
                </a:solidFill>
              </a:rPr>
              <a:t>叶文洁</a:t>
            </a:r>
            <a:endParaRPr lang="zh-CN" altLang="zh-CN" b="1">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人物介绍</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RENWUJIESHAO</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5" name="矩形 4"/>
          <p:cNvSpPr/>
          <p:nvPr/>
        </p:nvSpPr>
        <p:spPr>
          <a:xfrm>
            <a:off x="7477125" y="1900555"/>
            <a:ext cx="2875280" cy="3843655"/>
          </a:xfrm>
          <a:prstGeom prst="rect">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988935" y="4852035"/>
            <a:ext cx="1869440" cy="368300"/>
          </a:xfrm>
          <a:prstGeom prst="rect">
            <a:avLst/>
          </a:prstGeom>
          <a:noFill/>
        </p:spPr>
        <p:txBody>
          <a:bodyPr wrap="square" rtlCol="0">
            <a:spAutoFit/>
          </a:bodyPr>
          <a:p>
            <a:pPr algn="ctr"/>
            <a:r>
              <a:rPr lang="zh-CN" altLang="zh-CN" b="1">
                <a:solidFill>
                  <a:schemeClr val="bg1"/>
                </a:solidFill>
              </a:rPr>
              <a:t>汪 淼</a:t>
            </a:r>
            <a:endParaRPr lang="zh-CN" altLang="zh-CN" b="1">
              <a:solidFill>
                <a:schemeClr val="bg1"/>
              </a:solidFill>
            </a:endParaRPr>
          </a:p>
        </p:txBody>
      </p:sp>
      <p:sp>
        <p:nvSpPr>
          <p:cNvPr id="2" name="文本框 1"/>
          <p:cNvSpPr txBox="1"/>
          <p:nvPr/>
        </p:nvSpPr>
        <p:spPr>
          <a:xfrm>
            <a:off x="1277620" y="2489200"/>
            <a:ext cx="5332730" cy="1799590"/>
          </a:xfrm>
          <a:prstGeom prst="rect">
            <a:avLst/>
          </a:prstGeom>
          <a:noFill/>
        </p:spPr>
        <p:txBody>
          <a:bodyPr wrap="square" rtlCol="0" anchor="t">
            <a:spAutoFit/>
          </a:bodyPr>
          <a:p>
            <a:pPr>
              <a:lnSpc>
                <a:spcPct val="150000"/>
              </a:lnSpc>
            </a:pPr>
            <a:r>
              <a:rPr lang="zh-CN" altLang="en-US" b="1"/>
              <a:t>汪淼：《三体》物理学教授</a:t>
            </a:r>
            <a:endParaRPr lang="zh-CN" altLang="en-US" b="1"/>
          </a:p>
          <a:p>
            <a:pPr>
              <a:lnSpc>
                <a:spcPct val="150000"/>
              </a:lnSpc>
            </a:pPr>
            <a:endParaRPr lang="zh-CN" altLang="en-US" sz="1400" b="1"/>
          </a:p>
          <a:p>
            <a:pPr>
              <a:lnSpc>
                <a:spcPct val="150000"/>
              </a:lnSpc>
            </a:pPr>
            <a:r>
              <a:rPr lang="zh-CN" altLang="en-US" sz="1400"/>
              <a:t>他经由申玉菲进入科学边界，并开始了解“三体”游戏里虚拟的文明，他领导研究的纳米材料还为地球防卫军获得ETO情报提供了技术支持。</a:t>
            </a:r>
            <a:endParaRPr lang="zh-CN" altLang="en-US" sz="1400"/>
          </a:p>
        </p:txBody>
      </p:sp>
      <p:pic>
        <p:nvPicPr>
          <p:cNvPr id="10" name="图片 9"/>
          <p:cNvPicPr>
            <a:picLocks noChangeAspect="1"/>
          </p:cNvPicPr>
          <p:nvPr/>
        </p:nvPicPr>
        <p:blipFill>
          <a:blip r:embed="rId4"/>
          <a:srcRect l="16172" t="36690" r="43557" b="3511"/>
          <a:stretch>
            <a:fillRect/>
          </a:stretch>
        </p:blipFill>
        <p:spPr>
          <a:xfrm>
            <a:off x="7820025" y="2317115"/>
            <a:ext cx="2207260" cy="2207260"/>
          </a:xfrm>
          <a:prstGeom prst="ellipse">
            <a:avLst/>
          </a:prstGeom>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人物介绍</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RENWUJIESHAO</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2" name="文本框 1"/>
          <p:cNvSpPr txBox="1"/>
          <p:nvPr/>
        </p:nvSpPr>
        <p:spPr>
          <a:xfrm>
            <a:off x="4662805" y="2009775"/>
            <a:ext cx="6546215" cy="3415030"/>
          </a:xfrm>
          <a:prstGeom prst="rect">
            <a:avLst/>
          </a:prstGeom>
          <a:noFill/>
        </p:spPr>
        <p:txBody>
          <a:bodyPr wrap="square" rtlCol="0" anchor="t">
            <a:spAutoFit/>
          </a:bodyPr>
          <a:p>
            <a:pPr>
              <a:lnSpc>
                <a:spcPct val="150000"/>
              </a:lnSpc>
            </a:pPr>
            <a:r>
              <a:rPr lang="zh-CN" altLang="en-US" b="1"/>
              <a:t>从未仰望过星空的粗俗警察</a:t>
            </a:r>
            <a:endParaRPr lang="zh-CN" altLang="en-US" b="1"/>
          </a:p>
          <a:p>
            <a:pPr>
              <a:lnSpc>
                <a:spcPct val="150000"/>
              </a:lnSpc>
            </a:pPr>
            <a:endParaRPr lang="zh-CN" altLang="en-US" sz="1400" b="1"/>
          </a:p>
          <a:p>
            <a:pPr>
              <a:lnSpc>
                <a:spcPct val="150000"/>
              </a:lnSpc>
            </a:pPr>
            <a:r>
              <a:rPr lang="zh-CN" altLang="en-US" sz="1400"/>
              <a:t>具有世俗智慧和原始生命力，展示出惊人的自信和能量，他观察敏锐、果敢决绝，具有极强的行动能力，凭借多数人都拥有的“常识”，以顽强的技能求得生存，史强如定海神针一般稳固理性者汪淼的信心，并带领陷入了绝望的科学家去见识蝗虫肆虐的景象，使他们领悟到“虫子”的顽强和重获希望 。</a:t>
            </a:r>
            <a:endParaRPr lang="zh-CN" altLang="en-US" sz="1400"/>
          </a:p>
          <a:p>
            <a:pPr>
              <a:lnSpc>
                <a:spcPct val="150000"/>
              </a:lnSpc>
            </a:pPr>
            <a:endParaRPr lang="zh-CN" altLang="en-US" sz="1400"/>
          </a:p>
          <a:p>
            <a:pPr>
              <a:lnSpc>
                <a:spcPct val="150000"/>
              </a:lnSpc>
            </a:pPr>
            <a:r>
              <a:rPr lang="zh-CN" altLang="en-US" sz="1400"/>
              <a:t>在拦截ETO的轮船行动中，提出利用汪淼所研究的纳米材料进行对轮船的切割。（《黑暗森林》）他成为罗辑的保护者，又一次次大显身手，数次拯救罗辑的生命，并通过冬眠计划跨越到两百年后，继续稳定着未来世界。</a:t>
            </a:r>
            <a:endParaRPr lang="zh-CN" altLang="en-US" sz="1400"/>
          </a:p>
        </p:txBody>
      </p:sp>
      <p:sp>
        <p:nvSpPr>
          <p:cNvPr id="5" name="矩形 4"/>
          <p:cNvSpPr/>
          <p:nvPr/>
        </p:nvSpPr>
        <p:spPr>
          <a:xfrm>
            <a:off x="1098550" y="2105025"/>
            <a:ext cx="2875280" cy="3843655"/>
          </a:xfrm>
          <a:prstGeom prst="rect">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610360" y="5056505"/>
            <a:ext cx="1869440" cy="368300"/>
          </a:xfrm>
          <a:prstGeom prst="rect">
            <a:avLst/>
          </a:prstGeom>
          <a:noFill/>
        </p:spPr>
        <p:txBody>
          <a:bodyPr wrap="square" rtlCol="0">
            <a:spAutoFit/>
          </a:bodyPr>
          <a:p>
            <a:pPr algn="ctr"/>
            <a:r>
              <a:rPr lang="zh-CN" altLang="zh-CN" b="1">
                <a:solidFill>
                  <a:schemeClr val="bg1"/>
                </a:solidFill>
              </a:rPr>
              <a:t>史 强</a:t>
            </a:r>
            <a:endParaRPr lang="zh-CN" altLang="zh-CN" b="1">
              <a:solidFill>
                <a:schemeClr val="bg1"/>
              </a:solidFill>
            </a:endParaRPr>
          </a:p>
        </p:txBody>
      </p:sp>
      <p:pic>
        <p:nvPicPr>
          <p:cNvPr id="10" name="图片 9"/>
          <p:cNvPicPr>
            <a:picLocks noChangeAspect="1"/>
          </p:cNvPicPr>
          <p:nvPr/>
        </p:nvPicPr>
        <p:blipFill>
          <a:blip r:embed="rId4"/>
          <a:srcRect l="18437" r="18437"/>
          <a:stretch>
            <a:fillRect/>
          </a:stretch>
        </p:blipFill>
        <p:spPr>
          <a:xfrm>
            <a:off x="1419225" y="2501900"/>
            <a:ext cx="2233930" cy="2233930"/>
          </a:xfrm>
          <a:prstGeom prst="ellipse">
            <a:avLst/>
          </a:prstGeom>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视频</a:t>
            </a:r>
            <a:r>
              <a:rPr lang="zh-CN" altLang="en-US" sz="2400" b="1">
                <a:solidFill>
                  <a:srgbClr val="2E0F3A"/>
                </a:solidFill>
                <a:latin typeface="方正正中黑简体" panose="02000000000000000000" charset="-122"/>
                <a:ea typeface="方正正中黑简体" panose="02000000000000000000" charset="-122"/>
              </a:rPr>
              <a:t>观赏</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RENWUJIESHAO</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8" name="文本框 7"/>
          <p:cNvSpPr txBox="1"/>
          <p:nvPr/>
        </p:nvSpPr>
        <p:spPr>
          <a:xfrm>
            <a:off x="5368290" y="2275205"/>
            <a:ext cx="1869440" cy="2306955"/>
          </a:xfrm>
          <a:prstGeom prst="rect">
            <a:avLst/>
          </a:prstGeom>
          <a:noFill/>
        </p:spPr>
        <p:txBody>
          <a:bodyPr wrap="square" rtlCol="0">
            <a:spAutoFit/>
          </a:bodyPr>
          <a:p>
            <a:pPr algn="ctr"/>
            <a:r>
              <a:rPr lang="en-US" altLang="zh-CN" b="1">
                <a:solidFill>
                  <a:schemeClr val="bg1"/>
                </a:solidFill>
              </a:rPr>
              <a:t>uRL</a:t>
            </a:r>
            <a:r>
              <a:rPr lang="zh-CN" altLang="en-US" b="1">
                <a:solidFill>
                  <a:schemeClr val="bg1"/>
                </a:solidFill>
              </a:rPr>
              <a:t>：</a:t>
            </a:r>
            <a:r>
              <a:rPr lang="en-US" altLang="zh-CN" b="1">
                <a:solidFill>
                  <a:schemeClr val="bg1"/>
                </a:solidFill>
              </a:rPr>
              <a:t>https://www.bilibili.com/bangumi/play/ep313835?spm_id_from=333.337.0.0&amp;from_spmid=666.25.episode.0</a:t>
            </a:r>
            <a:endParaRPr lang="en-US" altLang="zh-CN" b="1">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10" name="Group 205"/>
          <p:cNvGrpSpPr/>
          <p:nvPr/>
        </p:nvGrpSpPr>
        <p:grpSpPr bwMode="auto">
          <a:xfrm>
            <a:off x="1410971" y="1914208"/>
            <a:ext cx="5511800" cy="2224838"/>
            <a:chOff x="360" y="756"/>
            <a:chExt cx="6959" cy="2809"/>
          </a:xfrm>
          <a:solidFill>
            <a:srgbClr val="2E0F3A">
              <a:alpha val="57000"/>
            </a:srgbClr>
          </a:solidFill>
        </p:grpSpPr>
        <p:sp>
          <p:nvSpPr>
            <p:cNvPr id="11" name="Freeform 5"/>
            <p:cNvSpPr/>
            <p:nvPr/>
          </p:nvSpPr>
          <p:spPr bwMode="auto">
            <a:xfrm>
              <a:off x="7304" y="1094"/>
              <a:ext cx="15" cy="15"/>
            </a:xfrm>
            <a:custGeom>
              <a:avLst/>
              <a:gdLst>
                <a:gd name="T0" fmla="*/ 1 w 1"/>
                <a:gd name="T1" fmla="*/ 0 h 1"/>
                <a:gd name="T2" fmla="*/ 0 w 1"/>
                <a:gd name="T3" fmla="*/ 0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 name="Freeform 6"/>
            <p:cNvSpPr/>
            <p:nvPr/>
          </p:nvSpPr>
          <p:spPr bwMode="auto">
            <a:xfrm>
              <a:off x="6483" y="1063"/>
              <a:ext cx="821" cy="92"/>
            </a:xfrm>
            <a:custGeom>
              <a:avLst/>
              <a:gdLst>
                <a:gd name="T0" fmla="*/ 52 w 54"/>
                <a:gd name="T1" fmla="*/ 5 h 6"/>
                <a:gd name="T2" fmla="*/ 48 w 54"/>
                <a:gd name="T3" fmla="*/ 5 h 6"/>
                <a:gd name="T4" fmla="*/ 46 w 54"/>
                <a:gd name="T5" fmla="*/ 5 h 6"/>
                <a:gd name="T6" fmla="*/ 46 w 54"/>
                <a:gd name="T7" fmla="*/ 5 h 6"/>
                <a:gd name="T8" fmla="*/ 44 w 54"/>
                <a:gd name="T9" fmla="*/ 5 h 6"/>
                <a:gd name="T10" fmla="*/ 37 w 54"/>
                <a:gd name="T11" fmla="*/ 4 h 6"/>
                <a:gd name="T12" fmla="*/ 37 w 54"/>
                <a:gd name="T13" fmla="*/ 4 h 6"/>
                <a:gd name="T14" fmla="*/ 31 w 54"/>
                <a:gd name="T15" fmla="*/ 4 h 6"/>
                <a:gd name="T16" fmla="*/ 25 w 54"/>
                <a:gd name="T17" fmla="*/ 3 h 6"/>
                <a:gd name="T18" fmla="*/ 22 w 54"/>
                <a:gd name="T19" fmla="*/ 3 h 6"/>
                <a:gd name="T20" fmla="*/ 22 w 54"/>
                <a:gd name="T21" fmla="*/ 2 h 6"/>
                <a:gd name="T22" fmla="*/ 18 w 54"/>
                <a:gd name="T23" fmla="*/ 2 h 6"/>
                <a:gd name="T24" fmla="*/ 18 w 54"/>
                <a:gd name="T25" fmla="*/ 3 h 6"/>
                <a:gd name="T26" fmla="*/ 11 w 54"/>
                <a:gd name="T27" fmla="*/ 2 h 6"/>
                <a:gd name="T28" fmla="*/ 0 w 54"/>
                <a:gd name="T29" fmla="*/ 2 h 6"/>
                <a:gd name="T30" fmla="*/ 4 w 54"/>
                <a:gd name="T31" fmla="*/ 0 h 6"/>
                <a:gd name="T32" fmla="*/ 6 w 54"/>
                <a:gd name="T33" fmla="*/ 2 h 6"/>
                <a:gd name="T34" fmla="*/ 25 w 54"/>
                <a:gd name="T35" fmla="*/ 1 h 6"/>
                <a:gd name="T36" fmla="*/ 25 w 54"/>
                <a:gd name="T37" fmla="*/ 1 h 6"/>
                <a:gd name="T38" fmla="*/ 24 w 54"/>
                <a:gd name="T39" fmla="*/ 0 h 6"/>
                <a:gd name="T40" fmla="*/ 24 w 54"/>
                <a:gd name="T41" fmla="*/ 0 h 6"/>
                <a:gd name="T42" fmla="*/ 26 w 54"/>
                <a:gd name="T43" fmla="*/ 0 h 6"/>
                <a:gd name="T44" fmla="*/ 26 w 54"/>
                <a:gd name="T45" fmla="*/ 0 h 6"/>
                <a:gd name="T46" fmla="*/ 25 w 54"/>
                <a:gd name="T47" fmla="*/ 1 h 6"/>
                <a:gd name="T48" fmla="*/ 26 w 54"/>
                <a:gd name="T49" fmla="*/ 1 h 6"/>
                <a:gd name="T50" fmla="*/ 34 w 54"/>
                <a:gd name="T51" fmla="*/ 2 h 6"/>
                <a:gd name="T52" fmla="*/ 37 w 54"/>
                <a:gd name="T53" fmla="*/ 2 h 6"/>
                <a:gd name="T54" fmla="*/ 36 w 54"/>
                <a:gd name="T55" fmla="*/ 0 h 6"/>
                <a:gd name="T56" fmla="*/ 38 w 54"/>
                <a:gd name="T57" fmla="*/ 1 h 6"/>
                <a:gd name="T58" fmla="*/ 38 w 54"/>
                <a:gd name="T59" fmla="*/ 1 h 6"/>
                <a:gd name="T60" fmla="*/ 45 w 54"/>
                <a:gd name="T61" fmla="*/ 3 h 6"/>
                <a:gd name="T62" fmla="*/ 46 w 54"/>
                <a:gd name="T63" fmla="*/ 2 h 6"/>
                <a:gd name="T64" fmla="*/ 53 w 54"/>
                <a:gd name="T65" fmla="*/ 4 h 6"/>
                <a:gd name="T66" fmla="*/ 54 w 54"/>
                <a:gd name="T67" fmla="*/ 3 h 6"/>
                <a:gd name="T68" fmla="*/ 52 w 54"/>
                <a:gd name="T6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6">
                  <a:moveTo>
                    <a:pt x="52" y="5"/>
                  </a:moveTo>
                  <a:cubicBezTo>
                    <a:pt x="52" y="3"/>
                    <a:pt x="50" y="4"/>
                    <a:pt x="48" y="5"/>
                  </a:cubicBezTo>
                  <a:cubicBezTo>
                    <a:pt x="48" y="5"/>
                    <a:pt x="47" y="5"/>
                    <a:pt x="46" y="5"/>
                  </a:cubicBezTo>
                  <a:cubicBezTo>
                    <a:pt x="46" y="5"/>
                    <a:pt x="46" y="5"/>
                    <a:pt x="46" y="5"/>
                  </a:cubicBezTo>
                  <a:cubicBezTo>
                    <a:pt x="45" y="4"/>
                    <a:pt x="44" y="5"/>
                    <a:pt x="44" y="5"/>
                  </a:cubicBezTo>
                  <a:cubicBezTo>
                    <a:pt x="37" y="4"/>
                    <a:pt x="37" y="4"/>
                    <a:pt x="37" y="4"/>
                  </a:cubicBezTo>
                  <a:cubicBezTo>
                    <a:pt x="37" y="4"/>
                    <a:pt x="37" y="4"/>
                    <a:pt x="37" y="4"/>
                  </a:cubicBezTo>
                  <a:cubicBezTo>
                    <a:pt x="35" y="2"/>
                    <a:pt x="33" y="6"/>
                    <a:pt x="31" y="4"/>
                  </a:cubicBezTo>
                  <a:cubicBezTo>
                    <a:pt x="29" y="4"/>
                    <a:pt x="27" y="5"/>
                    <a:pt x="25" y="3"/>
                  </a:cubicBezTo>
                  <a:cubicBezTo>
                    <a:pt x="24" y="3"/>
                    <a:pt x="23" y="4"/>
                    <a:pt x="22" y="3"/>
                  </a:cubicBezTo>
                  <a:cubicBezTo>
                    <a:pt x="22" y="2"/>
                    <a:pt x="22" y="2"/>
                    <a:pt x="22" y="2"/>
                  </a:cubicBezTo>
                  <a:cubicBezTo>
                    <a:pt x="21" y="2"/>
                    <a:pt x="19" y="2"/>
                    <a:pt x="18" y="2"/>
                  </a:cubicBezTo>
                  <a:cubicBezTo>
                    <a:pt x="18" y="2"/>
                    <a:pt x="18" y="2"/>
                    <a:pt x="18" y="3"/>
                  </a:cubicBezTo>
                  <a:cubicBezTo>
                    <a:pt x="17" y="2"/>
                    <a:pt x="12" y="2"/>
                    <a:pt x="11" y="2"/>
                  </a:cubicBezTo>
                  <a:cubicBezTo>
                    <a:pt x="7" y="2"/>
                    <a:pt x="4" y="2"/>
                    <a:pt x="0" y="2"/>
                  </a:cubicBezTo>
                  <a:cubicBezTo>
                    <a:pt x="4" y="0"/>
                    <a:pt x="4" y="0"/>
                    <a:pt x="4" y="0"/>
                  </a:cubicBezTo>
                  <a:cubicBezTo>
                    <a:pt x="4" y="1"/>
                    <a:pt x="5" y="1"/>
                    <a:pt x="6" y="2"/>
                  </a:cubicBezTo>
                  <a:cubicBezTo>
                    <a:pt x="12" y="0"/>
                    <a:pt x="18" y="2"/>
                    <a:pt x="25" y="1"/>
                  </a:cubicBezTo>
                  <a:cubicBezTo>
                    <a:pt x="25" y="1"/>
                    <a:pt x="25" y="1"/>
                    <a:pt x="25" y="1"/>
                  </a:cubicBezTo>
                  <a:cubicBezTo>
                    <a:pt x="24" y="0"/>
                    <a:pt x="24" y="0"/>
                    <a:pt x="24" y="0"/>
                  </a:cubicBezTo>
                  <a:cubicBezTo>
                    <a:pt x="24" y="0"/>
                    <a:pt x="24" y="0"/>
                    <a:pt x="24" y="0"/>
                  </a:cubicBezTo>
                  <a:cubicBezTo>
                    <a:pt x="26" y="0"/>
                    <a:pt x="26" y="0"/>
                    <a:pt x="26" y="0"/>
                  </a:cubicBezTo>
                  <a:cubicBezTo>
                    <a:pt x="26" y="0"/>
                    <a:pt x="26" y="0"/>
                    <a:pt x="26" y="0"/>
                  </a:cubicBezTo>
                  <a:cubicBezTo>
                    <a:pt x="25" y="0"/>
                    <a:pt x="25" y="0"/>
                    <a:pt x="25" y="1"/>
                  </a:cubicBezTo>
                  <a:cubicBezTo>
                    <a:pt x="25" y="1"/>
                    <a:pt x="26" y="1"/>
                    <a:pt x="26" y="1"/>
                  </a:cubicBezTo>
                  <a:cubicBezTo>
                    <a:pt x="28" y="4"/>
                    <a:pt x="32" y="1"/>
                    <a:pt x="34" y="2"/>
                  </a:cubicBezTo>
                  <a:cubicBezTo>
                    <a:pt x="35" y="2"/>
                    <a:pt x="36" y="3"/>
                    <a:pt x="37" y="2"/>
                  </a:cubicBezTo>
                  <a:cubicBezTo>
                    <a:pt x="37" y="1"/>
                    <a:pt x="36" y="1"/>
                    <a:pt x="36" y="0"/>
                  </a:cubicBezTo>
                  <a:cubicBezTo>
                    <a:pt x="37" y="0"/>
                    <a:pt x="37" y="1"/>
                    <a:pt x="38" y="1"/>
                  </a:cubicBezTo>
                  <a:cubicBezTo>
                    <a:pt x="38" y="1"/>
                    <a:pt x="38" y="1"/>
                    <a:pt x="38" y="1"/>
                  </a:cubicBezTo>
                  <a:cubicBezTo>
                    <a:pt x="40" y="1"/>
                    <a:pt x="43" y="2"/>
                    <a:pt x="45" y="3"/>
                  </a:cubicBezTo>
                  <a:cubicBezTo>
                    <a:pt x="46" y="2"/>
                    <a:pt x="46" y="2"/>
                    <a:pt x="46" y="2"/>
                  </a:cubicBezTo>
                  <a:cubicBezTo>
                    <a:pt x="47" y="5"/>
                    <a:pt x="51" y="1"/>
                    <a:pt x="53" y="4"/>
                  </a:cubicBezTo>
                  <a:cubicBezTo>
                    <a:pt x="54" y="3"/>
                    <a:pt x="54" y="3"/>
                    <a:pt x="54" y="3"/>
                  </a:cubicBezTo>
                  <a:lnTo>
                    <a:pt x="5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 name="Freeform 7"/>
            <p:cNvSpPr/>
            <p:nvPr/>
          </p:nvSpPr>
          <p:spPr bwMode="auto">
            <a:xfrm>
              <a:off x="4523" y="1079"/>
              <a:ext cx="2416" cy="168"/>
            </a:xfrm>
            <a:custGeom>
              <a:avLst/>
              <a:gdLst>
                <a:gd name="T0" fmla="*/ 154 w 159"/>
                <a:gd name="T1" fmla="*/ 5 h 11"/>
                <a:gd name="T2" fmla="*/ 155 w 159"/>
                <a:gd name="T3" fmla="*/ 5 h 11"/>
                <a:gd name="T4" fmla="*/ 147 w 159"/>
                <a:gd name="T5" fmla="*/ 6 h 11"/>
                <a:gd name="T6" fmla="*/ 134 w 159"/>
                <a:gd name="T7" fmla="*/ 7 h 11"/>
                <a:gd name="T8" fmla="*/ 125 w 159"/>
                <a:gd name="T9" fmla="*/ 7 h 11"/>
                <a:gd name="T10" fmla="*/ 106 w 159"/>
                <a:gd name="T11" fmla="*/ 9 h 11"/>
                <a:gd name="T12" fmla="*/ 101 w 159"/>
                <a:gd name="T13" fmla="*/ 8 h 11"/>
                <a:gd name="T14" fmla="*/ 84 w 159"/>
                <a:gd name="T15" fmla="*/ 9 h 11"/>
                <a:gd name="T16" fmla="*/ 86 w 159"/>
                <a:gd name="T17" fmla="*/ 8 h 11"/>
                <a:gd name="T18" fmla="*/ 100 w 159"/>
                <a:gd name="T19" fmla="*/ 7 h 11"/>
                <a:gd name="T20" fmla="*/ 113 w 159"/>
                <a:gd name="T21" fmla="*/ 5 h 11"/>
                <a:gd name="T22" fmla="*/ 91 w 159"/>
                <a:gd name="T23" fmla="*/ 7 h 11"/>
                <a:gd name="T24" fmla="*/ 70 w 159"/>
                <a:gd name="T25" fmla="*/ 8 h 11"/>
                <a:gd name="T26" fmla="*/ 66 w 159"/>
                <a:gd name="T27" fmla="*/ 10 h 11"/>
                <a:gd name="T28" fmla="*/ 61 w 159"/>
                <a:gd name="T29" fmla="*/ 9 h 11"/>
                <a:gd name="T30" fmla="*/ 61 w 159"/>
                <a:gd name="T31" fmla="*/ 8 h 11"/>
                <a:gd name="T32" fmla="*/ 58 w 159"/>
                <a:gd name="T33" fmla="*/ 9 h 11"/>
                <a:gd name="T34" fmla="*/ 59 w 159"/>
                <a:gd name="T35" fmla="*/ 11 h 11"/>
                <a:gd name="T36" fmla="*/ 56 w 159"/>
                <a:gd name="T37" fmla="*/ 10 h 11"/>
                <a:gd name="T38" fmla="*/ 56 w 159"/>
                <a:gd name="T39" fmla="*/ 9 h 11"/>
                <a:gd name="T40" fmla="*/ 50 w 159"/>
                <a:gd name="T41" fmla="*/ 8 h 11"/>
                <a:gd name="T42" fmla="*/ 41 w 159"/>
                <a:gd name="T43" fmla="*/ 10 h 11"/>
                <a:gd name="T44" fmla="*/ 34 w 159"/>
                <a:gd name="T45" fmla="*/ 9 h 11"/>
                <a:gd name="T46" fmla="*/ 31 w 159"/>
                <a:gd name="T47" fmla="*/ 9 h 11"/>
                <a:gd name="T48" fmla="*/ 5 w 159"/>
                <a:gd name="T49" fmla="*/ 9 h 11"/>
                <a:gd name="T50" fmla="*/ 4 w 159"/>
                <a:gd name="T51" fmla="*/ 9 h 11"/>
                <a:gd name="T52" fmla="*/ 6 w 159"/>
                <a:gd name="T53" fmla="*/ 8 h 11"/>
                <a:gd name="T54" fmla="*/ 10 w 159"/>
                <a:gd name="T55" fmla="*/ 8 h 11"/>
                <a:gd name="T56" fmla="*/ 12 w 159"/>
                <a:gd name="T57" fmla="*/ 8 h 11"/>
                <a:gd name="T58" fmla="*/ 19 w 159"/>
                <a:gd name="T59" fmla="*/ 7 h 11"/>
                <a:gd name="T60" fmla="*/ 20 w 159"/>
                <a:gd name="T61" fmla="*/ 8 h 11"/>
                <a:gd name="T62" fmla="*/ 23 w 159"/>
                <a:gd name="T63" fmla="*/ 7 h 11"/>
                <a:gd name="T64" fmla="*/ 24 w 159"/>
                <a:gd name="T65" fmla="*/ 8 h 11"/>
                <a:gd name="T66" fmla="*/ 27 w 159"/>
                <a:gd name="T67" fmla="*/ 8 h 11"/>
                <a:gd name="T68" fmla="*/ 28 w 159"/>
                <a:gd name="T69" fmla="*/ 8 h 11"/>
                <a:gd name="T70" fmla="*/ 29 w 159"/>
                <a:gd name="T71" fmla="*/ 6 h 11"/>
                <a:gd name="T72" fmla="*/ 38 w 159"/>
                <a:gd name="T73" fmla="*/ 7 h 11"/>
                <a:gd name="T74" fmla="*/ 39 w 159"/>
                <a:gd name="T75" fmla="*/ 8 h 11"/>
                <a:gd name="T76" fmla="*/ 47 w 159"/>
                <a:gd name="T77" fmla="*/ 6 h 11"/>
                <a:gd name="T78" fmla="*/ 47 w 159"/>
                <a:gd name="T79" fmla="*/ 7 h 11"/>
                <a:gd name="T80" fmla="*/ 48 w 159"/>
                <a:gd name="T81" fmla="*/ 7 h 11"/>
                <a:gd name="T82" fmla="*/ 49 w 159"/>
                <a:gd name="T83" fmla="*/ 6 h 11"/>
                <a:gd name="T84" fmla="*/ 51 w 159"/>
                <a:gd name="T85" fmla="*/ 6 h 11"/>
                <a:gd name="T86" fmla="*/ 57 w 159"/>
                <a:gd name="T87" fmla="*/ 5 h 11"/>
                <a:gd name="T88" fmla="*/ 54 w 159"/>
                <a:gd name="T89" fmla="*/ 6 h 11"/>
                <a:gd name="T90" fmla="*/ 65 w 159"/>
                <a:gd name="T91" fmla="*/ 6 h 11"/>
                <a:gd name="T92" fmla="*/ 65 w 159"/>
                <a:gd name="T93" fmla="*/ 5 h 11"/>
                <a:gd name="T94" fmla="*/ 73 w 159"/>
                <a:gd name="T95" fmla="*/ 5 h 11"/>
                <a:gd name="T96" fmla="*/ 113 w 159"/>
                <a:gd name="T97" fmla="*/ 2 h 11"/>
                <a:gd name="T98" fmla="*/ 120 w 159"/>
                <a:gd name="T99" fmla="*/ 1 h 11"/>
                <a:gd name="T100" fmla="*/ 121 w 159"/>
                <a:gd name="T101" fmla="*/ 0 h 11"/>
                <a:gd name="T102" fmla="*/ 124 w 159"/>
                <a:gd name="T103" fmla="*/ 1 h 11"/>
                <a:gd name="T104" fmla="*/ 129 w 159"/>
                <a:gd name="T105" fmla="*/ 3 h 11"/>
                <a:gd name="T106" fmla="*/ 137 w 159"/>
                <a:gd name="T107" fmla="*/ 3 h 11"/>
                <a:gd name="T108" fmla="*/ 149 w 159"/>
                <a:gd name="T109" fmla="*/ 4 h 11"/>
                <a:gd name="T110" fmla="*/ 151 w 159"/>
                <a:gd name="T111" fmla="*/ 4 h 11"/>
                <a:gd name="T112" fmla="*/ 151 w 159"/>
                <a:gd name="T113" fmla="*/ 4 h 11"/>
                <a:gd name="T114" fmla="*/ 159 w 159"/>
                <a:gd name="T11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11">
                  <a:moveTo>
                    <a:pt x="155" y="6"/>
                  </a:moveTo>
                  <a:cubicBezTo>
                    <a:pt x="154" y="5"/>
                    <a:pt x="154" y="5"/>
                    <a:pt x="154" y="5"/>
                  </a:cubicBezTo>
                  <a:cubicBezTo>
                    <a:pt x="154" y="5"/>
                    <a:pt x="154" y="6"/>
                    <a:pt x="155" y="5"/>
                  </a:cubicBezTo>
                  <a:cubicBezTo>
                    <a:pt x="155" y="5"/>
                    <a:pt x="155" y="5"/>
                    <a:pt x="155" y="5"/>
                  </a:cubicBezTo>
                  <a:cubicBezTo>
                    <a:pt x="155" y="4"/>
                    <a:pt x="154" y="4"/>
                    <a:pt x="153" y="4"/>
                  </a:cubicBezTo>
                  <a:cubicBezTo>
                    <a:pt x="152" y="7"/>
                    <a:pt x="149" y="4"/>
                    <a:pt x="147" y="6"/>
                  </a:cubicBezTo>
                  <a:cubicBezTo>
                    <a:pt x="147" y="5"/>
                    <a:pt x="146" y="5"/>
                    <a:pt x="145" y="5"/>
                  </a:cubicBezTo>
                  <a:cubicBezTo>
                    <a:pt x="142" y="7"/>
                    <a:pt x="138" y="6"/>
                    <a:pt x="134" y="7"/>
                  </a:cubicBezTo>
                  <a:cubicBezTo>
                    <a:pt x="131" y="7"/>
                    <a:pt x="128" y="6"/>
                    <a:pt x="125" y="7"/>
                  </a:cubicBezTo>
                  <a:cubicBezTo>
                    <a:pt x="125" y="7"/>
                    <a:pt x="125" y="7"/>
                    <a:pt x="125" y="7"/>
                  </a:cubicBezTo>
                  <a:cubicBezTo>
                    <a:pt x="118" y="7"/>
                    <a:pt x="113" y="7"/>
                    <a:pt x="106" y="7"/>
                  </a:cubicBezTo>
                  <a:cubicBezTo>
                    <a:pt x="105" y="8"/>
                    <a:pt x="105" y="9"/>
                    <a:pt x="106" y="9"/>
                  </a:cubicBezTo>
                  <a:cubicBezTo>
                    <a:pt x="106" y="6"/>
                    <a:pt x="103" y="8"/>
                    <a:pt x="101" y="8"/>
                  </a:cubicBezTo>
                  <a:cubicBezTo>
                    <a:pt x="101" y="8"/>
                    <a:pt x="101" y="8"/>
                    <a:pt x="101" y="8"/>
                  </a:cubicBezTo>
                  <a:cubicBezTo>
                    <a:pt x="99" y="7"/>
                    <a:pt x="99" y="7"/>
                    <a:pt x="99" y="7"/>
                  </a:cubicBezTo>
                  <a:cubicBezTo>
                    <a:pt x="94" y="9"/>
                    <a:pt x="89" y="8"/>
                    <a:pt x="84" y="9"/>
                  </a:cubicBezTo>
                  <a:cubicBezTo>
                    <a:pt x="84" y="8"/>
                    <a:pt x="84" y="8"/>
                    <a:pt x="84" y="8"/>
                  </a:cubicBezTo>
                  <a:cubicBezTo>
                    <a:pt x="84" y="8"/>
                    <a:pt x="85" y="9"/>
                    <a:pt x="86" y="8"/>
                  </a:cubicBezTo>
                  <a:cubicBezTo>
                    <a:pt x="85" y="8"/>
                    <a:pt x="85" y="8"/>
                    <a:pt x="85" y="8"/>
                  </a:cubicBezTo>
                  <a:cubicBezTo>
                    <a:pt x="90" y="10"/>
                    <a:pt x="97" y="6"/>
                    <a:pt x="100" y="7"/>
                  </a:cubicBezTo>
                  <a:cubicBezTo>
                    <a:pt x="104" y="7"/>
                    <a:pt x="109" y="5"/>
                    <a:pt x="113" y="6"/>
                  </a:cubicBezTo>
                  <a:cubicBezTo>
                    <a:pt x="113" y="6"/>
                    <a:pt x="114" y="6"/>
                    <a:pt x="113" y="5"/>
                  </a:cubicBezTo>
                  <a:cubicBezTo>
                    <a:pt x="106" y="4"/>
                    <a:pt x="98" y="4"/>
                    <a:pt x="90" y="7"/>
                  </a:cubicBezTo>
                  <a:cubicBezTo>
                    <a:pt x="90" y="8"/>
                    <a:pt x="90" y="7"/>
                    <a:pt x="91" y="7"/>
                  </a:cubicBezTo>
                  <a:cubicBezTo>
                    <a:pt x="87" y="5"/>
                    <a:pt x="82" y="6"/>
                    <a:pt x="78" y="6"/>
                  </a:cubicBezTo>
                  <a:cubicBezTo>
                    <a:pt x="76" y="8"/>
                    <a:pt x="72" y="5"/>
                    <a:pt x="70" y="8"/>
                  </a:cubicBezTo>
                  <a:cubicBezTo>
                    <a:pt x="71" y="8"/>
                    <a:pt x="71" y="9"/>
                    <a:pt x="71" y="9"/>
                  </a:cubicBezTo>
                  <a:cubicBezTo>
                    <a:pt x="69" y="8"/>
                    <a:pt x="68" y="11"/>
                    <a:pt x="66" y="10"/>
                  </a:cubicBezTo>
                  <a:cubicBezTo>
                    <a:pt x="68" y="8"/>
                    <a:pt x="68" y="8"/>
                    <a:pt x="68" y="8"/>
                  </a:cubicBezTo>
                  <a:cubicBezTo>
                    <a:pt x="65" y="8"/>
                    <a:pt x="63" y="8"/>
                    <a:pt x="61" y="9"/>
                  </a:cubicBezTo>
                  <a:cubicBezTo>
                    <a:pt x="59" y="8"/>
                    <a:pt x="59" y="8"/>
                    <a:pt x="59" y="8"/>
                  </a:cubicBezTo>
                  <a:cubicBezTo>
                    <a:pt x="60" y="8"/>
                    <a:pt x="61" y="9"/>
                    <a:pt x="61" y="8"/>
                  </a:cubicBezTo>
                  <a:cubicBezTo>
                    <a:pt x="60" y="7"/>
                    <a:pt x="58" y="8"/>
                    <a:pt x="57" y="8"/>
                  </a:cubicBezTo>
                  <a:cubicBezTo>
                    <a:pt x="57" y="8"/>
                    <a:pt x="58" y="9"/>
                    <a:pt x="58" y="9"/>
                  </a:cubicBezTo>
                  <a:cubicBezTo>
                    <a:pt x="58" y="9"/>
                    <a:pt x="57" y="9"/>
                    <a:pt x="57" y="9"/>
                  </a:cubicBezTo>
                  <a:cubicBezTo>
                    <a:pt x="57" y="11"/>
                    <a:pt x="58" y="10"/>
                    <a:pt x="59" y="11"/>
                  </a:cubicBezTo>
                  <a:cubicBezTo>
                    <a:pt x="59" y="11"/>
                    <a:pt x="58" y="11"/>
                    <a:pt x="57" y="11"/>
                  </a:cubicBezTo>
                  <a:cubicBezTo>
                    <a:pt x="57" y="11"/>
                    <a:pt x="57" y="10"/>
                    <a:pt x="56" y="10"/>
                  </a:cubicBezTo>
                  <a:cubicBezTo>
                    <a:pt x="56" y="10"/>
                    <a:pt x="56" y="10"/>
                    <a:pt x="56" y="10"/>
                  </a:cubicBezTo>
                  <a:cubicBezTo>
                    <a:pt x="56" y="11"/>
                    <a:pt x="55" y="9"/>
                    <a:pt x="56" y="9"/>
                  </a:cubicBezTo>
                  <a:cubicBezTo>
                    <a:pt x="50" y="9"/>
                    <a:pt x="50" y="9"/>
                    <a:pt x="50" y="9"/>
                  </a:cubicBezTo>
                  <a:cubicBezTo>
                    <a:pt x="50" y="9"/>
                    <a:pt x="50" y="8"/>
                    <a:pt x="50" y="8"/>
                  </a:cubicBezTo>
                  <a:cubicBezTo>
                    <a:pt x="49" y="8"/>
                    <a:pt x="49" y="8"/>
                    <a:pt x="49" y="9"/>
                  </a:cubicBezTo>
                  <a:cubicBezTo>
                    <a:pt x="46" y="7"/>
                    <a:pt x="44" y="10"/>
                    <a:pt x="41" y="10"/>
                  </a:cubicBezTo>
                  <a:cubicBezTo>
                    <a:pt x="41" y="9"/>
                    <a:pt x="44" y="10"/>
                    <a:pt x="43" y="8"/>
                  </a:cubicBezTo>
                  <a:cubicBezTo>
                    <a:pt x="39" y="8"/>
                    <a:pt x="38" y="11"/>
                    <a:pt x="34" y="9"/>
                  </a:cubicBezTo>
                  <a:cubicBezTo>
                    <a:pt x="34" y="10"/>
                    <a:pt x="31" y="10"/>
                    <a:pt x="30" y="10"/>
                  </a:cubicBezTo>
                  <a:cubicBezTo>
                    <a:pt x="29" y="10"/>
                    <a:pt x="31" y="9"/>
                    <a:pt x="31" y="9"/>
                  </a:cubicBezTo>
                  <a:cubicBezTo>
                    <a:pt x="24" y="10"/>
                    <a:pt x="14" y="8"/>
                    <a:pt x="6" y="10"/>
                  </a:cubicBezTo>
                  <a:cubicBezTo>
                    <a:pt x="6" y="10"/>
                    <a:pt x="5" y="10"/>
                    <a:pt x="5" y="9"/>
                  </a:cubicBezTo>
                  <a:cubicBezTo>
                    <a:pt x="5" y="10"/>
                    <a:pt x="4" y="10"/>
                    <a:pt x="3" y="10"/>
                  </a:cubicBezTo>
                  <a:cubicBezTo>
                    <a:pt x="4" y="9"/>
                    <a:pt x="4" y="9"/>
                    <a:pt x="4" y="9"/>
                  </a:cubicBezTo>
                  <a:cubicBezTo>
                    <a:pt x="0" y="8"/>
                    <a:pt x="0" y="8"/>
                    <a:pt x="0" y="8"/>
                  </a:cubicBezTo>
                  <a:cubicBezTo>
                    <a:pt x="4" y="9"/>
                    <a:pt x="3" y="7"/>
                    <a:pt x="6" y="8"/>
                  </a:cubicBezTo>
                  <a:cubicBezTo>
                    <a:pt x="10" y="8"/>
                    <a:pt x="10" y="8"/>
                    <a:pt x="10" y="8"/>
                  </a:cubicBezTo>
                  <a:cubicBezTo>
                    <a:pt x="9" y="8"/>
                    <a:pt x="10" y="8"/>
                    <a:pt x="10" y="8"/>
                  </a:cubicBezTo>
                  <a:cubicBezTo>
                    <a:pt x="10" y="7"/>
                    <a:pt x="12" y="8"/>
                    <a:pt x="13" y="7"/>
                  </a:cubicBezTo>
                  <a:cubicBezTo>
                    <a:pt x="12" y="8"/>
                    <a:pt x="12" y="8"/>
                    <a:pt x="12" y="8"/>
                  </a:cubicBezTo>
                  <a:cubicBezTo>
                    <a:pt x="13" y="9"/>
                    <a:pt x="14" y="8"/>
                    <a:pt x="14" y="9"/>
                  </a:cubicBezTo>
                  <a:cubicBezTo>
                    <a:pt x="13" y="7"/>
                    <a:pt x="17" y="8"/>
                    <a:pt x="19" y="7"/>
                  </a:cubicBezTo>
                  <a:cubicBezTo>
                    <a:pt x="18" y="8"/>
                    <a:pt x="18" y="8"/>
                    <a:pt x="18" y="8"/>
                  </a:cubicBezTo>
                  <a:cubicBezTo>
                    <a:pt x="19" y="8"/>
                    <a:pt x="20" y="8"/>
                    <a:pt x="20" y="8"/>
                  </a:cubicBezTo>
                  <a:cubicBezTo>
                    <a:pt x="21" y="8"/>
                    <a:pt x="21" y="7"/>
                    <a:pt x="21" y="7"/>
                  </a:cubicBezTo>
                  <a:cubicBezTo>
                    <a:pt x="23" y="7"/>
                    <a:pt x="23" y="7"/>
                    <a:pt x="23" y="7"/>
                  </a:cubicBezTo>
                  <a:cubicBezTo>
                    <a:pt x="23" y="7"/>
                    <a:pt x="23" y="7"/>
                    <a:pt x="22" y="8"/>
                  </a:cubicBezTo>
                  <a:cubicBezTo>
                    <a:pt x="23" y="8"/>
                    <a:pt x="23" y="8"/>
                    <a:pt x="24" y="8"/>
                  </a:cubicBezTo>
                  <a:cubicBezTo>
                    <a:pt x="24" y="7"/>
                    <a:pt x="24" y="7"/>
                    <a:pt x="24" y="7"/>
                  </a:cubicBezTo>
                  <a:cubicBezTo>
                    <a:pt x="23" y="8"/>
                    <a:pt x="26" y="8"/>
                    <a:pt x="27" y="8"/>
                  </a:cubicBezTo>
                  <a:cubicBezTo>
                    <a:pt x="27" y="8"/>
                    <a:pt x="27" y="8"/>
                    <a:pt x="27" y="8"/>
                  </a:cubicBezTo>
                  <a:cubicBezTo>
                    <a:pt x="28" y="8"/>
                    <a:pt x="28" y="8"/>
                    <a:pt x="28" y="8"/>
                  </a:cubicBezTo>
                  <a:cubicBezTo>
                    <a:pt x="28" y="7"/>
                    <a:pt x="28" y="7"/>
                    <a:pt x="28" y="7"/>
                  </a:cubicBezTo>
                  <a:cubicBezTo>
                    <a:pt x="29" y="6"/>
                    <a:pt x="29" y="6"/>
                    <a:pt x="29" y="6"/>
                  </a:cubicBezTo>
                  <a:cubicBezTo>
                    <a:pt x="28" y="8"/>
                    <a:pt x="28" y="8"/>
                    <a:pt x="28" y="8"/>
                  </a:cubicBezTo>
                  <a:cubicBezTo>
                    <a:pt x="32" y="8"/>
                    <a:pt x="35" y="8"/>
                    <a:pt x="38" y="7"/>
                  </a:cubicBezTo>
                  <a:cubicBezTo>
                    <a:pt x="38" y="6"/>
                    <a:pt x="38" y="6"/>
                    <a:pt x="38" y="6"/>
                  </a:cubicBezTo>
                  <a:cubicBezTo>
                    <a:pt x="39" y="8"/>
                    <a:pt x="39" y="8"/>
                    <a:pt x="39" y="8"/>
                  </a:cubicBezTo>
                  <a:cubicBezTo>
                    <a:pt x="40" y="7"/>
                    <a:pt x="41" y="8"/>
                    <a:pt x="40" y="6"/>
                  </a:cubicBezTo>
                  <a:cubicBezTo>
                    <a:pt x="43" y="6"/>
                    <a:pt x="45" y="4"/>
                    <a:pt x="47" y="6"/>
                  </a:cubicBezTo>
                  <a:cubicBezTo>
                    <a:pt x="46" y="6"/>
                    <a:pt x="46" y="6"/>
                    <a:pt x="46" y="6"/>
                  </a:cubicBezTo>
                  <a:cubicBezTo>
                    <a:pt x="47" y="7"/>
                    <a:pt x="47" y="7"/>
                    <a:pt x="47" y="7"/>
                  </a:cubicBezTo>
                  <a:cubicBezTo>
                    <a:pt x="48" y="6"/>
                    <a:pt x="48" y="6"/>
                    <a:pt x="48" y="6"/>
                  </a:cubicBezTo>
                  <a:cubicBezTo>
                    <a:pt x="48" y="7"/>
                    <a:pt x="48" y="7"/>
                    <a:pt x="48" y="7"/>
                  </a:cubicBezTo>
                  <a:cubicBezTo>
                    <a:pt x="49" y="7"/>
                    <a:pt x="49" y="7"/>
                    <a:pt x="49" y="6"/>
                  </a:cubicBezTo>
                  <a:cubicBezTo>
                    <a:pt x="49" y="6"/>
                    <a:pt x="49" y="6"/>
                    <a:pt x="49" y="6"/>
                  </a:cubicBezTo>
                  <a:cubicBezTo>
                    <a:pt x="51" y="7"/>
                    <a:pt x="51" y="4"/>
                    <a:pt x="53" y="5"/>
                  </a:cubicBezTo>
                  <a:cubicBezTo>
                    <a:pt x="51" y="6"/>
                    <a:pt x="51" y="6"/>
                    <a:pt x="51" y="6"/>
                  </a:cubicBezTo>
                  <a:cubicBezTo>
                    <a:pt x="52" y="7"/>
                    <a:pt x="53" y="6"/>
                    <a:pt x="54" y="6"/>
                  </a:cubicBezTo>
                  <a:cubicBezTo>
                    <a:pt x="53" y="5"/>
                    <a:pt x="56" y="4"/>
                    <a:pt x="57" y="5"/>
                  </a:cubicBezTo>
                  <a:cubicBezTo>
                    <a:pt x="57" y="5"/>
                    <a:pt x="57" y="5"/>
                    <a:pt x="57" y="5"/>
                  </a:cubicBezTo>
                  <a:cubicBezTo>
                    <a:pt x="54" y="6"/>
                    <a:pt x="54" y="6"/>
                    <a:pt x="54" y="6"/>
                  </a:cubicBezTo>
                  <a:cubicBezTo>
                    <a:pt x="57" y="7"/>
                    <a:pt x="59" y="6"/>
                    <a:pt x="62" y="6"/>
                  </a:cubicBezTo>
                  <a:cubicBezTo>
                    <a:pt x="62" y="7"/>
                    <a:pt x="64" y="6"/>
                    <a:pt x="65" y="6"/>
                  </a:cubicBezTo>
                  <a:cubicBezTo>
                    <a:pt x="66" y="5"/>
                    <a:pt x="66" y="5"/>
                    <a:pt x="66" y="5"/>
                  </a:cubicBezTo>
                  <a:cubicBezTo>
                    <a:pt x="65" y="5"/>
                    <a:pt x="65" y="5"/>
                    <a:pt x="65" y="5"/>
                  </a:cubicBezTo>
                  <a:cubicBezTo>
                    <a:pt x="66" y="5"/>
                    <a:pt x="70" y="5"/>
                    <a:pt x="72" y="4"/>
                  </a:cubicBezTo>
                  <a:cubicBezTo>
                    <a:pt x="72" y="5"/>
                    <a:pt x="73" y="5"/>
                    <a:pt x="73" y="5"/>
                  </a:cubicBezTo>
                  <a:cubicBezTo>
                    <a:pt x="80" y="6"/>
                    <a:pt x="87" y="3"/>
                    <a:pt x="93" y="5"/>
                  </a:cubicBezTo>
                  <a:cubicBezTo>
                    <a:pt x="98" y="4"/>
                    <a:pt x="107" y="3"/>
                    <a:pt x="113" y="2"/>
                  </a:cubicBezTo>
                  <a:cubicBezTo>
                    <a:pt x="113" y="2"/>
                    <a:pt x="113" y="2"/>
                    <a:pt x="113" y="2"/>
                  </a:cubicBezTo>
                  <a:cubicBezTo>
                    <a:pt x="120" y="1"/>
                    <a:pt x="120" y="1"/>
                    <a:pt x="120" y="1"/>
                  </a:cubicBezTo>
                  <a:cubicBezTo>
                    <a:pt x="120" y="0"/>
                    <a:pt x="120" y="0"/>
                    <a:pt x="120" y="0"/>
                  </a:cubicBezTo>
                  <a:cubicBezTo>
                    <a:pt x="121" y="0"/>
                    <a:pt x="121" y="0"/>
                    <a:pt x="121" y="0"/>
                  </a:cubicBezTo>
                  <a:cubicBezTo>
                    <a:pt x="120" y="1"/>
                    <a:pt x="122" y="1"/>
                    <a:pt x="122" y="1"/>
                  </a:cubicBezTo>
                  <a:cubicBezTo>
                    <a:pt x="124" y="1"/>
                    <a:pt x="124" y="1"/>
                    <a:pt x="124" y="1"/>
                  </a:cubicBezTo>
                  <a:cubicBezTo>
                    <a:pt x="121" y="2"/>
                    <a:pt x="121" y="2"/>
                    <a:pt x="121" y="2"/>
                  </a:cubicBezTo>
                  <a:cubicBezTo>
                    <a:pt x="124" y="3"/>
                    <a:pt x="127" y="2"/>
                    <a:pt x="129" y="3"/>
                  </a:cubicBezTo>
                  <a:cubicBezTo>
                    <a:pt x="131" y="3"/>
                    <a:pt x="134" y="4"/>
                    <a:pt x="136" y="2"/>
                  </a:cubicBezTo>
                  <a:cubicBezTo>
                    <a:pt x="137" y="3"/>
                    <a:pt x="137" y="3"/>
                    <a:pt x="137" y="3"/>
                  </a:cubicBezTo>
                  <a:cubicBezTo>
                    <a:pt x="140" y="2"/>
                    <a:pt x="145" y="3"/>
                    <a:pt x="148" y="3"/>
                  </a:cubicBezTo>
                  <a:cubicBezTo>
                    <a:pt x="148" y="3"/>
                    <a:pt x="149" y="3"/>
                    <a:pt x="149" y="4"/>
                  </a:cubicBezTo>
                  <a:cubicBezTo>
                    <a:pt x="150" y="3"/>
                    <a:pt x="150" y="3"/>
                    <a:pt x="150" y="3"/>
                  </a:cubicBezTo>
                  <a:cubicBezTo>
                    <a:pt x="150" y="4"/>
                    <a:pt x="151" y="4"/>
                    <a:pt x="151" y="4"/>
                  </a:cubicBezTo>
                  <a:cubicBezTo>
                    <a:pt x="151" y="3"/>
                    <a:pt x="151" y="3"/>
                    <a:pt x="151" y="3"/>
                  </a:cubicBezTo>
                  <a:cubicBezTo>
                    <a:pt x="151" y="4"/>
                    <a:pt x="151" y="4"/>
                    <a:pt x="151" y="4"/>
                  </a:cubicBezTo>
                  <a:cubicBezTo>
                    <a:pt x="154" y="5"/>
                    <a:pt x="156" y="3"/>
                    <a:pt x="158" y="5"/>
                  </a:cubicBezTo>
                  <a:cubicBezTo>
                    <a:pt x="158" y="5"/>
                    <a:pt x="158" y="5"/>
                    <a:pt x="159" y="5"/>
                  </a:cubicBezTo>
                  <a:cubicBezTo>
                    <a:pt x="158" y="7"/>
                    <a:pt x="156" y="6"/>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 name="Freeform 8"/>
            <p:cNvSpPr/>
            <p:nvPr/>
          </p:nvSpPr>
          <p:spPr bwMode="auto">
            <a:xfrm>
              <a:off x="7030" y="2153"/>
              <a:ext cx="31" cy="0"/>
            </a:xfrm>
            <a:custGeom>
              <a:avLst/>
              <a:gdLst>
                <a:gd name="T0" fmla="*/ 31 w 31"/>
                <a:gd name="T1" fmla="*/ 31 w 31"/>
                <a:gd name="T2" fmla="*/ 15 w 31"/>
                <a:gd name="T3" fmla="*/ 0 w 31"/>
                <a:gd name="T4" fmla="*/ 31 w 31"/>
              </a:gdLst>
              <a:ahLst/>
              <a:cxnLst>
                <a:cxn ang="0">
                  <a:pos x="T0" y="0"/>
                </a:cxn>
                <a:cxn ang="0">
                  <a:pos x="T1" y="0"/>
                </a:cxn>
                <a:cxn ang="0">
                  <a:pos x="T2" y="0"/>
                </a:cxn>
                <a:cxn ang="0">
                  <a:pos x="T3" y="0"/>
                </a:cxn>
                <a:cxn ang="0">
                  <a:pos x="T4" y="0"/>
                </a:cxn>
              </a:cxnLst>
              <a:rect l="0" t="0" r="r" b="b"/>
              <a:pathLst>
                <a:path w="31">
                  <a:moveTo>
                    <a:pt x="31" y="0"/>
                  </a:moveTo>
                  <a:lnTo>
                    <a:pt x="31" y="0"/>
                  </a:lnTo>
                  <a:lnTo>
                    <a:pt x="15" y="0"/>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 name="Freeform 9"/>
            <p:cNvSpPr/>
            <p:nvPr/>
          </p:nvSpPr>
          <p:spPr bwMode="auto">
            <a:xfrm>
              <a:off x="6893" y="1155"/>
              <a:ext cx="16" cy="16"/>
            </a:xfrm>
            <a:custGeom>
              <a:avLst/>
              <a:gdLst>
                <a:gd name="T0" fmla="*/ 0 w 1"/>
                <a:gd name="T1" fmla="*/ 1 h 1"/>
                <a:gd name="T2" fmla="*/ 0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 name="Freeform 10"/>
            <p:cNvSpPr/>
            <p:nvPr/>
          </p:nvSpPr>
          <p:spPr bwMode="auto">
            <a:xfrm>
              <a:off x="6985" y="2076"/>
              <a:ext cx="15" cy="0"/>
            </a:xfrm>
            <a:custGeom>
              <a:avLst/>
              <a:gdLst>
                <a:gd name="T0" fmla="*/ 0 w 15"/>
                <a:gd name="T1" fmla="*/ 15 w 15"/>
                <a:gd name="T2" fmla="*/ 0 w 15"/>
                <a:gd name="T3" fmla="*/ 0 w 15"/>
              </a:gdLst>
              <a:ahLst/>
              <a:cxnLst>
                <a:cxn ang="0">
                  <a:pos x="T0" y="0"/>
                </a:cxn>
                <a:cxn ang="0">
                  <a:pos x="T1" y="0"/>
                </a:cxn>
                <a:cxn ang="0">
                  <a:pos x="T2" y="0"/>
                </a:cxn>
                <a:cxn ang="0">
                  <a:pos x="T3" y="0"/>
                </a:cxn>
              </a:cxnLst>
              <a:rect l="0" t="0" r="r" b="b"/>
              <a:pathLst>
                <a:path w="15">
                  <a:moveTo>
                    <a:pt x="0" y="0"/>
                  </a:moveTo>
                  <a:lnTo>
                    <a:pt x="1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 name="Freeform 11"/>
            <p:cNvSpPr/>
            <p:nvPr/>
          </p:nvSpPr>
          <p:spPr bwMode="auto">
            <a:xfrm>
              <a:off x="6711" y="1048"/>
              <a:ext cx="122" cy="31"/>
            </a:xfrm>
            <a:custGeom>
              <a:avLst/>
              <a:gdLst>
                <a:gd name="T0" fmla="*/ 8 w 8"/>
                <a:gd name="T1" fmla="*/ 1 h 2"/>
                <a:gd name="T2" fmla="*/ 4 w 8"/>
                <a:gd name="T3" fmla="*/ 1 h 2"/>
                <a:gd name="T4" fmla="*/ 4 w 8"/>
                <a:gd name="T5" fmla="*/ 1 h 2"/>
                <a:gd name="T6" fmla="*/ 0 w 8"/>
                <a:gd name="T7" fmla="*/ 0 h 2"/>
                <a:gd name="T8" fmla="*/ 1 w 8"/>
                <a:gd name="T9" fmla="*/ 0 h 2"/>
                <a:gd name="T10" fmla="*/ 8 w 8"/>
                <a:gd name="T11" fmla="*/ 0 h 2"/>
                <a:gd name="T12" fmla="*/ 8 w 8"/>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8" y="1"/>
                  </a:moveTo>
                  <a:cubicBezTo>
                    <a:pt x="7" y="0"/>
                    <a:pt x="5" y="1"/>
                    <a:pt x="4" y="1"/>
                  </a:cubicBezTo>
                  <a:cubicBezTo>
                    <a:pt x="4" y="1"/>
                    <a:pt x="4" y="1"/>
                    <a:pt x="4" y="1"/>
                  </a:cubicBezTo>
                  <a:cubicBezTo>
                    <a:pt x="2" y="1"/>
                    <a:pt x="0" y="1"/>
                    <a:pt x="0" y="0"/>
                  </a:cubicBezTo>
                  <a:cubicBezTo>
                    <a:pt x="0" y="2"/>
                    <a:pt x="1" y="0"/>
                    <a:pt x="1" y="0"/>
                  </a:cubicBezTo>
                  <a:cubicBezTo>
                    <a:pt x="8" y="0"/>
                    <a:pt x="8" y="0"/>
                    <a:pt x="8" y="0"/>
                  </a:cubicBezTo>
                  <a:lnTo>
                    <a:pt x="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 name="Freeform 12"/>
            <p:cNvSpPr/>
            <p:nvPr/>
          </p:nvSpPr>
          <p:spPr bwMode="auto">
            <a:xfrm>
              <a:off x="6726" y="1125"/>
              <a:ext cx="15" cy="15"/>
            </a:xfrm>
            <a:custGeom>
              <a:avLst/>
              <a:gdLst>
                <a:gd name="T0" fmla="*/ 15 w 15"/>
                <a:gd name="T1" fmla="*/ 0 h 15"/>
                <a:gd name="T2" fmla="*/ 15 w 15"/>
                <a:gd name="T3" fmla="*/ 15 h 15"/>
                <a:gd name="T4" fmla="*/ 0 w 15"/>
                <a:gd name="T5" fmla="*/ 15 h 15"/>
                <a:gd name="T6" fmla="*/ 0 w 15"/>
                <a:gd name="T7" fmla="*/ 15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15"/>
                  </a:lnTo>
                  <a:lnTo>
                    <a:pt x="0" y="15"/>
                  </a:lnTo>
                  <a:lnTo>
                    <a:pt x="0" y="1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 name="Freeform 13"/>
            <p:cNvSpPr/>
            <p:nvPr/>
          </p:nvSpPr>
          <p:spPr bwMode="auto">
            <a:xfrm>
              <a:off x="6696" y="1324"/>
              <a:ext cx="30" cy="16"/>
            </a:xfrm>
            <a:custGeom>
              <a:avLst/>
              <a:gdLst>
                <a:gd name="T0" fmla="*/ 1 w 2"/>
                <a:gd name="T1" fmla="*/ 1 h 1"/>
                <a:gd name="T2" fmla="*/ 0 w 2"/>
                <a:gd name="T3" fmla="*/ 1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1"/>
                    <a:pt x="0" y="1"/>
                  </a:cubicBezTo>
                  <a:cubicBezTo>
                    <a:pt x="2" y="0"/>
                    <a:pt x="2" y="0"/>
                    <a:pt x="2"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 name="Freeform 14"/>
            <p:cNvSpPr/>
            <p:nvPr/>
          </p:nvSpPr>
          <p:spPr bwMode="auto">
            <a:xfrm>
              <a:off x="360" y="756"/>
              <a:ext cx="6427" cy="2809"/>
            </a:xfrm>
            <a:custGeom>
              <a:avLst/>
              <a:gdLst>
                <a:gd name="T0" fmla="*/ 354 w 423"/>
                <a:gd name="T1" fmla="*/ 77 h 183"/>
                <a:gd name="T2" fmla="*/ 334 w 423"/>
                <a:gd name="T3" fmla="*/ 81 h 183"/>
                <a:gd name="T4" fmla="*/ 347 w 423"/>
                <a:gd name="T5" fmla="*/ 84 h 183"/>
                <a:gd name="T6" fmla="*/ 359 w 423"/>
                <a:gd name="T7" fmla="*/ 88 h 183"/>
                <a:gd name="T8" fmla="*/ 385 w 423"/>
                <a:gd name="T9" fmla="*/ 86 h 183"/>
                <a:gd name="T10" fmla="*/ 331 w 423"/>
                <a:gd name="T11" fmla="*/ 109 h 183"/>
                <a:gd name="T12" fmla="*/ 308 w 423"/>
                <a:gd name="T13" fmla="*/ 118 h 183"/>
                <a:gd name="T14" fmla="*/ 315 w 423"/>
                <a:gd name="T15" fmla="*/ 123 h 183"/>
                <a:gd name="T16" fmla="*/ 312 w 423"/>
                <a:gd name="T17" fmla="*/ 129 h 183"/>
                <a:gd name="T18" fmla="*/ 273 w 423"/>
                <a:gd name="T19" fmla="*/ 138 h 183"/>
                <a:gd name="T20" fmla="*/ 282 w 423"/>
                <a:gd name="T21" fmla="*/ 139 h 183"/>
                <a:gd name="T22" fmla="*/ 284 w 423"/>
                <a:gd name="T23" fmla="*/ 143 h 183"/>
                <a:gd name="T24" fmla="*/ 266 w 423"/>
                <a:gd name="T25" fmla="*/ 153 h 183"/>
                <a:gd name="T26" fmla="*/ 250 w 423"/>
                <a:gd name="T27" fmla="*/ 161 h 183"/>
                <a:gd name="T28" fmla="*/ 244 w 423"/>
                <a:gd name="T29" fmla="*/ 171 h 183"/>
                <a:gd name="T30" fmla="*/ 212 w 423"/>
                <a:gd name="T31" fmla="*/ 176 h 183"/>
                <a:gd name="T32" fmla="*/ 196 w 423"/>
                <a:gd name="T33" fmla="*/ 178 h 183"/>
                <a:gd name="T34" fmla="*/ 117 w 423"/>
                <a:gd name="T35" fmla="*/ 177 h 183"/>
                <a:gd name="T36" fmla="*/ 50 w 423"/>
                <a:gd name="T37" fmla="*/ 181 h 183"/>
                <a:gd name="T38" fmla="*/ 13 w 423"/>
                <a:gd name="T39" fmla="*/ 151 h 183"/>
                <a:gd name="T40" fmla="*/ 14 w 423"/>
                <a:gd name="T41" fmla="*/ 125 h 183"/>
                <a:gd name="T42" fmla="*/ 40 w 423"/>
                <a:gd name="T43" fmla="*/ 51 h 183"/>
                <a:gd name="T44" fmla="*/ 99 w 423"/>
                <a:gd name="T45" fmla="*/ 9 h 183"/>
                <a:gd name="T46" fmla="*/ 163 w 423"/>
                <a:gd name="T47" fmla="*/ 41 h 183"/>
                <a:gd name="T48" fmla="*/ 181 w 423"/>
                <a:gd name="T49" fmla="*/ 34 h 183"/>
                <a:gd name="T50" fmla="*/ 195 w 423"/>
                <a:gd name="T51" fmla="*/ 38 h 183"/>
                <a:gd name="T52" fmla="*/ 204 w 423"/>
                <a:gd name="T53" fmla="*/ 36 h 183"/>
                <a:gd name="T54" fmla="*/ 197 w 423"/>
                <a:gd name="T55" fmla="*/ 42 h 183"/>
                <a:gd name="T56" fmla="*/ 185 w 423"/>
                <a:gd name="T57" fmla="*/ 47 h 183"/>
                <a:gd name="T58" fmla="*/ 227 w 423"/>
                <a:gd name="T59" fmla="*/ 43 h 183"/>
                <a:gd name="T60" fmla="*/ 243 w 423"/>
                <a:gd name="T61" fmla="*/ 40 h 183"/>
                <a:gd name="T62" fmla="*/ 234 w 423"/>
                <a:gd name="T63" fmla="*/ 43 h 183"/>
                <a:gd name="T64" fmla="*/ 228 w 423"/>
                <a:gd name="T65" fmla="*/ 48 h 183"/>
                <a:gd name="T66" fmla="*/ 240 w 423"/>
                <a:gd name="T67" fmla="*/ 49 h 183"/>
                <a:gd name="T68" fmla="*/ 249 w 423"/>
                <a:gd name="T69" fmla="*/ 47 h 183"/>
                <a:gd name="T70" fmla="*/ 216 w 423"/>
                <a:gd name="T71" fmla="*/ 62 h 183"/>
                <a:gd name="T72" fmla="*/ 273 w 423"/>
                <a:gd name="T73" fmla="*/ 60 h 183"/>
                <a:gd name="T74" fmla="*/ 275 w 423"/>
                <a:gd name="T75" fmla="*/ 48 h 183"/>
                <a:gd name="T76" fmla="*/ 271 w 423"/>
                <a:gd name="T77" fmla="*/ 46 h 183"/>
                <a:gd name="T78" fmla="*/ 297 w 423"/>
                <a:gd name="T79" fmla="*/ 40 h 183"/>
                <a:gd name="T80" fmla="*/ 374 w 423"/>
                <a:gd name="T81" fmla="*/ 38 h 183"/>
                <a:gd name="T82" fmla="*/ 409 w 423"/>
                <a:gd name="T83" fmla="*/ 38 h 183"/>
                <a:gd name="T84" fmla="*/ 402 w 423"/>
                <a:gd name="T85" fmla="*/ 47 h 183"/>
                <a:gd name="T86" fmla="*/ 391 w 423"/>
                <a:gd name="T87" fmla="*/ 47 h 183"/>
                <a:gd name="T88" fmla="*/ 347 w 423"/>
                <a:gd name="T89" fmla="*/ 55 h 183"/>
                <a:gd name="T90" fmla="*/ 362 w 423"/>
                <a:gd name="T91" fmla="*/ 50 h 183"/>
                <a:gd name="T92" fmla="*/ 369 w 423"/>
                <a:gd name="T93" fmla="*/ 45 h 183"/>
                <a:gd name="T94" fmla="*/ 332 w 423"/>
                <a:gd name="T95" fmla="*/ 52 h 183"/>
                <a:gd name="T96" fmla="*/ 325 w 423"/>
                <a:gd name="T97" fmla="*/ 52 h 183"/>
                <a:gd name="T98" fmla="*/ 343 w 423"/>
                <a:gd name="T99" fmla="*/ 48 h 183"/>
                <a:gd name="T100" fmla="*/ 365 w 423"/>
                <a:gd name="T101" fmla="*/ 45 h 183"/>
                <a:gd name="T102" fmla="*/ 390 w 423"/>
                <a:gd name="T103" fmla="*/ 38 h 183"/>
                <a:gd name="T104" fmla="*/ 336 w 423"/>
                <a:gd name="T105" fmla="*/ 41 h 183"/>
                <a:gd name="T106" fmla="*/ 314 w 423"/>
                <a:gd name="T107" fmla="*/ 42 h 183"/>
                <a:gd name="T108" fmla="*/ 301 w 423"/>
                <a:gd name="T109" fmla="*/ 46 h 183"/>
                <a:gd name="T110" fmla="*/ 287 w 423"/>
                <a:gd name="T111" fmla="*/ 51 h 183"/>
                <a:gd name="T112" fmla="*/ 291 w 423"/>
                <a:gd name="T113" fmla="*/ 55 h 183"/>
                <a:gd name="T114" fmla="*/ 294 w 423"/>
                <a:gd name="T115" fmla="*/ 60 h 183"/>
                <a:gd name="T116" fmla="*/ 283 w 423"/>
                <a:gd name="T117" fmla="*/ 69 h 183"/>
                <a:gd name="T118" fmla="*/ 339 w 423"/>
                <a:gd name="T119" fmla="*/ 70 h 183"/>
                <a:gd name="T120" fmla="*/ 393 w 423"/>
                <a:gd name="T121" fmla="*/ 8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3" h="183">
                  <a:moveTo>
                    <a:pt x="411" y="85"/>
                  </a:moveTo>
                  <a:cubicBezTo>
                    <a:pt x="412" y="85"/>
                    <a:pt x="412" y="85"/>
                    <a:pt x="412" y="85"/>
                  </a:cubicBezTo>
                  <a:cubicBezTo>
                    <a:pt x="412" y="86"/>
                    <a:pt x="410" y="86"/>
                    <a:pt x="409" y="86"/>
                  </a:cubicBezTo>
                  <a:cubicBezTo>
                    <a:pt x="406" y="84"/>
                    <a:pt x="402" y="84"/>
                    <a:pt x="399" y="83"/>
                  </a:cubicBezTo>
                  <a:cubicBezTo>
                    <a:pt x="397" y="84"/>
                    <a:pt x="397" y="84"/>
                    <a:pt x="397" y="84"/>
                  </a:cubicBezTo>
                  <a:cubicBezTo>
                    <a:pt x="398" y="82"/>
                    <a:pt x="395" y="83"/>
                    <a:pt x="394" y="82"/>
                  </a:cubicBezTo>
                  <a:cubicBezTo>
                    <a:pt x="392" y="82"/>
                    <a:pt x="391" y="82"/>
                    <a:pt x="390" y="81"/>
                  </a:cubicBezTo>
                  <a:cubicBezTo>
                    <a:pt x="384" y="82"/>
                    <a:pt x="380" y="78"/>
                    <a:pt x="374" y="79"/>
                  </a:cubicBezTo>
                  <a:cubicBezTo>
                    <a:pt x="372" y="78"/>
                    <a:pt x="369" y="78"/>
                    <a:pt x="366" y="77"/>
                  </a:cubicBezTo>
                  <a:cubicBezTo>
                    <a:pt x="365" y="79"/>
                    <a:pt x="364" y="77"/>
                    <a:pt x="363" y="77"/>
                  </a:cubicBezTo>
                  <a:cubicBezTo>
                    <a:pt x="363" y="77"/>
                    <a:pt x="363" y="77"/>
                    <a:pt x="363" y="77"/>
                  </a:cubicBezTo>
                  <a:cubicBezTo>
                    <a:pt x="360" y="76"/>
                    <a:pt x="357" y="77"/>
                    <a:pt x="354" y="76"/>
                  </a:cubicBezTo>
                  <a:cubicBezTo>
                    <a:pt x="354" y="76"/>
                    <a:pt x="354" y="76"/>
                    <a:pt x="354" y="77"/>
                  </a:cubicBezTo>
                  <a:cubicBezTo>
                    <a:pt x="353" y="76"/>
                    <a:pt x="353" y="76"/>
                    <a:pt x="353" y="76"/>
                  </a:cubicBezTo>
                  <a:cubicBezTo>
                    <a:pt x="353" y="76"/>
                    <a:pt x="352" y="76"/>
                    <a:pt x="353" y="76"/>
                  </a:cubicBezTo>
                  <a:cubicBezTo>
                    <a:pt x="350" y="75"/>
                    <a:pt x="347" y="77"/>
                    <a:pt x="345" y="76"/>
                  </a:cubicBezTo>
                  <a:cubicBezTo>
                    <a:pt x="344" y="76"/>
                    <a:pt x="344" y="76"/>
                    <a:pt x="344" y="76"/>
                  </a:cubicBezTo>
                  <a:cubicBezTo>
                    <a:pt x="344" y="76"/>
                    <a:pt x="345" y="75"/>
                    <a:pt x="344" y="75"/>
                  </a:cubicBezTo>
                  <a:cubicBezTo>
                    <a:pt x="343" y="76"/>
                    <a:pt x="343" y="77"/>
                    <a:pt x="341" y="78"/>
                  </a:cubicBezTo>
                  <a:cubicBezTo>
                    <a:pt x="343" y="79"/>
                    <a:pt x="343" y="79"/>
                    <a:pt x="343" y="79"/>
                  </a:cubicBezTo>
                  <a:cubicBezTo>
                    <a:pt x="342" y="79"/>
                    <a:pt x="339" y="80"/>
                    <a:pt x="339" y="78"/>
                  </a:cubicBezTo>
                  <a:cubicBezTo>
                    <a:pt x="338" y="79"/>
                    <a:pt x="338" y="79"/>
                    <a:pt x="338" y="79"/>
                  </a:cubicBezTo>
                  <a:cubicBezTo>
                    <a:pt x="335" y="78"/>
                    <a:pt x="334" y="79"/>
                    <a:pt x="331" y="80"/>
                  </a:cubicBezTo>
                  <a:cubicBezTo>
                    <a:pt x="333" y="80"/>
                    <a:pt x="333" y="80"/>
                    <a:pt x="333" y="80"/>
                  </a:cubicBezTo>
                  <a:cubicBezTo>
                    <a:pt x="333" y="80"/>
                    <a:pt x="332" y="81"/>
                    <a:pt x="332" y="81"/>
                  </a:cubicBezTo>
                  <a:cubicBezTo>
                    <a:pt x="333" y="82"/>
                    <a:pt x="333" y="81"/>
                    <a:pt x="334" y="81"/>
                  </a:cubicBezTo>
                  <a:cubicBezTo>
                    <a:pt x="334" y="82"/>
                    <a:pt x="334" y="82"/>
                    <a:pt x="334" y="82"/>
                  </a:cubicBezTo>
                  <a:cubicBezTo>
                    <a:pt x="335" y="82"/>
                    <a:pt x="337" y="83"/>
                    <a:pt x="338" y="82"/>
                  </a:cubicBezTo>
                  <a:cubicBezTo>
                    <a:pt x="338" y="83"/>
                    <a:pt x="338" y="83"/>
                    <a:pt x="338" y="83"/>
                  </a:cubicBezTo>
                  <a:cubicBezTo>
                    <a:pt x="337" y="83"/>
                    <a:pt x="337" y="84"/>
                    <a:pt x="336" y="83"/>
                  </a:cubicBezTo>
                  <a:cubicBezTo>
                    <a:pt x="336" y="84"/>
                    <a:pt x="336" y="86"/>
                    <a:pt x="335" y="86"/>
                  </a:cubicBezTo>
                  <a:cubicBezTo>
                    <a:pt x="335" y="87"/>
                    <a:pt x="336" y="88"/>
                    <a:pt x="337" y="87"/>
                  </a:cubicBezTo>
                  <a:cubicBezTo>
                    <a:pt x="337" y="87"/>
                    <a:pt x="337" y="86"/>
                    <a:pt x="337" y="86"/>
                  </a:cubicBezTo>
                  <a:cubicBezTo>
                    <a:pt x="340" y="85"/>
                    <a:pt x="342" y="86"/>
                    <a:pt x="345" y="85"/>
                  </a:cubicBezTo>
                  <a:cubicBezTo>
                    <a:pt x="346" y="84"/>
                    <a:pt x="345" y="84"/>
                    <a:pt x="345" y="83"/>
                  </a:cubicBezTo>
                  <a:cubicBezTo>
                    <a:pt x="347" y="83"/>
                    <a:pt x="347" y="83"/>
                    <a:pt x="347" y="83"/>
                  </a:cubicBezTo>
                  <a:cubicBezTo>
                    <a:pt x="347" y="84"/>
                    <a:pt x="347" y="84"/>
                    <a:pt x="347" y="84"/>
                  </a:cubicBezTo>
                  <a:cubicBezTo>
                    <a:pt x="350" y="84"/>
                    <a:pt x="350" y="84"/>
                    <a:pt x="350" y="84"/>
                  </a:cubicBezTo>
                  <a:cubicBezTo>
                    <a:pt x="349" y="84"/>
                    <a:pt x="348" y="85"/>
                    <a:pt x="347" y="84"/>
                  </a:cubicBezTo>
                  <a:cubicBezTo>
                    <a:pt x="347" y="84"/>
                    <a:pt x="346" y="84"/>
                    <a:pt x="346" y="84"/>
                  </a:cubicBezTo>
                  <a:cubicBezTo>
                    <a:pt x="345" y="84"/>
                    <a:pt x="346" y="85"/>
                    <a:pt x="346" y="86"/>
                  </a:cubicBezTo>
                  <a:cubicBezTo>
                    <a:pt x="345" y="84"/>
                    <a:pt x="340" y="86"/>
                    <a:pt x="338" y="87"/>
                  </a:cubicBezTo>
                  <a:cubicBezTo>
                    <a:pt x="337" y="87"/>
                    <a:pt x="337" y="87"/>
                    <a:pt x="337" y="87"/>
                  </a:cubicBezTo>
                  <a:cubicBezTo>
                    <a:pt x="339" y="88"/>
                    <a:pt x="342" y="87"/>
                    <a:pt x="344" y="87"/>
                  </a:cubicBezTo>
                  <a:cubicBezTo>
                    <a:pt x="346" y="89"/>
                    <a:pt x="350" y="84"/>
                    <a:pt x="350" y="87"/>
                  </a:cubicBezTo>
                  <a:cubicBezTo>
                    <a:pt x="351" y="88"/>
                    <a:pt x="352" y="88"/>
                    <a:pt x="353" y="88"/>
                  </a:cubicBezTo>
                  <a:cubicBezTo>
                    <a:pt x="353" y="87"/>
                    <a:pt x="354" y="86"/>
                    <a:pt x="355" y="86"/>
                  </a:cubicBezTo>
                  <a:cubicBezTo>
                    <a:pt x="356" y="87"/>
                    <a:pt x="356" y="87"/>
                    <a:pt x="356" y="87"/>
                  </a:cubicBezTo>
                  <a:cubicBezTo>
                    <a:pt x="357" y="86"/>
                    <a:pt x="357" y="86"/>
                    <a:pt x="357" y="86"/>
                  </a:cubicBezTo>
                  <a:cubicBezTo>
                    <a:pt x="357" y="86"/>
                    <a:pt x="357" y="86"/>
                    <a:pt x="357" y="87"/>
                  </a:cubicBezTo>
                  <a:cubicBezTo>
                    <a:pt x="357" y="87"/>
                    <a:pt x="358" y="87"/>
                    <a:pt x="359" y="87"/>
                  </a:cubicBezTo>
                  <a:cubicBezTo>
                    <a:pt x="359" y="88"/>
                    <a:pt x="359" y="88"/>
                    <a:pt x="359" y="88"/>
                  </a:cubicBezTo>
                  <a:cubicBezTo>
                    <a:pt x="358" y="88"/>
                    <a:pt x="358" y="88"/>
                    <a:pt x="358" y="88"/>
                  </a:cubicBezTo>
                  <a:cubicBezTo>
                    <a:pt x="360" y="89"/>
                    <a:pt x="363" y="87"/>
                    <a:pt x="365" y="87"/>
                  </a:cubicBezTo>
                  <a:cubicBezTo>
                    <a:pt x="364" y="86"/>
                    <a:pt x="363" y="87"/>
                    <a:pt x="363" y="86"/>
                  </a:cubicBezTo>
                  <a:cubicBezTo>
                    <a:pt x="363" y="85"/>
                    <a:pt x="364" y="87"/>
                    <a:pt x="365" y="86"/>
                  </a:cubicBezTo>
                  <a:cubicBezTo>
                    <a:pt x="366" y="86"/>
                    <a:pt x="366" y="86"/>
                    <a:pt x="366" y="86"/>
                  </a:cubicBezTo>
                  <a:cubicBezTo>
                    <a:pt x="364" y="85"/>
                    <a:pt x="364" y="85"/>
                    <a:pt x="364" y="85"/>
                  </a:cubicBezTo>
                  <a:cubicBezTo>
                    <a:pt x="364" y="84"/>
                    <a:pt x="367" y="86"/>
                    <a:pt x="367" y="84"/>
                  </a:cubicBezTo>
                  <a:cubicBezTo>
                    <a:pt x="367" y="84"/>
                    <a:pt x="367" y="84"/>
                    <a:pt x="367" y="84"/>
                  </a:cubicBezTo>
                  <a:cubicBezTo>
                    <a:pt x="367" y="85"/>
                    <a:pt x="367" y="85"/>
                    <a:pt x="367" y="85"/>
                  </a:cubicBezTo>
                  <a:cubicBezTo>
                    <a:pt x="368" y="87"/>
                    <a:pt x="370" y="86"/>
                    <a:pt x="371" y="85"/>
                  </a:cubicBezTo>
                  <a:cubicBezTo>
                    <a:pt x="378" y="85"/>
                    <a:pt x="378" y="85"/>
                    <a:pt x="378" y="85"/>
                  </a:cubicBezTo>
                  <a:cubicBezTo>
                    <a:pt x="378" y="86"/>
                    <a:pt x="378" y="86"/>
                    <a:pt x="378" y="86"/>
                  </a:cubicBezTo>
                  <a:cubicBezTo>
                    <a:pt x="380" y="85"/>
                    <a:pt x="383" y="85"/>
                    <a:pt x="385" y="86"/>
                  </a:cubicBezTo>
                  <a:cubicBezTo>
                    <a:pt x="385" y="86"/>
                    <a:pt x="384" y="86"/>
                    <a:pt x="384" y="86"/>
                  </a:cubicBezTo>
                  <a:cubicBezTo>
                    <a:pt x="383" y="85"/>
                    <a:pt x="383" y="85"/>
                    <a:pt x="383" y="85"/>
                  </a:cubicBezTo>
                  <a:cubicBezTo>
                    <a:pt x="382" y="85"/>
                    <a:pt x="380" y="88"/>
                    <a:pt x="379" y="86"/>
                  </a:cubicBezTo>
                  <a:cubicBezTo>
                    <a:pt x="378" y="88"/>
                    <a:pt x="377" y="87"/>
                    <a:pt x="377" y="87"/>
                  </a:cubicBezTo>
                  <a:cubicBezTo>
                    <a:pt x="376" y="88"/>
                    <a:pt x="374" y="86"/>
                    <a:pt x="373" y="88"/>
                  </a:cubicBezTo>
                  <a:cubicBezTo>
                    <a:pt x="375" y="88"/>
                    <a:pt x="376" y="88"/>
                    <a:pt x="378" y="88"/>
                  </a:cubicBezTo>
                  <a:cubicBezTo>
                    <a:pt x="377" y="90"/>
                    <a:pt x="376" y="87"/>
                    <a:pt x="376" y="89"/>
                  </a:cubicBezTo>
                  <a:cubicBezTo>
                    <a:pt x="382" y="90"/>
                    <a:pt x="382" y="90"/>
                    <a:pt x="382" y="90"/>
                  </a:cubicBezTo>
                  <a:cubicBezTo>
                    <a:pt x="382" y="90"/>
                    <a:pt x="381" y="91"/>
                    <a:pt x="381" y="91"/>
                  </a:cubicBezTo>
                  <a:cubicBezTo>
                    <a:pt x="379" y="91"/>
                    <a:pt x="377" y="92"/>
                    <a:pt x="376" y="93"/>
                  </a:cubicBezTo>
                  <a:cubicBezTo>
                    <a:pt x="375" y="93"/>
                    <a:pt x="374" y="95"/>
                    <a:pt x="373" y="95"/>
                  </a:cubicBezTo>
                  <a:cubicBezTo>
                    <a:pt x="359" y="99"/>
                    <a:pt x="344" y="104"/>
                    <a:pt x="331" y="109"/>
                  </a:cubicBezTo>
                  <a:cubicBezTo>
                    <a:pt x="331" y="109"/>
                    <a:pt x="331" y="109"/>
                    <a:pt x="331" y="109"/>
                  </a:cubicBezTo>
                  <a:cubicBezTo>
                    <a:pt x="329" y="110"/>
                    <a:pt x="326" y="109"/>
                    <a:pt x="324" y="111"/>
                  </a:cubicBezTo>
                  <a:cubicBezTo>
                    <a:pt x="325" y="112"/>
                    <a:pt x="325" y="112"/>
                    <a:pt x="325" y="112"/>
                  </a:cubicBezTo>
                  <a:cubicBezTo>
                    <a:pt x="323" y="112"/>
                    <a:pt x="323" y="112"/>
                    <a:pt x="323" y="112"/>
                  </a:cubicBezTo>
                  <a:cubicBezTo>
                    <a:pt x="323" y="111"/>
                    <a:pt x="323" y="111"/>
                    <a:pt x="323" y="111"/>
                  </a:cubicBezTo>
                  <a:cubicBezTo>
                    <a:pt x="322" y="111"/>
                    <a:pt x="321" y="112"/>
                    <a:pt x="321" y="112"/>
                  </a:cubicBezTo>
                  <a:cubicBezTo>
                    <a:pt x="321" y="113"/>
                    <a:pt x="321" y="113"/>
                    <a:pt x="321" y="113"/>
                  </a:cubicBezTo>
                  <a:cubicBezTo>
                    <a:pt x="320" y="112"/>
                    <a:pt x="317" y="113"/>
                    <a:pt x="316" y="114"/>
                  </a:cubicBezTo>
                  <a:cubicBezTo>
                    <a:pt x="317" y="114"/>
                    <a:pt x="317" y="114"/>
                    <a:pt x="317" y="114"/>
                  </a:cubicBezTo>
                  <a:cubicBezTo>
                    <a:pt x="316" y="115"/>
                    <a:pt x="314" y="114"/>
                    <a:pt x="313" y="116"/>
                  </a:cubicBezTo>
                  <a:cubicBezTo>
                    <a:pt x="319" y="116"/>
                    <a:pt x="319" y="116"/>
                    <a:pt x="319" y="116"/>
                  </a:cubicBezTo>
                  <a:cubicBezTo>
                    <a:pt x="317" y="117"/>
                    <a:pt x="313" y="116"/>
                    <a:pt x="311" y="118"/>
                  </a:cubicBezTo>
                  <a:cubicBezTo>
                    <a:pt x="310" y="117"/>
                    <a:pt x="309" y="118"/>
                    <a:pt x="308" y="117"/>
                  </a:cubicBezTo>
                  <a:cubicBezTo>
                    <a:pt x="308" y="117"/>
                    <a:pt x="308" y="118"/>
                    <a:pt x="308" y="118"/>
                  </a:cubicBezTo>
                  <a:cubicBezTo>
                    <a:pt x="308" y="118"/>
                    <a:pt x="309" y="119"/>
                    <a:pt x="309" y="119"/>
                  </a:cubicBezTo>
                  <a:cubicBezTo>
                    <a:pt x="308" y="120"/>
                    <a:pt x="307" y="119"/>
                    <a:pt x="305" y="119"/>
                  </a:cubicBezTo>
                  <a:cubicBezTo>
                    <a:pt x="305" y="119"/>
                    <a:pt x="305" y="119"/>
                    <a:pt x="305" y="120"/>
                  </a:cubicBezTo>
                  <a:cubicBezTo>
                    <a:pt x="305" y="120"/>
                    <a:pt x="307" y="119"/>
                    <a:pt x="306" y="121"/>
                  </a:cubicBezTo>
                  <a:cubicBezTo>
                    <a:pt x="310" y="122"/>
                    <a:pt x="313" y="120"/>
                    <a:pt x="317" y="119"/>
                  </a:cubicBezTo>
                  <a:cubicBezTo>
                    <a:pt x="316" y="119"/>
                    <a:pt x="316" y="119"/>
                    <a:pt x="316" y="119"/>
                  </a:cubicBezTo>
                  <a:cubicBezTo>
                    <a:pt x="317" y="118"/>
                    <a:pt x="317" y="118"/>
                    <a:pt x="317" y="118"/>
                  </a:cubicBezTo>
                  <a:cubicBezTo>
                    <a:pt x="317" y="119"/>
                    <a:pt x="317" y="119"/>
                    <a:pt x="318" y="119"/>
                  </a:cubicBezTo>
                  <a:cubicBezTo>
                    <a:pt x="318" y="118"/>
                    <a:pt x="319" y="118"/>
                    <a:pt x="319" y="117"/>
                  </a:cubicBezTo>
                  <a:cubicBezTo>
                    <a:pt x="320" y="118"/>
                    <a:pt x="320" y="118"/>
                    <a:pt x="320" y="118"/>
                  </a:cubicBezTo>
                  <a:cubicBezTo>
                    <a:pt x="318" y="119"/>
                    <a:pt x="318" y="121"/>
                    <a:pt x="316" y="121"/>
                  </a:cubicBezTo>
                  <a:cubicBezTo>
                    <a:pt x="316" y="122"/>
                    <a:pt x="316" y="121"/>
                    <a:pt x="316" y="121"/>
                  </a:cubicBezTo>
                  <a:cubicBezTo>
                    <a:pt x="317" y="122"/>
                    <a:pt x="316" y="123"/>
                    <a:pt x="315" y="123"/>
                  </a:cubicBezTo>
                  <a:cubicBezTo>
                    <a:pt x="316" y="121"/>
                    <a:pt x="316" y="121"/>
                    <a:pt x="316" y="121"/>
                  </a:cubicBezTo>
                  <a:cubicBezTo>
                    <a:pt x="315" y="121"/>
                    <a:pt x="315" y="121"/>
                    <a:pt x="315" y="121"/>
                  </a:cubicBezTo>
                  <a:cubicBezTo>
                    <a:pt x="310" y="122"/>
                    <a:pt x="305" y="122"/>
                    <a:pt x="301" y="124"/>
                  </a:cubicBezTo>
                  <a:cubicBezTo>
                    <a:pt x="305" y="126"/>
                    <a:pt x="305" y="126"/>
                    <a:pt x="305" y="126"/>
                  </a:cubicBezTo>
                  <a:cubicBezTo>
                    <a:pt x="303" y="126"/>
                    <a:pt x="303" y="126"/>
                    <a:pt x="303" y="126"/>
                  </a:cubicBezTo>
                  <a:cubicBezTo>
                    <a:pt x="303" y="126"/>
                    <a:pt x="303" y="126"/>
                    <a:pt x="303" y="126"/>
                  </a:cubicBezTo>
                  <a:cubicBezTo>
                    <a:pt x="300" y="125"/>
                    <a:pt x="298" y="127"/>
                    <a:pt x="296" y="128"/>
                  </a:cubicBezTo>
                  <a:cubicBezTo>
                    <a:pt x="297" y="128"/>
                    <a:pt x="300" y="129"/>
                    <a:pt x="300" y="128"/>
                  </a:cubicBezTo>
                  <a:cubicBezTo>
                    <a:pt x="301" y="126"/>
                    <a:pt x="300" y="129"/>
                    <a:pt x="302" y="128"/>
                  </a:cubicBezTo>
                  <a:cubicBezTo>
                    <a:pt x="304" y="128"/>
                    <a:pt x="304" y="128"/>
                    <a:pt x="304" y="128"/>
                  </a:cubicBezTo>
                  <a:cubicBezTo>
                    <a:pt x="305" y="129"/>
                    <a:pt x="307" y="128"/>
                    <a:pt x="308" y="129"/>
                  </a:cubicBezTo>
                  <a:cubicBezTo>
                    <a:pt x="309" y="127"/>
                    <a:pt x="311" y="129"/>
                    <a:pt x="312" y="128"/>
                  </a:cubicBezTo>
                  <a:cubicBezTo>
                    <a:pt x="312" y="128"/>
                    <a:pt x="311" y="128"/>
                    <a:pt x="312" y="129"/>
                  </a:cubicBezTo>
                  <a:cubicBezTo>
                    <a:pt x="312" y="129"/>
                    <a:pt x="312" y="129"/>
                    <a:pt x="312" y="129"/>
                  </a:cubicBezTo>
                  <a:cubicBezTo>
                    <a:pt x="310" y="130"/>
                    <a:pt x="305" y="128"/>
                    <a:pt x="304" y="131"/>
                  </a:cubicBezTo>
                  <a:cubicBezTo>
                    <a:pt x="303" y="132"/>
                    <a:pt x="302" y="133"/>
                    <a:pt x="301" y="133"/>
                  </a:cubicBezTo>
                  <a:cubicBezTo>
                    <a:pt x="301" y="133"/>
                    <a:pt x="301" y="134"/>
                    <a:pt x="300" y="134"/>
                  </a:cubicBezTo>
                  <a:cubicBezTo>
                    <a:pt x="300" y="134"/>
                    <a:pt x="300" y="134"/>
                    <a:pt x="300" y="134"/>
                  </a:cubicBezTo>
                  <a:cubicBezTo>
                    <a:pt x="299" y="137"/>
                    <a:pt x="297" y="136"/>
                    <a:pt x="295" y="137"/>
                  </a:cubicBezTo>
                  <a:cubicBezTo>
                    <a:pt x="294" y="136"/>
                    <a:pt x="293" y="138"/>
                    <a:pt x="291" y="136"/>
                  </a:cubicBezTo>
                  <a:cubicBezTo>
                    <a:pt x="290" y="139"/>
                    <a:pt x="287" y="137"/>
                    <a:pt x="285" y="137"/>
                  </a:cubicBezTo>
                  <a:cubicBezTo>
                    <a:pt x="284" y="137"/>
                    <a:pt x="283" y="136"/>
                    <a:pt x="282" y="137"/>
                  </a:cubicBezTo>
                  <a:cubicBezTo>
                    <a:pt x="283" y="136"/>
                    <a:pt x="283" y="136"/>
                    <a:pt x="283" y="136"/>
                  </a:cubicBezTo>
                  <a:cubicBezTo>
                    <a:pt x="280" y="135"/>
                    <a:pt x="278" y="136"/>
                    <a:pt x="275" y="137"/>
                  </a:cubicBezTo>
                  <a:cubicBezTo>
                    <a:pt x="275" y="137"/>
                    <a:pt x="275" y="137"/>
                    <a:pt x="275" y="137"/>
                  </a:cubicBezTo>
                  <a:cubicBezTo>
                    <a:pt x="274" y="138"/>
                    <a:pt x="273" y="136"/>
                    <a:pt x="273" y="138"/>
                  </a:cubicBezTo>
                  <a:cubicBezTo>
                    <a:pt x="274" y="140"/>
                    <a:pt x="276" y="138"/>
                    <a:pt x="278" y="138"/>
                  </a:cubicBezTo>
                  <a:cubicBezTo>
                    <a:pt x="278" y="138"/>
                    <a:pt x="278" y="138"/>
                    <a:pt x="278" y="138"/>
                  </a:cubicBezTo>
                  <a:cubicBezTo>
                    <a:pt x="279" y="138"/>
                    <a:pt x="279" y="138"/>
                    <a:pt x="279" y="138"/>
                  </a:cubicBezTo>
                  <a:cubicBezTo>
                    <a:pt x="279" y="138"/>
                    <a:pt x="282" y="139"/>
                    <a:pt x="280" y="140"/>
                  </a:cubicBezTo>
                  <a:cubicBezTo>
                    <a:pt x="281" y="141"/>
                    <a:pt x="282" y="139"/>
                    <a:pt x="282" y="138"/>
                  </a:cubicBezTo>
                  <a:cubicBezTo>
                    <a:pt x="283" y="138"/>
                    <a:pt x="283" y="138"/>
                    <a:pt x="283" y="138"/>
                  </a:cubicBezTo>
                  <a:cubicBezTo>
                    <a:pt x="282" y="139"/>
                    <a:pt x="282" y="139"/>
                    <a:pt x="282" y="139"/>
                  </a:cubicBezTo>
                  <a:cubicBezTo>
                    <a:pt x="284" y="140"/>
                    <a:pt x="284" y="140"/>
                    <a:pt x="284" y="140"/>
                  </a:cubicBezTo>
                  <a:cubicBezTo>
                    <a:pt x="284" y="140"/>
                    <a:pt x="284" y="139"/>
                    <a:pt x="284" y="139"/>
                  </a:cubicBezTo>
                  <a:cubicBezTo>
                    <a:pt x="284" y="139"/>
                    <a:pt x="284" y="139"/>
                    <a:pt x="284" y="139"/>
                  </a:cubicBezTo>
                  <a:cubicBezTo>
                    <a:pt x="284" y="140"/>
                    <a:pt x="284" y="140"/>
                    <a:pt x="284" y="140"/>
                  </a:cubicBezTo>
                  <a:cubicBezTo>
                    <a:pt x="282" y="140"/>
                    <a:pt x="282" y="140"/>
                    <a:pt x="282" y="140"/>
                  </a:cubicBezTo>
                  <a:cubicBezTo>
                    <a:pt x="283" y="140"/>
                    <a:pt x="282" y="139"/>
                    <a:pt x="282" y="139"/>
                  </a:cubicBezTo>
                  <a:cubicBezTo>
                    <a:pt x="282" y="141"/>
                    <a:pt x="282" y="142"/>
                    <a:pt x="281" y="143"/>
                  </a:cubicBezTo>
                  <a:cubicBezTo>
                    <a:pt x="282" y="144"/>
                    <a:pt x="282" y="144"/>
                    <a:pt x="282" y="144"/>
                  </a:cubicBezTo>
                  <a:cubicBezTo>
                    <a:pt x="282" y="143"/>
                    <a:pt x="282" y="143"/>
                    <a:pt x="282" y="143"/>
                  </a:cubicBezTo>
                  <a:cubicBezTo>
                    <a:pt x="283" y="143"/>
                    <a:pt x="286" y="144"/>
                    <a:pt x="287" y="143"/>
                  </a:cubicBezTo>
                  <a:cubicBezTo>
                    <a:pt x="287" y="143"/>
                    <a:pt x="287" y="143"/>
                    <a:pt x="287" y="143"/>
                  </a:cubicBezTo>
                  <a:cubicBezTo>
                    <a:pt x="288" y="144"/>
                    <a:pt x="288" y="144"/>
                    <a:pt x="288" y="144"/>
                  </a:cubicBezTo>
                  <a:cubicBezTo>
                    <a:pt x="288" y="145"/>
                    <a:pt x="284" y="144"/>
                    <a:pt x="286" y="146"/>
                  </a:cubicBezTo>
                  <a:cubicBezTo>
                    <a:pt x="287" y="146"/>
                    <a:pt x="287" y="146"/>
                    <a:pt x="287" y="146"/>
                  </a:cubicBezTo>
                  <a:cubicBezTo>
                    <a:pt x="287" y="146"/>
                    <a:pt x="286" y="146"/>
                    <a:pt x="285" y="146"/>
                  </a:cubicBezTo>
                  <a:cubicBezTo>
                    <a:pt x="285" y="146"/>
                    <a:pt x="285" y="146"/>
                    <a:pt x="284" y="146"/>
                  </a:cubicBezTo>
                  <a:cubicBezTo>
                    <a:pt x="284" y="147"/>
                    <a:pt x="282" y="147"/>
                    <a:pt x="281" y="147"/>
                  </a:cubicBezTo>
                  <a:cubicBezTo>
                    <a:pt x="282" y="146"/>
                    <a:pt x="285" y="147"/>
                    <a:pt x="285" y="144"/>
                  </a:cubicBezTo>
                  <a:cubicBezTo>
                    <a:pt x="284" y="143"/>
                    <a:pt x="284" y="143"/>
                    <a:pt x="284" y="143"/>
                  </a:cubicBezTo>
                  <a:cubicBezTo>
                    <a:pt x="284" y="145"/>
                    <a:pt x="281" y="143"/>
                    <a:pt x="279" y="144"/>
                  </a:cubicBezTo>
                  <a:cubicBezTo>
                    <a:pt x="280" y="145"/>
                    <a:pt x="280" y="145"/>
                    <a:pt x="280" y="145"/>
                  </a:cubicBezTo>
                  <a:cubicBezTo>
                    <a:pt x="279" y="144"/>
                    <a:pt x="277" y="147"/>
                    <a:pt x="276" y="146"/>
                  </a:cubicBezTo>
                  <a:cubicBezTo>
                    <a:pt x="277" y="147"/>
                    <a:pt x="278" y="147"/>
                    <a:pt x="279" y="147"/>
                  </a:cubicBezTo>
                  <a:cubicBezTo>
                    <a:pt x="275" y="148"/>
                    <a:pt x="275" y="148"/>
                    <a:pt x="275" y="148"/>
                  </a:cubicBezTo>
                  <a:cubicBezTo>
                    <a:pt x="275" y="148"/>
                    <a:pt x="275" y="147"/>
                    <a:pt x="275" y="148"/>
                  </a:cubicBezTo>
                  <a:cubicBezTo>
                    <a:pt x="274" y="148"/>
                    <a:pt x="274" y="148"/>
                    <a:pt x="274" y="149"/>
                  </a:cubicBezTo>
                  <a:cubicBezTo>
                    <a:pt x="275" y="150"/>
                    <a:pt x="276" y="149"/>
                    <a:pt x="277" y="149"/>
                  </a:cubicBezTo>
                  <a:cubicBezTo>
                    <a:pt x="274" y="150"/>
                    <a:pt x="274" y="150"/>
                    <a:pt x="274" y="150"/>
                  </a:cubicBezTo>
                  <a:cubicBezTo>
                    <a:pt x="274" y="151"/>
                    <a:pt x="275" y="150"/>
                    <a:pt x="276" y="150"/>
                  </a:cubicBezTo>
                  <a:cubicBezTo>
                    <a:pt x="274" y="151"/>
                    <a:pt x="271" y="151"/>
                    <a:pt x="268" y="151"/>
                  </a:cubicBezTo>
                  <a:cubicBezTo>
                    <a:pt x="267" y="152"/>
                    <a:pt x="264" y="149"/>
                    <a:pt x="263" y="152"/>
                  </a:cubicBezTo>
                  <a:cubicBezTo>
                    <a:pt x="266" y="153"/>
                    <a:pt x="266" y="153"/>
                    <a:pt x="266" y="153"/>
                  </a:cubicBezTo>
                  <a:cubicBezTo>
                    <a:pt x="265" y="153"/>
                    <a:pt x="264" y="153"/>
                    <a:pt x="264" y="152"/>
                  </a:cubicBezTo>
                  <a:cubicBezTo>
                    <a:pt x="263" y="152"/>
                    <a:pt x="262" y="153"/>
                    <a:pt x="261" y="153"/>
                  </a:cubicBezTo>
                  <a:cubicBezTo>
                    <a:pt x="262" y="154"/>
                    <a:pt x="262" y="154"/>
                    <a:pt x="262" y="154"/>
                  </a:cubicBezTo>
                  <a:cubicBezTo>
                    <a:pt x="261" y="155"/>
                    <a:pt x="261" y="153"/>
                    <a:pt x="259" y="154"/>
                  </a:cubicBezTo>
                  <a:cubicBezTo>
                    <a:pt x="259" y="154"/>
                    <a:pt x="259" y="154"/>
                    <a:pt x="259" y="154"/>
                  </a:cubicBezTo>
                  <a:cubicBezTo>
                    <a:pt x="259" y="154"/>
                    <a:pt x="257" y="154"/>
                    <a:pt x="256" y="154"/>
                  </a:cubicBezTo>
                  <a:cubicBezTo>
                    <a:pt x="257" y="155"/>
                    <a:pt x="257" y="155"/>
                    <a:pt x="257" y="155"/>
                  </a:cubicBezTo>
                  <a:cubicBezTo>
                    <a:pt x="255" y="156"/>
                    <a:pt x="252" y="156"/>
                    <a:pt x="251" y="156"/>
                  </a:cubicBezTo>
                  <a:cubicBezTo>
                    <a:pt x="250" y="158"/>
                    <a:pt x="251" y="157"/>
                    <a:pt x="252" y="158"/>
                  </a:cubicBezTo>
                  <a:cubicBezTo>
                    <a:pt x="253" y="157"/>
                    <a:pt x="253" y="157"/>
                    <a:pt x="253" y="157"/>
                  </a:cubicBezTo>
                  <a:cubicBezTo>
                    <a:pt x="254" y="158"/>
                    <a:pt x="256" y="156"/>
                    <a:pt x="258" y="158"/>
                  </a:cubicBezTo>
                  <a:cubicBezTo>
                    <a:pt x="257" y="159"/>
                    <a:pt x="253" y="158"/>
                    <a:pt x="254" y="160"/>
                  </a:cubicBezTo>
                  <a:cubicBezTo>
                    <a:pt x="250" y="161"/>
                    <a:pt x="250" y="161"/>
                    <a:pt x="250" y="161"/>
                  </a:cubicBezTo>
                  <a:cubicBezTo>
                    <a:pt x="252" y="160"/>
                    <a:pt x="252" y="163"/>
                    <a:pt x="255" y="162"/>
                  </a:cubicBezTo>
                  <a:cubicBezTo>
                    <a:pt x="256" y="163"/>
                    <a:pt x="256" y="163"/>
                    <a:pt x="256" y="163"/>
                  </a:cubicBezTo>
                  <a:cubicBezTo>
                    <a:pt x="254" y="162"/>
                    <a:pt x="252" y="163"/>
                    <a:pt x="250" y="163"/>
                  </a:cubicBezTo>
                  <a:cubicBezTo>
                    <a:pt x="252" y="165"/>
                    <a:pt x="252" y="165"/>
                    <a:pt x="252" y="165"/>
                  </a:cubicBezTo>
                  <a:cubicBezTo>
                    <a:pt x="252" y="164"/>
                    <a:pt x="252" y="165"/>
                    <a:pt x="251" y="165"/>
                  </a:cubicBezTo>
                  <a:cubicBezTo>
                    <a:pt x="251" y="165"/>
                    <a:pt x="251" y="165"/>
                    <a:pt x="251" y="165"/>
                  </a:cubicBezTo>
                  <a:cubicBezTo>
                    <a:pt x="253" y="167"/>
                    <a:pt x="253" y="167"/>
                    <a:pt x="253" y="167"/>
                  </a:cubicBezTo>
                  <a:cubicBezTo>
                    <a:pt x="259" y="167"/>
                    <a:pt x="264" y="167"/>
                    <a:pt x="270" y="167"/>
                  </a:cubicBezTo>
                  <a:cubicBezTo>
                    <a:pt x="263" y="168"/>
                    <a:pt x="256" y="166"/>
                    <a:pt x="250" y="169"/>
                  </a:cubicBezTo>
                  <a:cubicBezTo>
                    <a:pt x="251" y="170"/>
                    <a:pt x="251" y="170"/>
                    <a:pt x="251" y="170"/>
                  </a:cubicBezTo>
                  <a:cubicBezTo>
                    <a:pt x="251" y="170"/>
                    <a:pt x="250" y="170"/>
                    <a:pt x="250" y="170"/>
                  </a:cubicBezTo>
                  <a:cubicBezTo>
                    <a:pt x="250" y="171"/>
                    <a:pt x="250" y="171"/>
                    <a:pt x="250" y="171"/>
                  </a:cubicBezTo>
                  <a:cubicBezTo>
                    <a:pt x="248" y="171"/>
                    <a:pt x="248" y="172"/>
                    <a:pt x="244" y="171"/>
                  </a:cubicBezTo>
                  <a:cubicBezTo>
                    <a:pt x="242" y="171"/>
                    <a:pt x="241" y="173"/>
                    <a:pt x="241" y="174"/>
                  </a:cubicBezTo>
                  <a:cubicBezTo>
                    <a:pt x="239" y="172"/>
                    <a:pt x="235" y="173"/>
                    <a:pt x="232" y="173"/>
                  </a:cubicBezTo>
                  <a:cubicBezTo>
                    <a:pt x="231" y="173"/>
                    <a:pt x="231" y="173"/>
                    <a:pt x="231" y="173"/>
                  </a:cubicBezTo>
                  <a:cubicBezTo>
                    <a:pt x="229" y="173"/>
                    <a:pt x="231" y="174"/>
                    <a:pt x="231" y="173"/>
                  </a:cubicBezTo>
                  <a:cubicBezTo>
                    <a:pt x="229" y="172"/>
                    <a:pt x="226" y="173"/>
                    <a:pt x="224" y="172"/>
                  </a:cubicBezTo>
                  <a:cubicBezTo>
                    <a:pt x="223" y="175"/>
                    <a:pt x="219" y="173"/>
                    <a:pt x="219" y="175"/>
                  </a:cubicBezTo>
                  <a:cubicBezTo>
                    <a:pt x="216" y="174"/>
                    <a:pt x="216" y="174"/>
                    <a:pt x="216" y="174"/>
                  </a:cubicBezTo>
                  <a:cubicBezTo>
                    <a:pt x="217" y="174"/>
                    <a:pt x="218" y="175"/>
                    <a:pt x="218" y="174"/>
                  </a:cubicBezTo>
                  <a:cubicBezTo>
                    <a:pt x="218" y="172"/>
                    <a:pt x="216" y="173"/>
                    <a:pt x="216" y="172"/>
                  </a:cubicBezTo>
                  <a:cubicBezTo>
                    <a:pt x="214" y="174"/>
                    <a:pt x="214" y="174"/>
                    <a:pt x="214" y="174"/>
                  </a:cubicBezTo>
                  <a:cubicBezTo>
                    <a:pt x="214" y="174"/>
                    <a:pt x="215" y="175"/>
                    <a:pt x="215" y="174"/>
                  </a:cubicBezTo>
                  <a:cubicBezTo>
                    <a:pt x="214" y="175"/>
                    <a:pt x="215" y="176"/>
                    <a:pt x="215" y="177"/>
                  </a:cubicBezTo>
                  <a:cubicBezTo>
                    <a:pt x="214" y="178"/>
                    <a:pt x="212" y="177"/>
                    <a:pt x="212" y="176"/>
                  </a:cubicBezTo>
                  <a:cubicBezTo>
                    <a:pt x="213" y="175"/>
                    <a:pt x="213" y="175"/>
                    <a:pt x="213" y="175"/>
                  </a:cubicBezTo>
                  <a:cubicBezTo>
                    <a:pt x="213" y="174"/>
                    <a:pt x="212" y="174"/>
                    <a:pt x="212" y="174"/>
                  </a:cubicBezTo>
                  <a:cubicBezTo>
                    <a:pt x="211" y="176"/>
                    <a:pt x="212" y="176"/>
                    <a:pt x="211" y="177"/>
                  </a:cubicBezTo>
                  <a:cubicBezTo>
                    <a:pt x="211" y="177"/>
                    <a:pt x="211" y="177"/>
                    <a:pt x="211" y="177"/>
                  </a:cubicBezTo>
                  <a:cubicBezTo>
                    <a:pt x="211" y="176"/>
                    <a:pt x="211" y="176"/>
                    <a:pt x="211" y="176"/>
                  </a:cubicBezTo>
                  <a:cubicBezTo>
                    <a:pt x="210" y="176"/>
                    <a:pt x="210" y="174"/>
                    <a:pt x="209" y="175"/>
                  </a:cubicBezTo>
                  <a:cubicBezTo>
                    <a:pt x="207" y="177"/>
                    <a:pt x="207" y="177"/>
                    <a:pt x="207" y="177"/>
                  </a:cubicBezTo>
                  <a:cubicBezTo>
                    <a:pt x="208" y="177"/>
                    <a:pt x="208" y="177"/>
                    <a:pt x="208" y="177"/>
                  </a:cubicBezTo>
                  <a:cubicBezTo>
                    <a:pt x="207" y="177"/>
                    <a:pt x="206" y="176"/>
                    <a:pt x="205" y="176"/>
                  </a:cubicBezTo>
                  <a:cubicBezTo>
                    <a:pt x="205" y="177"/>
                    <a:pt x="205" y="177"/>
                    <a:pt x="205" y="177"/>
                  </a:cubicBezTo>
                  <a:cubicBezTo>
                    <a:pt x="203" y="177"/>
                    <a:pt x="201" y="176"/>
                    <a:pt x="199" y="178"/>
                  </a:cubicBezTo>
                  <a:cubicBezTo>
                    <a:pt x="200" y="178"/>
                    <a:pt x="200" y="178"/>
                    <a:pt x="200" y="178"/>
                  </a:cubicBezTo>
                  <a:cubicBezTo>
                    <a:pt x="200" y="178"/>
                    <a:pt x="198" y="179"/>
                    <a:pt x="196" y="178"/>
                  </a:cubicBezTo>
                  <a:cubicBezTo>
                    <a:pt x="195" y="179"/>
                    <a:pt x="196" y="180"/>
                    <a:pt x="194" y="179"/>
                  </a:cubicBezTo>
                  <a:cubicBezTo>
                    <a:pt x="195" y="179"/>
                    <a:pt x="195" y="179"/>
                    <a:pt x="195" y="178"/>
                  </a:cubicBezTo>
                  <a:cubicBezTo>
                    <a:pt x="193" y="178"/>
                    <a:pt x="192" y="177"/>
                    <a:pt x="190" y="178"/>
                  </a:cubicBezTo>
                  <a:cubicBezTo>
                    <a:pt x="171" y="176"/>
                    <a:pt x="150" y="176"/>
                    <a:pt x="131" y="175"/>
                  </a:cubicBezTo>
                  <a:cubicBezTo>
                    <a:pt x="130" y="176"/>
                    <a:pt x="130" y="176"/>
                    <a:pt x="130" y="176"/>
                  </a:cubicBezTo>
                  <a:cubicBezTo>
                    <a:pt x="129" y="175"/>
                    <a:pt x="126" y="175"/>
                    <a:pt x="125" y="175"/>
                  </a:cubicBezTo>
                  <a:cubicBezTo>
                    <a:pt x="123" y="176"/>
                    <a:pt x="122" y="176"/>
                    <a:pt x="120" y="177"/>
                  </a:cubicBezTo>
                  <a:cubicBezTo>
                    <a:pt x="120" y="178"/>
                    <a:pt x="118" y="179"/>
                    <a:pt x="117" y="178"/>
                  </a:cubicBezTo>
                  <a:cubicBezTo>
                    <a:pt x="117" y="177"/>
                    <a:pt x="119" y="177"/>
                    <a:pt x="120" y="176"/>
                  </a:cubicBezTo>
                  <a:cubicBezTo>
                    <a:pt x="119" y="176"/>
                    <a:pt x="119" y="175"/>
                    <a:pt x="118" y="175"/>
                  </a:cubicBezTo>
                  <a:cubicBezTo>
                    <a:pt x="117" y="176"/>
                    <a:pt x="117" y="176"/>
                    <a:pt x="117" y="176"/>
                  </a:cubicBezTo>
                  <a:cubicBezTo>
                    <a:pt x="119" y="176"/>
                    <a:pt x="119" y="176"/>
                    <a:pt x="119" y="176"/>
                  </a:cubicBezTo>
                  <a:cubicBezTo>
                    <a:pt x="117" y="177"/>
                    <a:pt x="117" y="177"/>
                    <a:pt x="117" y="177"/>
                  </a:cubicBezTo>
                  <a:cubicBezTo>
                    <a:pt x="117" y="174"/>
                    <a:pt x="114" y="176"/>
                    <a:pt x="113" y="175"/>
                  </a:cubicBezTo>
                  <a:cubicBezTo>
                    <a:pt x="112" y="177"/>
                    <a:pt x="108" y="174"/>
                    <a:pt x="110" y="177"/>
                  </a:cubicBezTo>
                  <a:cubicBezTo>
                    <a:pt x="109" y="177"/>
                    <a:pt x="106" y="174"/>
                    <a:pt x="105" y="177"/>
                  </a:cubicBezTo>
                  <a:cubicBezTo>
                    <a:pt x="103" y="178"/>
                    <a:pt x="100" y="175"/>
                    <a:pt x="97" y="176"/>
                  </a:cubicBezTo>
                  <a:cubicBezTo>
                    <a:pt x="97" y="177"/>
                    <a:pt x="97" y="177"/>
                    <a:pt x="97" y="177"/>
                  </a:cubicBezTo>
                  <a:cubicBezTo>
                    <a:pt x="95" y="176"/>
                    <a:pt x="94" y="177"/>
                    <a:pt x="92" y="177"/>
                  </a:cubicBezTo>
                  <a:cubicBezTo>
                    <a:pt x="91" y="178"/>
                    <a:pt x="91" y="178"/>
                    <a:pt x="91" y="178"/>
                  </a:cubicBezTo>
                  <a:cubicBezTo>
                    <a:pt x="91" y="178"/>
                    <a:pt x="91" y="178"/>
                    <a:pt x="91" y="178"/>
                  </a:cubicBezTo>
                  <a:cubicBezTo>
                    <a:pt x="91" y="177"/>
                    <a:pt x="91" y="177"/>
                    <a:pt x="91" y="177"/>
                  </a:cubicBezTo>
                  <a:cubicBezTo>
                    <a:pt x="91" y="177"/>
                    <a:pt x="90" y="177"/>
                    <a:pt x="90" y="177"/>
                  </a:cubicBezTo>
                  <a:cubicBezTo>
                    <a:pt x="88" y="178"/>
                    <a:pt x="84" y="177"/>
                    <a:pt x="81" y="178"/>
                  </a:cubicBezTo>
                  <a:cubicBezTo>
                    <a:pt x="77" y="180"/>
                    <a:pt x="71" y="178"/>
                    <a:pt x="67" y="180"/>
                  </a:cubicBezTo>
                  <a:cubicBezTo>
                    <a:pt x="61" y="182"/>
                    <a:pt x="55" y="180"/>
                    <a:pt x="50" y="181"/>
                  </a:cubicBezTo>
                  <a:cubicBezTo>
                    <a:pt x="52" y="182"/>
                    <a:pt x="54" y="182"/>
                    <a:pt x="56" y="182"/>
                  </a:cubicBezTo>
                  <a:cubicBezTo>
                    <a:pt x="56" y="183"/>
                    <a:pt x="57" y="182"/>
                    <a:pt x="58" y="182"/>
                  </a:cubicBezTo>
                  <a:cubicBezTo>
                    <a:pt x="53" y="183"/>
                    <a:pt x="47" y="181"/>
                    <a:pt x="42" y="182"/>
                  </a:cubicBezTo>
                  <a:cubicBezTo>
                    <a:pt x="39" y="176"/>
                    <a:pt x="32" y="180"/>
                    <a:pt x="29" y="175"/>
                  </a:cubicBezTo>
                  <a:cubicBezTo>
                    <a:pt x="26" y="172"/>
                    <a:pt x="24" y="168"/>
                    <a:pt x="24" y="163"/>
                  </a:cubicBezTo>
                  <a:cubicBezTo>
                    <a:pt x="24" y="163"/>
                    <a:pt x="24" y="163"/>
                    <a:pt x="24" y="163"/>
                  </a:cubicBezTo>
                  <a:cubicBezTo>
                    <a:pt x="22" y="165"/>
                    <a:pt x="22" y="165"/>
                    <a:pt x="22" y="165"/>
                  </a:cubicBezTo>
                  <a:cubicBezTo>
                    <a:pt x="21" y="164"/>
                    <a:pt x="20" y="162"/>
                    <a:pt x="19" y="162"/>
                  </a:cubicBezTo>
                  <a:cubicBezTo>
                    <a:pt x="20" y="161"/>
                    <a:pt x="20" y="159"/>
                    <a:pt x="20" y="158"/>
                  </a:cubicBezTo>
                  <a:cubicBezTo>
                    <a:pt x="19" y="156"/>
                    <a:pt x="17" y="161"/>
                    <a:pt x="17" y="158"/>
                  </a:cubicBezTo>
                  <a:cubicBezTo>
                    <a:pt x="16" y="157"/>
                    <a:pt x="16" y="157"/>
                    <a:pt x="16" y="157"/>
                  </a:cubicBezTo>
                  <a:cubicBezTo>
                    <a:pt x="17" y="156"/>
                    <a:pt x="15" y="154"/>
                    <a:pt x="16" y="153"/>
                  </a:cubicBezTo>
                  <a:cubicBezTo>
                    <a:pt x="17" y="151"/>
                    <a:pt x="13" y="151"/>
                    <a:pt x="13" y="151"/>
                  </a:cubicBezTo>
                  <a:cubicBezTo>
                    <a:pt x="15" y="151"/>
                    <a:pt x="15" y="149"/>
                    <a:pt x="16" y="148"/>
                  </a:cubicBezTo>
                  <a:cubicBezTo>
                    <a:pt x="13" y="148"/>
                    <a:pt x="13" y="148"/>
                    <a:pt x="13" y="148"/>
                  </a:cubicBezTo>
                  <a:cubicBezTo>
                    <a:pt x="13" y="146"/>
                    <a:pt x="12" y="147"/>
                    <a:pt x="11" y="147"/>
                  </a:cubicBezTo>
                  <a:cubicBezTo>
                    <a:pt x="13" y="144"/>
                    <a:pt x="11" y="142"/>
                    <a:pt x="14" y="140"/>
                  </a:cubicBezTo>
                  <a:cubicBezTo>
                    <a:pt x="13" y="139"/>
                    <a:pt x="13" y="139"/>
                    <a:pt x="13" y="139"/>
                  </a:cubicBezTo>
                  <a:cubicBezTo>
                    <a:pt x="14" y="138"/>
                    <a:pt x="15" y="138"/>
                    <a:pt x="15" y="137"/>
                  </a:cubicBezTo>
                  <a:cubicBezTo>
                    <a:pt x="12" y="137"/>
                    <a:pt x="12" y="137"/>
                    <a:pt x="12" y="137"/>
                  </a:cubicBezTo>
                  <a:cubicBezTo>
                    <a:pt x="10" y="135"/>
                    <a:pt x="18" y="130"/>
                    <a:pt x="12" y="131"/>
                  </a:cubicBezTo>
                  <a:cubicBezTo>
                    <a:pt x="12" y="130"/>
                    <a:pt x="14" y="129"/>
                    <a:pt x="12" y="128"/>
                  </a:cubicBezTo>
                  <a:cubicBezTo>
                    <a:pt x="12" y="128"/>
                    <a:pt x="12" y="129"/>
                    <a:pt x="11" y="129"/>
                  </a:cubicBezTo>
                  <a:cubicBezTo>
                    <a:pt x="12" y="128"/>
                    <a:pt x="12" y="126"/>
                    <a:pt x="13" y="125"/>
                  </a:cubicBezTo>
                  <a:cubicBezTo>
                    <a:pt x="9" y="125"/>
                    <a:pt x="4" y="124"/>
                    <a:pt x="0" y="125"/>
                  </a:cubicBezTo>
                  <a:cubicBezTo>
                    <a:pt x="4" y="124"/>
                    <a:pt x="9" y="124"/>
                    <a:pt x="14" y="125"/>
                  </a:cubicBezTo>
                  <a:cubicBezTo>
                    <a:pt x="14" y="123"/>
                    <a:pt x="14" y="121"/>
                    <a:pt x="16" y="120"/>
                  </a:cubicBezTo>
                  <a:cubicBezTo>
                    <a:pt x="16" y="120"/>
                    <a:pt x="17" y="120"/>
                    <a:pt x="17" y="119"/>
                  </a:cubicBezTo>
                  <a:cubicBezTo>
                    <a:pt x="16" y="119"/>
                    <a:pt x="16" y="119"/>
                    <a:pt x="16" y="119"/>
                  </a:cubicBezTo>
                  <a:cubicBezTo>
                    <a:pt x="16" y="117"/>
                    <a:pt x="18" y="116"/>
                    <a:pt x="18" y="114"/>
                  </a:cubicBezTo>
                  <a:cubicBezTo>
                    <a:pt x="18" y="113"/>
                    <a:pt x="18" y="113"/>
                    <a:pt x="18" y="113"/>
                  </a:cubicBezTo>
                  <a:cubicBezTo>
                    <a:pt x="18" y="110"/>
                    <a:pt x="20" y="107"/>
                    <a:pt x="21" y="104"/>
                  </a:cubicBezTo>
                  <a:cubicBezTo>
                    <a:pt x="19" y="102"/>
                    <a:pt x="23" y="100"/>
                    <a:pt x="21" y="97"/>
                  </a:cubicBezTo>
                  <a:cubicBezTo>
                    <a:pt x="18" y="97"/>
                    <a:pt x="15" y="96"/>
                    <a:pt x="12" y="97"/>
                  </a:cubicBezTo>
                  <a:cubicBezTo>
                    <a:pt x="14" y="96"/>
                    <a:pt x="18" y="96"/>
                    <a:pt x="21" y="96"/>
                  </a:cubicBezTo>
                  <a:cubicBezTo>
                    <a:pt x="24" y="88"/>
                    <a:pt x="20" y="79"/>
                    <a:pt x="27" y="72"/>
                  </a:cubicBezTo>
                  <a:cubicBezTo>
                    <a:pt x="27" y="73"/>
                    <a:pt x="27" y="73"/>
                    <a:pt x="27" y="73"/>
                  </a:cubicBezTo>
                  <a:cubicBezTo>
                    <a:pt x="29" y="66"/>
                    <a:pt x="35" y="60"/>
                    <a:pt x="39" y="53"/>
                  </a:cubicBezTo>
                  <a:cubicBezTo>
                    <a:pt x="40" y="51"/>
                    <a:pt x="40" y="51"/>
                    <a:pt x="40" y="51"/>
                  </a:cubicBezTo>
                  <a:cubicBezTo>
                    <a:pt x="40" y="50"/>
                    <a:pt x="39" y="50"/>
                    <a:pt x="38" y="49"/>
                  </a:cubicBezTo>
                  <a:cubicBezTo>
                    <a:pt x="34" y="54"/>
                    <a:pt x="31" y="60"/>
                    <a:pt x="29" y="66"/>
                  </a:cubicBezTo>
                  <a:cubicBezTo>
                    <a:pt x="30" y="61"/>
                    <a:pt x="33" y="56"/>
                    <a:pt x="36" y="50"/>
                  </a:cubicBezTo>
                  <a:cubicBezTo>
                    <a:pt x="43" y="41"/>
                    <a:pt x="54" y="33"/>
                    <a:pt x="60" y="22"/>
                  </a:cubicBezTo>
                  <a:cubicBezTo>
                    <a:pt x="62" y="20"/>
                    <a:pt x="66" y="18"/>
                    <a:pt x="64" y="14"/>
                  </a:cubicBezTo>
                  <a:cubicBezTo>
                    <a:pt x="68" y="12"/>
                    <a:pt x="69" y="8"/>
                    <a:pt x="71" y="5"/>
                  </a:cubicBezTo>
                  <a:cubicBezTo>
                    <a:pt x="75" y="4"/>
                    <a:pt x="77" y="0"/>
                    <a:pt x="81" y="2"/>
                  </a:cubicBezTo>
                  <a:cubicBezTo>
                    <a:pt x="82" y="1"/>
                    <a:pt x="83" y="4"/>
                    <a:pt x="84" y="4"/>
                  </a:cubicBezTo>
                  <a:cubicBezTo>
                    <a:pt x="87" y="2"/>
                    <a:pt x="89" y="5"/>
                    <a:pt x="91" y="4"/>
                  </a:cubicBezTo>
                  <a:cubicBezTo>
                    <a:pt x="95" y="7"/>
                    <a:pt x="101" y="4"/>
                    <a:pt x="104" y="8"/>
                  </a:cubicBezTo>
                  <a:cubicBezTo>
                    <a:pt x="105" y="8"/>
                    <a:pt x="105" y="8"/>
                    <a:pt x="105" y="8"/>
                  </a:cubicBezTo>
                  <a:cubicBezTo>
                    <a:pt x="105" y="9"/>
                    <a:pt x="105" y="9"/>
                    <a:pt x="105" y="9"/>
                  </a:cubicBezTo>
                  <a:cubicBezTo>
                    <a:pt x="103" y="11"/>
                    <a:pt x="101" y="7"/>
                    <a:pt x="99" y="9"/>
                  </a:cubicBezTo>
                  <a:cubicBezTo>
                    <a:pt x="100" y="10"/>
                    <a:pt x="103" y="9"/>
                    <a:pt x="102" y="12"/>
                  </a:cubicBezTo>
                  <a:cubicBezTo>
                    <a:pt x="109" y="17"/>
                    <a:pt x="116" y="19"/>
                    <a:pt x="121" y="26"/>
                  </a:cubicBezTo>
                  <a:cubicBezTo>
                    <a:pt x="124" y="27"/>
                    <a:pt x="127" y="29"/>
                    <a:pt x="127" y="32"/>
                  </a:cubicBezTo>
                  <a:cubicBezTo>
                    <a:pt x="128" y="33"/>
                    <a:pt x="129" y="34"/>
                    <a:pt x="131" y="35"/>
                  </a:cubicBezTo>
                  <a:cubicBezTo>
                    <a:pt x="131" y="35"/>
                    <a:pt x="131" y="35"/>
                    <a:pt x="131" y="34"/>
                  </a:cubicBezTo>
                  <a:cubicBezTo>
                    <a:pt x="131" y="36"/>
                    <a:pt x="134" y="37"/>
                    <a:pt x="136" y="39"/>
                  </a:cubicBezTo>
                  <a:cubicBezTo>
                    <a:pt x="136" y="39"/>
                    <a:pt x="137" y="38"/>
                    <a:pt x="138" y="39"/>
                  </a:cubicBezTo>
                  <a:cubicBezTo>
                    <a:pt x="137" y="40"/>
                    <a:pt x="137" y="40"/>
                    <a:pt x="137" y="40"/>
                  </a:cubicBezTo>
                  <a:cubicBezTo>
                    <a:pt x="139" y="41"/>
                    <a:pt x="141" y="39"/>
                    <a:pt x="143" y="41"/>
                  </a:cubicBezTo>
                  <a:cubicBezTo>
                    <a:pt x="143" y="41"/>
                    <a:pt x="142" y="41"/>
                    <a:pt x="142" y="41"/>
                  </a:cubicBezTo>
                  <a:cubicBezTo>
                    <a:pt x="146" y="42"/>
                    <a:pt x="150" y="43"/>
                    <a:pt x="155" y="42"/>
                  </a:cubicBezTo>
                  <a:cubicBezTo>
                    <a:pt x="155" y="42"/>
                    <a:pt x="155" y="42"/>
                    <a:pt x="155" y="42"/>
                  </a:cubicBezTo>
                  <a:cubicBezTo>
                    <a:pt x="158" y="42"/>
                    <a:pt x="161" y="41"/>
                    <a:pt x="163" y="41"/>
                  </a:cubicBezTo>
                  <a:cubicBezTo>
                    <a:pt x="164" y="40"/>
                    <a:pt x="164" y="40"/>
                    <a:pt x="164" y="40"/>
                  </a:cubicBezTo>
                  <a:cubicBezTo>
                    <a:pt x="166" y="42"/>
                    <a:pt x="168" y="40"/>
                    <a:pt x="169" y="40"/>
                  </a:cubicBezTo>
                  <a:cubicBezTo>
                    <a:pt x="170" y="41"/>
                    <a:pt x="170" y="42"/>
                    <a:pt x="169" y="42"/>
                  </a:cubicBezTo>
                  <a:cubicBezTo>
                    <a:pt x="167" y="41"/>
                    <a:pt x="165" y="41"/>
                    <a:pt x="163" y="43"/>
                  </a:cubicBezTo>
                  <a:cubicBezTo>
                    <a:pt x="163" y="43"/>
                    <a:pt x="163" y="43"/>
                    <a:pt x="163" y="43"/>
                  </a:cubicBezTo>
                  <a:cubicBezTo>
                    <a:pt x="165" y="44"/>
                    <a:pt x="169" y="43"/>
                    <a:pt x="171" y="42"/>
                  </a:cubicBezTo>
                  <a:cubicBezTo>
                    <a:pt x="171" y="41"/>
                    <a:pt x="171" y="41"/>
                    <a:pt x="171" y="41"/>
                  </a:cubicBezTo>
                  <a:cubicBezTo>
                    <a:pt x="171" y="41"/>
                    <a:pt x="171" y="41"/>
                    <a:pt x="171" y="41"/>
                  </a:cubicBezTo>
                  <a:cubicBezTo>
                    <a:pt x="172" y="39"/>
                    <a:pt x="174" y="42"/>
                    <a:pt x="174" y="40"/>
                  </a:cubicBezTo>
                  <a:cubicBezTo>
                    <a:pt x="176" y="40"/>
                    <a:pt x="177" y="38"/>
                    <a:pt x="178" y="36"/>
                  </a:cubicBezTo>
                  <a:cubicBezTo>
                    <a:pt x="179" y="32"/>
                    <a:pt x="183" y="29"/>
                    <a:pt x="184" y="24"/>
                  </a:cubicBezTo>
                  <a:cubicBezTo>
                    <a:pt x="186" y="24"/>
                    <a:pt x="186" y="24"/>
                    <a:pt x="186" y="24"/>
                  </a:cubicBezTo>
                  <a:cubicBezTo>
                    <a:pt x="185" y="28"/>
                    <a:pt x="182" y="30"/>
                    <a:pt x="181" y="34"/>
                  </a:cubicBezTo>
                  <a:cubicBezTo>
                    <a:pt x="180" y="35"/>
                    <a:pt x="182" y="36"/>
                    <a:pt x="181" y="37"/>
                  </a:cubicBezTo>
                  <a:cubicBezTo>
                    <a:pt x="180" y="36"/>
                    <a:pt x="180" y="36"/>
                    <a:pt x="180" y="36"/>
                  </a:cubicBezTo>
                  <a:cubicBezTo>
                    <a:pt x="179" y="37"/>
                    <a:pt x="178" y="38"/>
                    <a:pt x="178" y="40"/>
                  </a:cubicBezTo>
                  <a:cubicBezTo>
                    <a:pt x="179" y="39"/>
                    <a:pt x="181" y="40"/>
                    <a:pt x="181" y="39"/>
                  </a:cubicBezTo>
                  <a:cubicBezTo>
                    <a:pt x="181" y="38"/>
                    <a:pt x="180" y="39"/>
                    <a:pt x="179" y="39"/>
                  </a:cubicBezTo>
                  <a:cubicBezTo>
                    <a:pt x="179" y="38"/>
                    <a:pt x="180" y="38"/>
                    <a:pt x="181" y="38"/>
                  </a:cubicBezTo>
                  <a:cubicBezTo>
                    <a:pt x="181" y="39"/>
                    <a:pt x="182" y="39"/>
                    <a:pt x="182" y="40"/>
                  </a:cubicBezTo>
                  <a:cubicBezTo>
                    <a:pt x="180" y="40"/>
                    <a:pt x="178" y="41"/>
                    <a:pt x="176" y="41"/>
                  </a:cubicBezTo>
                  <a:cubicBezTo>
                    <a:pt x="177" y="42"/>
                    <a:pt x="177" y="42"/>
                    <a:pt x="177" y="42"/>
                  </a:cubicBezTo>
                  <a:cubicBezTo>
                    <a:pt x="201" y="39"/>
                    <a:pt x="201" y="39"/>
                    <a:pt x="201" y="39"/>
                  </a:cubicBezTo>
                  <a:cubicBezTo>
                    <a:pt x="202" y="38"/>
                    <a:pt x="202" y="38"/>
                    <a:pt x="202" y="38"/>
                  </a:cubicBezTo>
                  <a:cubicBezTo>
                    <a:pt x="201" y="37"/>
                    <a:pt x="200" y="38"/>
                    <a:pt x="200" y="38"/>
                  </a:cubicBezTo>
                  <a:cubicBezTo>
                    <a:pt x="198" y="38"/>
                    <a:pt x="196" y="39"/>
                    <a:pt x="195" y="38"/>
                  </a:cubicBezTo>
                  <a:cubicBezTo>
                    <a:pt x="197" y="37"/>
                    <a:pt x="199" y="38"/>
                    <a:pt x="201" y="38"/>
                  </a:cubicBezTo>
                  <a:cubicBezTo>
                    <a:pt x="201" y="38"/>
                    <a:pt x="202" y="38"/>
                    <a:pt x="203" y="38"/>
                  </a:cubicBezTo>
                  <a:cubicBezTo>
                    <a:pt x="203" y="37"/>
                    <a:pt x="203" y="37"/>
                    <a:pt x="203" y="36"/>
                  </a:cubicBezTo>
                  <a:cubicBezTo>
                    <a:pt x="204" y="36"/>
                    <a:pt x="204" y="36"/>
                    <a:pt x="204" y="36"/>
                  </a:cubicBezTo>
                  <a:cubicBezTo>
                    <a:pt x="202" y="36"/>
                    <a:pt x="204" y="34"/>
                    <a:pt x="202" y="34"/>
                  </a:cubicBezTo>
                  <a:cubicBezTo>
                    <a:pt x="201" y="34"/>
                    <a:pt x="201" y="34"/>
                    <a:pt x="201" y="34"/>
                  </a:cubicBezTo>
                  <a:cubicBezTo>
                    <a:pt x="202" y="35"/>
                    <a:pt x="202" y="35"/>
                    <a:pt x="202" y="35"/>
                  </a:cubicBezTo>
                  <a:cubicBezTo>
                    <a:pt x="201" y="34"/>
                    <a:pt x="201" y="34"/>
                    <a:pt x="201" y="34"/>
                  </a:cubicBezTo>
                  <a:cubicBezTo>
                    <a:pt x="201" y="36"/>
                    <a:pt x="199" y="34"/>
                    <a:pt x="198" y="35"/>
                  </a:cubicBezTo>
                  <a:cubicBezTo>
                    <a:pt x="198" y="34"/>
                    <a:pt x="198" y="34"/>
                    <a:pt x="198" y="34"/>
                  </a:cubicBezTo>
                  <a:cubicBezTo>
                    <a:pt x="205" y="33"/>
                    <a:pt x="205" y="33"/>
                    <a:pt x="205" y="33"/>
                  </a:cubicBezTo>
                  <a:cubicBezTo>
                    <a:pt x="204" y="34"/>
                    <a:pt x="203" y="33"/>
                    <a:pt x="203" y="34"/>
                  </a:cubicBezTo>
                  <a:cubicBezTo>
                    <a:pt x="204" y="36"/>
                    <a:pt x="204" y="36"/>
                    <a:pt x="204" y="36"/>
                  </a:cubicBezTo>
                  <a:cubicBezTo>
                    <a:pt x="204" y="36"/>
                    <a:pt x="204" y="36"/>
                    <a:pt x="204" y="36"/>
                  </a:cubicBezTo>
                  <a:cubicBezTo>
                    <a:pt x="204" y="37"/>
                    <a:pt x="204" y="37"/>
                    <a:pt x="204" y="37"/>
                  </a:cubicBezTo>
                  <a:cubicBezTo>
                    <a:pt x="206" y="36"/>
                    <a:pt x="207" y="38"/>
                    <a:pt x="209" y="36"/>
                  </a:cubicBezTo>
                  <a:cubicBezTo>
                    <a:pt x="210" y="37"/>
                    <a:pt x="212" y="35"/>
                    <a:pt x="214" y="35"/>
                  </a:cubicBezTo>
                  <a:cubicBezTo>
                    <a:pt x="214" y="36"/>
                    <a:pt x="214" y="36"/>
                    <a:pt x="214" y="36"/>
                  </a:cubicBezTo>
                  <a:cubicBezTo>
                    <a:pt x="210" y="37"/>
                    <a:pt x="207" y="37"/>
                    <a:pt x="204" y="39"/>
                  </a:cubicBezTo>
                  <a:cubicBezTo>
                    <a:pt x="180" y="43"/>
                    <a:pt x="180" y="43"/>
                    <a:pt x="180" y="43"/>
                  </a:cubicBezTo>
                  <a:cubicBezTo>
                    <a:pt x="179" y="44"/>
                    <a:pt x="179" y="44"/>
                    <a:pt x="179" y="44"/>
                  </a:cubicBezTo>
                  <a:cubicBezTo>
                    <a:pt x="182" y="44"/>
                    <a:pt x="185" y="43"/>
                    <a:pt x="188" y="43"/>
                  </a:cubicBezTo>
                  <a:cubicBezTo>
                    <a:pt x="187" y="43"/>
                    <a:pt x="187" y="43"/>
                    <a:pt x="187" y="43"/>
                  </a:cubicBezTo>
                  <a:cubicBezTo>
                    <a:pt x="189" y="45"/>
                    <a:pt x="190" y="42"/>
                    <a:pt x="192" y="42"/>
                  </a:cubicBezTo>
                  <a:cubicBezTo>
                    <a:pt x="192" y="43"/>
                    <a:pt x="192" y="43"/>
                    <a:pt x="192" y="43"/>
                  </a:cubicBezTo>
                  <a:cubicBezTo>
                    <a:pt x="193" y="43"/>
                    <a:pt x="197" y="43"/>
                    <a:pt x="197" y="42"/>
                  </a:cubicBezTo>
                  <a:cubicBezTo>
                    <a:pt x="199" y="43"/>
                    <a:pt x="203" y="42"/>
                    <a:pt x="206" y="41"/>
                  </a:cubicBezTo>
                  <a:cubicBezTo>
                    <a:pt x="206" y="41"/>
                    <a:pt x="206" y="41"/>
                    <a:pt x="205" y="42"/>
                  </a:cubicBezTo>
                  <a:cubicBezTo>
                    <a:pt x="207" y="43"/>
                    <a:pt x="207" y="43"/>
                    <a:pt x="207" y="43"/>
                  </a:cubicBezTo>
                  <a:cubicBezTo>
                    <a:pt x="207" y="42"/>
                    <a:pt x="207" y="42"/>
                    <a:pt x="207" y="41"/>
                  </a:cubicBezTo>
                  <a:cubicBezTo>
                    <a:pt x="210" y="41"/>
                    <a:pt x="210" y="41"/>
                    <a:pt x="210" y="41"/>
                  </a:cubicBezTo>
                  <a:cubicBezTo>
                    <a:pt x="207" y="41"/>
                    <a:pt x="204" y="45"/>
                    <a:pt x="201" y="43"/>
                  </a:cubicBezTo>
                  <a:cubicBezTo>
                    <a:pt x="199" y="42"/>
                    <a:pt x="198" y="46"/>
                    <a:pt x="196" y="44"/>
                  </a:cubicBezTo>
                  <a:cubicBezTo>
                    <a:pt x="196" y="43"/>
                    <a:pt x="196" y="43"/>
                    <a:pt x="196" y="43"/>
                  </a:cubicBezTo>
                  <a:cubicBezTo>
                    <a:pt x="196" y="44"/>
                    <a:pt x="196" y="44"/>
                    <a:pt x="196" y="44"/>
                  </a:cubicBezTo>
                  <a:cubicBezTo>
                    <a:pt x="193" y="44"/>
                    <a:pt x="192" y="44"/>
                    <a:pt x="190" y="45"/>
                  </a:cubicBezTo>
                  <a:cubicBezTo>
                    <a:pt x="190" y="44"/>
                    <a:pt x="190" y="44"/>
                    <a:pt x="190" y="44"/>
                  </a:cubicBezTo>
                  <a:cubicBezTo>
                    <a:pt x="190" y="44"/>
                    <a:pt x="190" y="44"/>
                    <a:pt x="190" y="44"/>
                  </a:cubicBezTo>
                  <a:cubicBezTo>
                    <a:pt x="189" y="46"/>
                    <a:pt x="186" y="45"/>
                    <a:pt x="185" y="47"/>
                  </a:cubicBezTo>
                  <a:cubicBezTo>
                    <a:pt x="185" y="46"/>
                    <a:pt x="185" y="46"/>
                    <a:pt x="184" y="46"/>
                  </a:cubicBezTo>
                  <a:cubicBezTo>
                    <a:pt x="183" y="46"/>
                    <a:pt x="183" y="46"/>
                    <a:pt x="183" y="46"/>
                  </a:cubicBezTo>
                  <a:cubicBezTo>
                    <a:pt x="183" y="47"/>
                    <a:pt x="183" y="47"/>
                    <a:pt x="183" y="47"/>
                  </a:cubicBezTo>
                  <a:cubicBezTo>
                    <a:pt x="192" y="47"/>
                    <a:pt x="200" y="45"/>
                    <a:pt x="207" y="45"/>
                  </a:cubicBezTo>
                  <a:cubicBezTo>
                    <a:pt x="207" y="43"/>
                    <a:pt x="207" y="43"/>
                    <a:pt x="207" y="43"/>
                  </a:cubicBezTo>
                  <a:cubicBezTo>
                    <a:pt x="209" y="44"/>
                    <a:pt x="213" y="44"/>
                    <a:pt x="215" y="42"/>
                  </a:cubicBezTo>
                  <a:cubicBezTo>
                    <a:pt x="215" y="42"/>
                    <a:pt x="215" y="42"/>
                    <a:pt x="215" y="42"/>
                  </a:cubicBezTo>
                  <a:cubicBezTo>
                    <a:pt x="216" y="43"/>
                    <a:pt x="216" y="43"/>
                    <a:pt x="216" y="43"/>
                  </a:cubicBezTo>
                  <a:cubicBezTo>
                    <a:pt x="216" y="42"/>
                    <a:pt x="216" y="42"/>
                    <a:pt x="217" y="42"/>
                  </a:cubicBezTo>
                  <a:cubicBezTo>
                    <a:pt x="218" y="42"/>
                    <a:pt x="218" y="42"/>
                    <a:pt x="218" y="42"/>
                  </a:cubicBezTo>
                  <a:cubicBezTo>
                    <a:pt x="218" y="43"/>
                    <a:pt x="220" y="42"/>
                    <a:pt x="221" y="43"/>
                  </a:cubicBezTo>
                  <a:cubicBezTo>
                    <a:pt x="223" y="43"/>
                    <a:pt x="227" y="41"/>
                    <a:pt x="227" y="43"/>
                  </a:cubicBezTo>
                  <a:cubicBezTo>
                    <a:pt x="227" y="43"/>
                    <a:pt x="227" y="43"/>
                    <a:pt x="227" y="43"/>
                  </a:cubicBezTo>
                  <a:cubicBezTo>
                    <a:pt x="227" y="41"/>
                    <a:pt x="227" y="41"/>
                    <a:pt x="227" y="41"/>
                  </a:cubicBezTo>
                  <a:cubicBezTo>
                    <a:pt x="229" y="42"/>
                    <a:pt x="230" y="43"/>
                    <a:pt x="230" y="41"/>
                  </a:cubicBezTo>
                  <a:cubicBezTo>
                    <a:pt x="230" y="41"/>
                    <a:pt x="230" y="42"/>
                    <a:pt x="231" y="42"/>
                  </a:cubicBezTo>
                  <a:cubicBezTo>
                    <a:pt x="231" y="42"/>
                    <a:pt x="231" y="41"/>
                    <a:pt x="231" y="41"/>
                  </a:cubicBezTo>
                  <a:cubicBezTo>
                    <a:pt x="232" y="41"/>
                    <a:pt x="232" y="41"/>
                    <a:pt x="232" y="41"/>
                  </a:cubicBezTo>
                  <a:cubicBezTo>
                    <a:pt x="232" y="41"/>
                    <a:pt x="232" y="41"/>
                    <a:pt x="232" y="42"/>
                  </a:cubicBezTo>
                  <a:cubicBezTo>
                    <a:pt x="233" y="41"/>
                    <a:pt x="233" y="41"/>
                    <a:pt x="233" y="41"/>
                  </a:cubicBezTo>
                  <a:cubicBezTo>
                    <a:pt x="233" y="41"/>
                    <a:pt x="234" y="42"/>
                    <a:pt x="235" y="41"/>
                  </a:cubicBezTo>
                  <a:cubicBezTo>
                    <a:pt x="235" y="41"/>
                    <a:pt x="235" y="41"/>
                    <a:pt x="235" y="40"/>
                  </a:cubicBezTo>
                  <a:cubicBezTo>
                    <a:pt x="238" y="43"/>
                    <a:pt x="240" y="39"/>
                    <a:pt x="241" y="40"/>
                  </a:cubicBezTo>
                  <a:cubicBezTo>
                    <a:pt x="241" y="42"/>
                    <a:pt x="240" y="40"/>
                    <a:pt x="239" y="42"/>
                  </a:cubicBezTo>
                  <a:cubicBezTo>
                    <a:pt x="240" y="43"/>
                    <a:pt x="242" y="41"/>
                    <a:pt x="243" y="41"/>
                  </a:cubicBezTo>
                  <a:cubicBezTo>
                    <a:pt x="243" y="40"/>
                    <a:pt x="243" y="40"/>
                    <a:pt x="243" y="40"/>
                  </a:cubicBezTo>
                  <a:cubicBezTo>
                    <a:pt x="243" y="40"/>
                    <a:pt x="243" y="40"/>
                    <a:pt x="243" y="40"/>
                  </a:cubicBezTo>
                  <a:cubicBezTo>
                    <a:pt x="243" y="41"/>
                    <a:pt x="243" y="41"/>
                    <a:pt x="243" y="41"/>
                  </a:cubicBezTo>
                  <a:cubicBezTo>
                    <a:pt x="244" y="41"/>
                    <a:pt x="245" y="41"/>
                    <a:pt x="245" y="41"/>
                  </a:cubicBezTo>
                  <a:cubicBezTo>
                    <a:pt x="246" y="41"/>
                    <a:pt x="246" y="41"/>
                    <a:pt x="246" y="41"/>
                  </a:cubicBezTo>
                  <a:cubicBezTo>
                    <a:pt x="245" y="42"/>
                    <a:pt x="245" y="42"/>
                    <a:pt x="245" y="42"/>
                  </a:cubicBezTo>
                  <a:cubicBezTo>
                    <a:pt x="246" y="43"/>
                    <a:pt x="246" y="43"/>
                    <a:pt x="246" y="43"/>
                  </a:cubicBezTo>
                  <a:cubicBezTo>
                    <a:pt x="245" y="44"/>
                    <a:pt x="245" y="44"/>
                    <a:pt x="245" y="44"/>
                  </a:cubicBezTo>
                  <a:cubicBezTo>
                    <a:pt x="244" y="43"/>
                    <a:pt x="244" y="43"/>
                    <a:pt x="244" y="43"/>
                  </a:cubicBezTo>
                  <a:cubicBezTo>
                    <a:pt x="243" y="43"/>
                    <a:pt x="244" y="44"/>
                    <a:pt x="244" y="44"/>
                  </a:cubicBezTo>
                  <a:cubicBezTo>
                    <a:pt x="244" y="45"/>
                    <a:pt x="242" y="44"/>
                    <a:pt x="243" y="43"/>
                  </a:cubicBezTo>
                  <a:cubicBezTo>
                    <a:pt x="237" y="43"/>
                    <a:pt x="237" y="43"/>
                    <a:pt x="237" y="43"/>
                  </a:cubicBezTo>
                  <a:cubicBezTo>
                    <a:pt x="238" y="43"/>
                    <a:pt x="238" y="42"/>
                    <a:pt x="238" y="42"/>
                  </a:cubicBezTo>
                  <a:cubicBezTo>
                    <a:pt x="237" y="41"/>
                    <a:pt x="236" y="45"/>
                    <a:pt x="234" y="43"/>
                  </a:cubicBezTo>
                  <a:cubicBezTo>
                    <a:pt x="234" y="43"/>
                    <a:pt x="234" y="43"/>
                    <a:pt x="234" y="43"/>
                  </a:cubicBezTo>
                  <a:cubicBezTo>
                    <a:pt x="233" y="43"/>
                    <a:pt x="232" y="43"/>
                    <a:pt x="232" y="43"/>
                  </a:cubicBezTo>
                  <a:cubicBezTo>
                    <a:pt x="232" y="43"/>
                    <a:pt x="232" y="43"/>
                    <a:pt x="232" y="43"/>
                  </a:cubicBezTo>
                  <a:cubicBezTo>
                    <a:pt x="231" y="43"/>
                    <a:pt x="228" y="45"/>
                    <a:pt x="225" y="45"/>
                  </a:cubicBezTo>
                  <a:cubicBezTo>
                    <a:pt x="225" y="44"/>
                    <a:pt x="225" y="44"/>
                    <a:pt x="225" y="44"/>
                  </a:cubicBezTo>
                  <a:cubicBezTo>
                    <a:pt x="224" y="45"/>
                    <a:pt x="220" y="44"/>
                    <a:pt x="219" y="46"/>
                  </a:cubicBezTo>
                  <a:cubicBezTo>
                    <a:pt x="215" y="47"/>
                    <a:pt x="210" y="48"/>
                    <a:pt x="205" y="48"/>
                  </a:cubicBezTo>
                  <a:cubicBezTo>
                    <a:pt x="204" y="49"/>
                    <a:pt x="204" y="49"/>
                    <a:pt x="204" y="49"/>
                  </a:cubicBezTo>
                  <a:cubicBezTo>
                    <a:pt x="213" y="48"/>
                    <a:pt x="222" y="49"/>
                    <a:pt x="230" y="46"/>
                  </a:cubicBezTo>
                  <a:cubicBezTo>
                    <a:pt x="231" y="47"/>
                    <a:pt x="232" y="46"/>
                    <a:pt x="232" y="46"/>
                  </a:cubicBezTo>
                  <a:cubicBezTo>
                    <a:pt x="233" y="47"/>
                    <a:pt x="232" y="47"/>
                    <a:pt x="231" y="47"/>
                  </a:cubicBezTo>
                  <a:cubicBezTo>
                    <a:pt x="230" y="47"/>
                    <a:pt x="230" y="47"/>
                    <a:pt x="230" y="47"/>
                  </a:cubicBezTo>
                  <a:cubicBezTo>
                    <a:pt x="230" y="49"/>
                    <a:pt x="229" y="47"/>
                    <a:pt x="228" y="48"/>
                  </a:cubicBezTo>
                  <a:cubicBezTo>
                    <a:pt x="226" y="48"/>
                    <a:pt x="224" y="49"/>
                    <a:pt x="222" y="50"/>
                  </a:cubicBezTo>
                  <a:cubicBezTo>
                    <a:pt x="231" y="49"/>
                    <a:pt x="231" y="49"/>
                    <a:pt x="231" y="49"/>
                  </a:cubicBezTo>
                  <a:cubicBezTo>
                    <a:pt x="230" y="49"/>
                    <a:pt x="229" y="51"/>
                    <a:pt x="229" y="49"/>
                  </a:cubicBezTo>
                  <a:cubicBezTo>
                    <a:pt x="224" y="51"/>
                    <a:pt x="221" y="50"/>
                    <a:pt x="217" y="53"/>
                  </a:cubicBezTo>
                  <a:cubicBezTo>
                    <a:pt x="220" y="54"/>
                    <a:pt x="223" y="53"/>
                    <a:pt x="225" y="54"/>
                  </a:cubicBezTo>
                  <a:cubicBezTo>
                    <a:pt x="226" y="53"/>
                    <a:pt x="226" y="53"/>
                    <a:pt x="226" y="53"/>
                  </a:cubicBezTo>
                  <a:cubicBezTo>
                    <a:pt x="226" y="53"/>
                    <a:pt x="226" y="53"/>
                    <a:pt x="227" y="53"/>
                  </a:cubicBezTo>
                  <a:cubicBezTo>
                    <a:pt x="230" y="54"/>
                    <a:pt x="226" y="51"/>
                    <a:pt x="229" y="51"/>
                  </a:cubicBezTo>
                  <a:cubicBezTo>
                    <a:pt x="228" y="53"/>
                    <a:pt x="228" y="53"/>
                    <a:pt x="228" y="53"/>
                  </a:cubicBezTo>
                  <a:cubicBezTo>
                    <a:pt x="233" y="53"/>
                    <a:pt x="238" y="51"/>
                    <a:pt x="243" y="51"/>
                  </a:cubicBezTo>
                  <a:cubicBezTo>
                    <a:pt x="240" y="49"/>
                    <a:pt x="239" y="51"/>
                    <a:pt x="237" y="49"/>
                  </a:cubicBezTo>
                  <a:cubicBezTo>
                    <a:pt x="241" y="48"/>
                    <a:pt x="241" y="48"/>
                    <a:pt x="241" y="48"/>
                  </a:cubicBezTo>
                  <a:cubicBezTo>
                    <a:pt x="241" y="49"/>
                    <a:pt x="240" y="49"/>
                    <a:pt x="240" y="49"/>
                  </a:cubicBezTo>
                  <a:cubicBezTo>
                    <a:pt x="241" y="49"/>
                    <a:pt x="242" y="50"/>
                    <a:pt x="243" y="50"/>
                  </a:cubicBezTo>
                  <a:cubicBezTo>
                    <a:pt x="243" y="50"/>
                    <a:pt x="243" y="49"/>
                    <a:pt x="243" y="49"/>
                  </a:cubicBezTo>
                  <a:cubicBezTo>
                    <a:pt x="243" y="49"/>
                    <a:pt x="243" y="49"/>
                    <a:pt x="243" y="49"/>
                  </a:cubicBezTo>
                  <a:cubicBezTo>
                    <a:pt x="243" y="50"/>
                    <a:pt x="243" y="50"/>
                    <a:pt x="243" y="50"/>
                  </a:cubicBezTo>
                  <a:cubicBezTo>
                    <a:pt x="244" y="51"/>
                    <a:pt x="244" y="51"/>
                    <a:pt x="245" y="50"/>
                  </a:cubicBezTo>
                  <a:cubicBezTo>
                    <a:pt x="246" y="50"/>
                    <a:pt x="245" y="49"/>
                    <a:pt x="245" y="49"/>
                  </a:cubicBezTo>
                  <a:cubicBezTo>
                    <a:pt x="246" y="47"/>
                    <a:pt x="246" y="47"/>
                    <a:pt x="246" y="47"/>
                  </a:cubicBezTo>
                  <a:cubicBezTo>
                    <a:pt x="245" y="49"/>
                    <a:pt x="245" y="49"/>
                    <a:pt x="245" y="49"/>
                  </a:cubicBezTo>
                  <a:cubicBezTo>
                    <a:pt x="246" y="49"/>
                    <a:pt x="246" y="50"/>
                    <a:pt x="247" y="49"/>
                  </a:cubicBezTo>
                  <a:cubicBezTo>
                    <a:pt x="248" y="50"/>
                    <a:pt x="248" y="50"/>
                    <a:pt x="248" y="50"/>
                  </a:cubicBezTo>
                  <a:cubicBezTo>
                    <a:pt x="249" y="48"/>
                    <a:pt x="249" y="48"/>
                    <a:pt x="249" y="48"/>
                  </a:cubicBezTo>
                  <a:cubicBezTo>
                    <a:pt x="249" y="48"/>
                    <a:pt x="248" y="48"/>
                    <a:pt x="248" y="48"/>
                  </a:cubicBezTo>
                  <a:cubicBezTo>
                    <a:pt x="249" y="47"/>
                    <a:pt x="249" y="47"/>
                    <a:pt x="249" y="47"/>
                  </a:cubicBezTo>
                  <a:cubicBezTo>
                    <a:pt x="250" y="47"/>
                    <a:pt x="250" y="48"/>
                    <a:pt x="250" y="48"/>
                  </a:cubicBezTo>
                  <a:cubicBezTo>
                    <a:pt x="249" y="48"/>
                    <a:pt x="249" y="48"/>
                    <a:pt x="249" y="49"/>
                  </a:cubicBezTo>
                  <a:cubicBezTo>
                    <a:pt x="251" y="47"/>
                    <a:pt x="254" y="51"/>
                    <a:pt x="256" y="49"/>
                  </a:cubicBezTo>
                  <a:cubicBezTo>
                    <a:pt x="256" y="49"/>
                    <a:pt x="256" y="49"/>
                    <a:pt x="256" y="49"/>
                  </a:cubicBezTo>
                  <a:cubicBezTo>
                    <a:pt x="256" y="49"/>
                    <a:pt x="256" y="49"/>
                    <a:pt x="256" y="49"/>
                  </a:cubicBezTo>
                  <a:cubicBezTo>
                    <a:pt x="246" y="50"/>
                    <a:pt x="235" y="54"/>
                    <a:pt x="224" y="55"/>
                  </a:cubicBezTo>
                  <a:cubicBezTo>
                    <a:pt x="223" y="56"/>
                    <a:pt x="223" y="56"/>
                    <a:pt x="223" y="57"/>
                  </a:cubicBezTo>
                  <a:cubicBezTo>
                    <a:pt x="225" y="57"/>
                    <a:pt x="225" y="57"/>
                    <a:pt x="225" y="57"/>
                  </a:cubicBezTo>
                  <a:cubicBezTo>
                    <a:pt x="222" y="59"/>
                    <a:pt x="222" y="56"/>
                    <a:pt x="219" y="57"/>
                  </a:cubicBezTo>
                  <a:cubicBezTo>
                    <a:pt x="217" y="58"/>
                    <a:pt x="214" y="59"/>
                    <a:pt x="212" y="60"/>
                  </a:cubicBezTo>
                  <a:cubicBezTo>
                    <a:pt x="212" y="61"/>
                    <a:pt x="212" y="61"/>
                    <a:pt x="212" y="61"/>
                  </a:cubicBezTo>
                  <a:cubicBezTo>
                    <a:pt x="216" y="61"/>
                    <a:pt x="219" y="59"/>
                    <a:pt x="223" y="60"/>
                  </a:cubicBezTo>
                  <a:cubicBezTo>
                    <a:pt x="216" y="62"/>
                    <a:pt x="216" y="62"/>
                    <a:pt x="216" y="62"/>
                  </a:cubicBezTo>
                  <a:cubicBezTo>
                    <a:pt x="215" y="64"/>
                    <a:pt x="219" y="63"/>
                    <a:pt x="219" y="63"/>
                  </a:cubicBezTo>
                  <a:cubicBezTo>
                    <a:pt x="219" y="64"/>
                    <a:pt x="219" y="64"/>
                    <a:pt x="219" y="64"/>
                  </a:cubicBezTo>
                  <a:cubicBezTo>
                    <a:pt x="220" y="65"/>
                    <a:pt x="221" y="64"/>
                    <a:pt x="222" y="64"/>
                  </a:cubicBezTo>
                  <a:cubicBezTo>
                    <a:pt x="223" y="65"/>
                    <a:pt x="225" y="65"/>
                    <a:pt x="227" y="65"/>
                  </a:cubicBezTo>
                  <a:cubicBezTo>
                    <a:pt x="237" y="65"/>
                    <a:pt x="248" y="63"/>
                    <a:pt x="258" y="62"/>
                  </a:cubicBezTo>
                  <a:cubicBezTo>
                    <a:pt x="257" y="63"/>
                    <a:pt x="257" y="63"/>
                    <a:pt x="257" y="63"/>
                  </a:cubicBezTo>
                  <a:cubicBezTo>
                    <a:pt x="252" y="65"/>
                    <a:pt x="246" y="65"/>
                    <a:pt x="242" y="66"/>
                  </a:cubicBezTo>
                  <a:cubicBezTo>
                    <a:pt x="245" y="66"/>
                    <a:pt x="249" y="67"/>
                    <a:pt x="252" y="67"/>
                  </a:cubicBezTo>
                  <a:cubicBezTo>
                    <a:pt x="254" y="68"/>
                    <a:pt x="260" y="66"/>
                    <a:pt x="263" y="67"/>
                  </a:cubicBezTo>
                  <a:cubicBezTo>
                    <a:pt x="264" y="64"/>
                    <a:pt x="268" y="65"/>
                    <a:pt x="270" y="63"/>
                  </a:cubicBezTo>
                  <a:cubicBezTo>
                    <a:pt x="271" y="64"/>
                    <a:pt x="272" y="62"/>
                    <a:pt x="272" y="62"/>
                  </a:cubicBezTo>
                  <a:cubicBezTo>
                    <a:pt x="271" y="61"/>
                    <a:pt x="271" y="61"/>
                    <a:pt x="271" y="61"/>
                  </a:cubicBezTo>
                  <a:cubicBezTo>
                    <a:pt x="273" y="60"/>
                    <a:pt x="273" y="60"/>
                    <a:pt x="273" y="60"/>
                  </a:cubicBezTo>
                  <a:cubicBezTo>
                    <a:pt x="272" y="60"/>
                    <a:pt x="273" y="58"/>
                    <a:pt x="271" y="58"/>
                  </a:cubicBezTo>
                  <a:cubicBezTo>
                    <a:pt x="271" y="58"/>
                    <a:pt x="271" y="58"/>
                    <a:pt x="271" y="59"/>
                  </a:cubicBezTo>
                  <a:cubicBezTo>
                    <a:pt x="270" y="59"/>
                    <a:pt x="270" y="59"/>
                    <a:pt x="270" y="59"/>
                  </a:cubicBezTo>
                  <a:cubicBezTo>
                    <a:pt x="271" y="58"/>
                    <a:pt x="271" y="57"/>
                    <a:pt x="272" y="57"/>
                  </a:cubicBezTo>
                  <a:cubicBezTo>
                    <a:pt x="273" y="57"/>
                    <a:pt x="273" y="57"/>
                    <a:pt x="273" y="57"/>
                  </a:cubicBezTo>
                  <a:cubicBezTo>
                    <a:pt x="273" y="56"/>
                    <a:pt x="272" y="56"/>
                    <a:pt x="271" y="56"/>
                  </a:cubicBezTo>
                  <a:cubicBezTo>
                    <a:pt x="271" y="56"/>
                    <a:pt x="271" y="56"/>
                    <a:pt x="271" y="56"/>
                  </a:cubicBezTo>
                  <a:cubicBezTo>
                    <a:pt x="270" y="56"/>
                    <a:pt x="270" y="56"/>
                    <a:pt x="270" y="56"/>
                  </a:cubicBezTo>
                  <a:cubicBezTo>
                    <a:pt x="271" y="53"/>
                    <a:pt x="274" y="57"/>
                    <a:pt x="275" y="54"/>
                  </a:cubicBezTo>
                  <a:cubicBezTo>
                    <a:pt x="275" y="54"/>
                    <a:pt x="275" y="54"/>
                    <a:pt x="276" y="54"/>
                  </a:cubicBezTo>
                  <a:cubicBezTo>
                    <a:pt x="276" y="54"/>
                    <a:pt x="276" y="54"/>
                    <a:pt x="276" y="54"/>
                  </a:cubicBezTo>
                  <a:cubicBezTo>
                    <a:pt x="275" y="52"/>
                    <a:pt x="274" y="51"/>
                    <a:pt x="271" y="52"/>
                  </a:cubicBezTo>
                  <a:cubicBezTo>
                    <a:pt x="272" y="50"/>
                    <a:pt x="276" y="51"/>
                    <a:pt x="275" y="48"/>
                  </a:cubicBezTo>
                  <a:cubicBezTo>
                    <a:pt x="275" y="50"/>
                    <a:pt x="272" y="48"/>
                    <a:pt x="271" y="50"/>
                  </a:cubicBezTo>
                  <a:cubicBezTo>
                    <a:pt x="271" y="48"/>
                    <a:pt x="270" y="51"/>
                    <a:pt x="269" y="49"/>
                  </a:cubicBezTo>
                  <a:cubicBezTo>
                    <a:pt x="270" y="49"/>
                    <a:pt x="270" y="49"/>
                    <a:pt x="270" y="48"/>
                  </a:cubicBezTo>
                  <a:cubicBezTo>
                    <a:pt x="270" y="48"/>
                    <a:pt x="269" y="48"/>
                    <a:pt x="269" y="48"/>
                  </a:cubicBezTo>
                  <a:cubicBezTo>
                    <a:pt x="269" y="50"/>
                    <a:pt x="267" y="48"/>
                    <a:pt x="266" y="50"/>
                  </a:cubicBezTo>
                  <a:cubicBezTo>
                    <a:pt x="266" y="50"/>
                    <a:pt x="264" y="50"/>
                    <a:pt x="263" y="50"/>
                  </a:cubicBezTo>
                  <a:cubicBezTo>
                    <a:pt x="263" y="49"/>
                    <a:pt x="265" y="49"/>
                    <a:pt x="265" y="47"/>
                  </a:cubicBezTo>
                  <a:cubicBezTo>
                    <a:pt x="264" y="48"/>
                    <a:pt x="264" y="48"/>
                    <a:pt x="264" y="48"/>
                  </a:cubicBezTo>
                  <a:cubicBezTo>
                    <a:pt x="265" y="45"/>
                    <a:pt x="267" y="48"/>
                    <a:pt x="269" y="46"/>
                  </a:cubicBezTo>
                  <a:cubicBezTo>
                    <a:pt x="268" y="45"/>
                    <a:pt x="267" y="46"/>
                    <a:pt x="266" y="46"/>
                  </a:cubicBezTo>
                  <a:cubicBezTo>
                    <a:pt x="267" y="45"/>
                    <a:pt x="268" y="45"/>
                    <a:pt x="269" y="45"/>
                  </a:cubicBezTo>
                  <a:cubicBezTo>
                    <a:pt x="269" y="46"/>
                    <a:pt x="269" y="46"/>
                    <a:pt x="269" y="46"/>
                  </a:cubicBezTo>
                  <a:cubicBezTo>
                    <a:pt x="270" y="47"/>
                    <a:pt x="270" y="46"/>
                    <a:pt x="271" y="46"/>
                  </a:cubicBezTo>
                  <a:cubicBezTo>
                    <a:pt x="271" y="45"/>
                    <a:pt x="271" y="45"/>
                    <a:pt x="271" y="45"/>
                  </a:cubicBezTo>
                  <a:cubicBezTo>
                    <a:pt x="273" y="44"/>
                    <a:pt x="272" y="46"/>
                    <a:pt x="273" y="47"/>
                  </a:cubicBezTo>
                  <a:cubicBezTo>
                    <a:pt x="273" y="45"/>
                    <a:pt x="275" y="46"/>
                    <a:pt x="275" y="44"/>
                  </a:cubicBezTo>
                  <a:cubicBezTo>
                    <a:pt x="274" y="43"/>
                    <a:pt x="273" y="44"/>
                    <a:pt x="273" y="44"/>
                  </a:cubicBezTo>
                  <a:cubicBezTo>
                    <a:pt x="273" y="43"/>
                    <a:pt x="273" y="43"/>
                    <a:pt x="273" y="43"/>
                  </a:cubicBezTo>
                  <a:cubicBezTo>
                    <a:pt x="278" y="42"/>
                    <a:pt x="283" y="43"/>
                    <a:pt x="288" y="41"/>
                  </a:cubicBezTo>
                  <a:cubicBezTo>
                    <a:pt x="288" y="40"/>
                    <a:pt x="288" y="40"/>
                    <a:pt x="288" y="40"/>
                  </a:cubicBezTo>
                  <a:cubicBezTo>
                    <a:pt x="290" y="42"/>
                    <a:pt x="293" y="40"/>
                    <a:pt x="294" y="41"/>
                  </a:cubicBezTo>
                  <a:cubicBezTo>
                    <a:pt x="294" y="42"/>
                    <a:pt x="294" y="42"/>
                    <a:pt x="294" y="42"/>
                  </a:cubicBezTo>
                  <a:cubicBezTo>
                    <a:pt x="295" y="42"/>
                    <a:pt x="296" y="42"/>
                    <a:pt x="297" y="42"/>
                  </a:cubicBezTo>
                  <a:cubicBezTo>
                    <a:pt x="297" y="41"/>
                    <a:pt x="297" y="41"/>
                    <a:pt x="297" y="40"/>
                  </a:cubicBezTo>
                  <a:cubicBezTo>
                    <a:pt x="296" y="39"/>
                    <a:pt x="296" y="41"/>
                    <a:pt x="295" y="41"/>
                  </a:cubicBezTo>
                  <a:cubicBezTo>
                    <a:pt x="296" y="41"/>
                    <a:pt x="296" y="39"/>
                    <a:pt x="297" y="40"/>
                  </a:cubicBezTo>
                  <a:cubicBezTo>
                    <a:pt x="297" y="40"/>
                    <a:pt x="297" y="40"/>
                    <a:pt x="297" y="40"/>
                  </a:cubicBezTo>
                  <a:cubicBezTo>
                    <a:pt x="298" y="40"/>
                    <a:pt x="298" y="41"/>
                    <a:pt x="299" y="41"/>
                  </a:cubicBezTo>
                  <a:cubicBezTo>
                    <a:pt x="308" y="41"/>
                    <a:pt x="308" y="41"/>
                    <a:pt x="308" y="41"/>
                  </a:cubicBezTo>
                  <a:cubicBezTo>
                    <a:pt x="308" y="41"/>
                    <a:pt x="308" y="41"/>
                    <a:pt x="308" y="41"/>
                  </a:cubicBezTo>
                  <a:cubicBezTo>
                    <a:pt x="319" y="40"/>
                    <a:pt x="329" y="40"/>
                    <a:pt x="339" y="38"/>
                  </a:cubicBezTo>
                  <a:cubicBezTo>
                    <a:pt x="340" y="39"/>
                    <a:pt x="340" y="39"/>
                    <a:pt x="340" y="39"/>
                  </a:cubicBezTo>
                  <a:cubicBezTo>
                    <a:pt x="349" y="37"/>
                    <a:pt x="361" y="38"/>
                    <a:pt x="371" y="35"/>
                  </a:cubicBezTo>
                  <a:cubicBezTo>
                    <a:pt x="370" y="34"/>
                    <a:pt x="370" y="34"/>
                    <a:pt x="370" y="34"/>
                  </a:cubicBezTo>
                  <a:cubicBezTo>
                    <a:pt x="371" y="34"/>
                    <a:pt x="371" y="34"/>
                    <a:pt x="371" y="34"/>
                  </a:cubicBezTo>
                  <a:cubicBezTo>
                    <a:pt x="371" y="35"/>
                    <a:pt x="372" y="35"/>
                    <a:pt x="373" y="35"/>
                  </a:cubicBezTo>
                  <a:cubicBezTo>
                    <a:pt x="373" y="36"/>
                    <a:pt x="371" y="35"/>
                    <a:pt x="370" y="37"/>
                  </a:cubicBezTo>
                  <a:cubicBezTo>
                    <a:pt x="371" y="38"/>
                    <a:pt x="373" y="38"/>
                    <a:pt x="374" y="37"/>
                  </a:cubicBezTo>
                  <a:cubicBezTo>
                    <a:pt x="375" y="37"/>
                    <a:pt x="374" y="38"/>
                    <a:pt x="374" y="38"/>
                  </a:cubicBezTo>
                  <a:cubicBezTo>
                    <a:pt x="376" y="38"/>
                    <a:pt x="378" y="38"/>
                    <a:pt x="380" y="37"/>
                  </a:cubicBezTo>
                  <a:cubicBezTo>
                    <a:pt x="380" y="38"/>
                    <a:pt x="380" y="38"/>
                    <a:pt x="380" y="38"/>
                  </a:cubicBezTo>
                  <a:cubicBezTo>
                    <a:pt x="385" y="38"/>
                    <a:pt x="390" y="35"/>
                    <a:pt x="394" y="37"/>
                  </a:cubicBezTo>
                  <a:cubicBezTo>
                    <a:pt x="395" y="34"/>
                    <a:pt x="396" y="38"/>
                    <a:pt x="397" y="36"/>
                  </a:cubicBezTo>
                  <a:cubicBezTo>
                    <a:pt x="397" y="35"/>
                    <a:pt x="398" y="36"/>
                    <a:pt x="398" y="36"/>
                  </a:cubicBezTo>
                  <a:cubicBezTo>
                    <a:pt x="398" y="35"/>
                    <a:pt x="398" y="35"/>
                    <a:pt x="398" y="35"/>
                  </a:cubicBezTo>
                  <a:cubicBezTo>
                    <a:pt x="398" y="35"/>
                    <a:pt x="400" y="35"/>
                    <a:pt x="401" y="34"/>
                  </a:cubicBezTo>
                  <a:cubicBezTo>
                    <a:pt x="403" y="35"/>
                    <a:pt x="404" y="33"/>
                    <a:pt x="407" y="33"/>
                  </a:cubicBezTo>
                  <a:cubicBezTo>
                    <a:pt x="407" y="35"/>
                    <a:pt x="407" y="35"/>
                    <a:pt x="407" y="35"/>
                  </a:cubicBezTo>
                  <a:cubicBezTo>
                    <a:pt x="406" y="34"/>
                    <a:pt x="406" y="34"/>
                    <a:pt x="406" y="34"/>
                  </a:cubicBezTo>
                  <a:cubicBezTo>
                    <a:pt x="406" y="36"/>
                    <a:pt x="404" y="37"/>
                    <a:pt x="406" y="39"/>
                  </a:cubicBezTo>
                  <a:cubicBezTo>
                    <a:pt x="408" y="39"/>
                    <a:pt x="406" y="36"/>
                    <a:pt x="408" y="36"/>
                  </a:cubicBezTo>
                  <a:cubicBezTo>
                    <a:pt x="408" y="37"/>
                    <a:pt x="408" y="38"/>
                    <a:pt x="409" y="38"/>
                  </a:cubicBezTo>
                  <a:cubicBezTo>
                    <a:pt x="410" y="38"/>
                    <a:pt x="409" y="37"/>
                    <a:pt x="410" y="37"/>
                  </a:cubicBezTo>
                  <a:cubicBezTo>
                    <a:pt x="410" y="36"/>
                    <a:pt x="409" y="37"/>
                    <a:pt x="409" y="37"/>
                  </a:cubicBezTo>
                  <a:cubicBezTo>
                    <a:pt x="411" y="36"/>
                    <a:pt x="411" y="36"/>
                    <a:pt x="411" y="36"/>
                  </a:cubicBezTo>
                  <a:cubicBezTo>
                    <a:pt x="410" y="37"/>
                    <a:pt x="410" y="37"/>
                    <a:pt x="410" y="37"/>
                  </a:cubicBezTo>
                  <a:cubicBezTo>
                    <a:pt x="411" y="38"/>
                    <a:pt x="413" y="38"/>
                    <a:pt x="414" y="37"/>
                  </a:cubicBezTo>
                  <a:cubicBezTo>
                    <a:pt x="415" y="37"/>
                    <a:pt x="413" y="38"/>
                    <a:pt x="412" y="38"/>
                  </a:cubicBezTo>
                  <a:cubicBezTo>
                    <a:pt x="409" y="40"/>
                    <a:pt x="406" y="37"/>
                    <a:pt x="404" y="41"/>
                  </a:cubicBezTo>
                  <a:cubicBezTo>
                    <a:pt x="406" y="42"/>
                    <a:pt x="411" y="40"/>
                    <a:pt x="412" y="42"/>
                  </a:cubicBezTo>
                  <a:cubicBezTo>
                    <a:pt x="411" y="43"/>
                    <a:pt x="408" y="43"/>
                    <a:pt x="408" y="44"/>
                  </a:cubicBezTo>
                  <a:cubicBezTo>
                    <a:pt x="408" y="44"/>
                    <a:pt x="408" y="43"/>
                    <a:pt x="407" y="43"/>
                  </a:cubicBezTo>
                  <a:cubicBezTo>
                    <a:pt x="405" y="43"/>
                    <a:pt x="406" y="45"/>
                    <a:pt x="405" y="45"/>
                  </a:cubicBezTo>
                  <a:cubicBezTo>
                    <a:pt x="404" y="45"/>
                    <a:pt x="404" y="45"/>
                    <a:pt x="404" y="45"/>
                  </a:cubicBezTo>
                  <a:cubicBezTo>
                    <a:pt x="405" y="47"/>
                    <a:pt x="402" y="46"/>
                    <a:pt x="402" y="47"/>
                  </a:cubicBezTo>
                  <a:cubicBezTo>
                    <a:pt x="401" y="47"/>
                    <a:pt x="401" y="47"/>
                    <a:pt x="401" y="47"/>
                  </a:cubicBezTo>
                  <a:cubicBezTo>
                    <a:pt x="399" y="48"/>
                    <a:pt x="395" y="48"/>
                    <a:pt x="393" y="49"/>
                  </a:cubicBezTo>
                  <a:cubicBezTo>
                    <a:pt x="400" y="49"/>
                    <a:pt x="400" y="49"/>
                    <a:pt x="400" y="49"/>
                  </a:cubicBezTo>
                  <a:cubicBezTo>
                    <a:pt x="394" y="50"/>
                    <a:pt x="388" y="50"/>
                    <a:pt x="383" y="53"/>
                  </a:cubicBezTo>
                  <a:cubicBezTo>
                    <a:pt x="385" y="51"/>
                    <a:pt x="385" y="51"/>
                    <a:pt x="385" y="51"/>
                  </a:cubicBezTo>
                  <a:cubicBezTo>
                    <a:pt x="383" y="52"/>
                    <a:pt x="379" y="51"/>
                    <a:pt x="377" y="53"/>
                  </a:cubicBezTo>
                  <a:cubicBezTo>
                    <a:pt x="378" y="53"/>
                    <a:pt x="380" y="50"/>
                    <a:pt x="381" y="51"/>
                  </a:cubicBezTo>
                  <a:cubicBezTo>
                    <a:pt x="384" y="52"/>
                    <a:pt x="385" y="47"/>
                    <a:pt x="387" y="49"/>
                  </a:cubicBezTo>
                  <a:cubicBezTo>
                    <a:pt x="391" y="47"/>
                    <a:pt x="395" y="48"/>
                    <a:pt x="398" y="45"/>
                  </a:cubicBezTo>
                  <a:cubicBezTo>
                    <a:pt x="390" y="46"/>
                    <a:pt x="390" y="46"/>
                    <a:pt x="390" y="46"/>
                  </a:cubicBezTo>
                  <a:cubicBezTo>
                    <a:pt x="390" y="45"/>
                    <a:pt x="390" y="45"/>
                    <a:pt x="390" y="45"/>
                  </a:cubicBezTo>
                  <a:cubicBezTo>
                    <a:pt x="389" y="45"/>
                    <a:pt x="387" y="45"/>
                    <a:pt x="386" y="46"/>
                  </a:cubicBezTo>
                  <a:cubicBezTo>
                    <a:pt x="391" y="47"/>
                    <a:pt x="391" y="47"/>
                    <a:pt x="391" y="47"/>
                  </a:cubicBezTo>
                  <a:cubicBezTo>
                    <a:pt x="390" y="48"/>
                    <a:pt x="389" y="47"/>
                    <a:pt x="388" y="48"/>
                  </a:cubicBezTo>
                  <a:cubicBezTo>
                    <a:pt x="388" y="47"/>
                    <a:pt x="387" y="47"/>
                    <a:pt x="387" y="47"/>
                  </a:cubicBezTo>
                  <a:cubicBezTo>
                    <a:pt x="386" y="48"/>
                    <a:pt x="386" y="48"/>
                    <a:pt x="386" y="48"/>
                  </a:cubicBezTo>
                  <a:cubicBezTo>
                    <a:pt x="386" y="47"/>
                    <a:pt x="386" y="47"/>
                    <a:pt x="386" y="47"/>
                  </a:cubicBezTo>
                  <a:cubicBezTo>
                    <a:pt x="385" y="49"/>
                    <a:pt x="382" y="48"/>
                    <a:pt x="381" y="49"/>
                  </a:cubicBezTo>
                  <a:cubicBezTo>
                    <a:pt x="380" y="50"/>
                    <a:pt x="377" y="47"/>
                    <a:pt x="377" y="50"/>
                  </a:cubicBezTo>
                  <a:cubicBezTo>
                    <a:pt x="376" y="51"/>
                    <a:pt x="376" y="51"/>
                    <a:pt x="376" y="51"/>
                  </a:cubicBezTo>
                  <a:cubicBezTo>
                    <a:pt x="375" y="49"/>
                    <a:pt x="375" y="49"/>
                    <a:pt x="375" y="49"/>
                  </a:cubicBezTo>
                  <a:cubicBezTo>
                    <a:pt x="365" y="51"/>
                    <a:pt x="365" y="51"/>
                    <a:pt x="365" y="51"/>
                  </a:cubicBezTo>
                  <a:cubicBezTo>
                    <a:pt x="366" y="51"/>
                    <a:pt x="366" y="51"/>
                    <a:pt x="366" y="51"/>
                  </a:cubicBezTo>
                  <a:cubicBezTo>
                    <a:pt x="360" y="51"/>
                    <a:pt x="357" y="53"/>
                    <a:pt x="351" y="55"/>
                  </a:cubicBezTo>
                  <a:cubicBezTo>
                    <a:pt x="350" y="55"/>
                    <a:pt x="349" y="54"/>
                    <a:pt x="348" y="54"/>
                  </a:cubicBezTo>
                  <a:cubicBezTo>
                    <a:pt x="347" y="55"/>
                    <a:pt x="347" y="55"/>
                    <a:pt x="347" y="55"/>
                  </a:cubicBezTo>
                  <a:cubicBezTo>
                    <a:pt x="343" y="55"/>
                    <a:pt x="341" y="55"/>
                    <a:pt x="335" y="55"/>
                  </a:cubicBezTo>
                  <a:cubicBezTo>
                    <a:pt x="341" y="54"/>
                    <a:pt x="341" y="54"/>
                    <a:pt x="341" y="54"/>
                  </a:cubicBezTo>
                  <a:cubicBezTo>
                    <a:pt x="341" y="54"/>
                    <a:pt x="341" y="54"/>
                    <a:pt x="341" y="54"/>
                  </a:cubicBezTo>
                  <a:cubicBezTo>
                    <a:pt x="342" y="53"/>
                    <a:pt x="342" y="53"/>
                    <a:pt x="342" y="53"/>
                  </a:cubicBezTo>
                  <a:cubicBezTo>
                    <a:pt x="341" y="55"/>
                    <a:pt x="341" y="55"/>
                    <a:pt x="341" y="55"/>
                  </a:cubicBezTo>
                  <a:cubicBezTo>
                    <a:pt x="342" y="55"/>
                    <a:pt x="343" y="55"/>
                    <a:pt x="343" y="55"/>
                  </a:cubicBezTo>
                  <a:cubicBezTo>
                    <a:pt x="344" y="55"/>
                    <a:pt x="344" y="54"/>
                    <a:pt x="344" y="54"/>
                  </a:cubicBezTo>
                  <a:cubicBezTo>
                    <a:pt x="345" y="55"/>
                    <a:pt x="345" y="55"/>
                    <a:pt x="345" y="55"/>
                  </a:cubicBezTo>
                  <a:cubicBezTo>
                    <a:pt x="345" y="54"/>
                    <a:pt x="345" y="53"/>
                    <a:pt x="347" y="53"/>
                  </a:cubicBezTo>
                  <a:cubicBezTo>
                    <a:pt x="347" y="53"/>
                    <a:pt x="347" y="53"/>
                    <a:pt x="346" y="54"/>
                  </a:cubicBezTo>
                  <a:cubicBezTo>
                    <a:pt x="347" y="54"/>
                    <a:pt x="347" y="54"/>
                    <a:pt x="347" y="54"/>
                  </a:cubicBezTo>
                  <a:cubicBezTo>
                    <a:pt x="349" y="53"/>
                    <a:pt x="352" y="54"/>
                    <a:pt x="355" y="52"/>
                  </a:cubicBezTo>
                  <a:cubicBezTo>
                    <a:pt x="362" y="50"/>
                    <a:pt x="362" y="50"/>
                    <a:pt x="362" y="50"/>
                  </a:cubicBezTo>
                  <a:cubicBezTo>
                    <a:pt x="362" y="49"/>
                    <a:pt x="363" y="49"/>
                    <a:pt x="364" y="49"/>
                  </a:cubicBezTo>
                  <a:cubicBezTo>
                    <a:pt x="364" y="49"/>
                    <a:pt x="364" y="49"/>
                    <a:pt x="364" y="49"/>
                  </a:cubicBezTo>
                  <a:cubicBezTo>
                    <a:pt x="369" y="48"/>
                    <a:pt x="375" y="47"/>
                    <a:pt x="380" y="46"/>
                  </a:cubicBezTo>
                  <a:cubicBezTo>
                    <a:pt x="380" y="46"/>
                    <a:pt x="380" y="46"/>
                    <a:pt x="380" y="46"/>
                  </a:cubicBezTo>
                  <a:cubicBezTo>
                    <a:pt x="379" y="44"/>
                    <a:pt x="379" y="44"/>
                    <a:pt x="379" y="44"/>
                  </a:cubicBezTo>
                  <a:cubicBezTo>
                    <a:pt x="379" y="45"/>
                    <a:pt x="378" y="45"/>
                    <a:pt x="378" y="45"/>
                  </a:cubicBezTo>
                  <a:cubicBezTo>
                    <a:pt x="377" y="44"/>
                    <a:pt x="377" y="44"/>
                    <a:pt x="377" y="44"/>
                  </a:cubicBezTo>
                  <a:cubicBezTo>
                    <a:pt x="379" y="43"/>
                    <a:pt x="379" y="43"/>
                    <a:pt x="379" y="43"/>
                  </a:cubicBezTo>
                  <a:cubicBezTo>
                    <a:pt x="377" y="42"/>
                    <a:pt x="375" y="44"/>
                    <a:pt x="375" y="46"/>
                  </a:cubicBezTo>
                  <a:cubicBezTo>
                    <a:pt x="375" y="44"/>
                    <a:pt x="375" y="44"/>
                    <a:pt x="375" y="44"/>
                  </a:cubicBezTo>
                  <a:cubicBezTo>
                    <a:pt x="373" y="44"/>
                    <a:pt x="372" y="45"/>
                    <a:pt x="371" y="46"/>
                  </a:cubicBezTo>
                  <a:cubicBezTo>
                    <a:pt x="371" y="47"/>
                    <a:pt x="371" y="47"/>
                    <a:pt x="371" y="47"/>
                  </a:cubicBezTo>
                  <a:cubicBezTo>
                    <a:pt x="370" y="46"/>
                    <a:pt x="370" y="46"/>
                    <a:pt x="369" y="45"/>
                  </a:cubicBezTo>
                  <a:cubicBezTo>
                    <a:pt x="362" y="47"/>
                    <a:pt x="362" y="47"/>
                    <a:pt x="362" y="47"/>
                  </a:cubicBezTo>
                  <a:cubicBezTo>
                    <a:pt x="362" y="47"/>
                    <a:pt x="362" y="47"/>
                    <a:pt x="362" y="47"/>
                  </a:cubicBezTo>
                  <a:cubicBezTo>
                    <a:pt x="362" y="46"/>
                    <a:pt x="361" y="47"/>
                    <a:pt x="361" y="46"/>
                  </a:cubicBezTo>
                  <a:cubicBezTo>
                    <a:pt x="361" y="47"/>
                    <a:pt x="360" y="48"/>
                    <a:pt x="359" y="48"/>
                  </a:cubicBezTo>
                  <a:cubicBezTo>
                    <a:pt x="359" y="47"/>
                    <a:pt x="359" y="47"/>
                    <a:pt x="359" y="47"/>
                  </a:cubicBezTo>
                  <a:cubicBezTo>
                    <a:pt x="358" y="47"/>
                    <a:pt x="358" y="49"/>
                    <a:pt x="356" y="49"/>
                  </a:cubicBezTo>
                  <a:cubicBezTo>
                    <a:pt x="357" y="48"/>
                    <a:pt x="357" y="48"/>
                    <a:pt x="357" y="48"/>
                  </a:cubicBezTo>
                  <a:cubicBezTo>
                    <a:pt x="356" y="47"/>
                    <a:pt x="353" y="47"/>
                    <a:pt x="352" y="48"/>
                  </a:cubicBezTo>
                  <a:cubicBezTo>
                    <a:pt x="352" y="49"/>
                    <a:pt x="352" y="49"/>
                    <a:pt x="352" y="49"/>
                  </a:cubicBezTo>
                  <a:cubicBezTo>
                    <a:pt x="352" y="48"/>
                    <a:pt x="351" y="48"/>
                    <a:pt x="351" y="48"/>
                  </a:cubicBezTo>
                  <a:cubicBezTo>
                    <a:pt x="347" y="49"/>
                    <a:pt x="342" y="49"/>
                    <a:pt x="338" y="50"/>
                  </a:cubicBezTo>
                  <a:cubicBezTo>
                    <a:pt x="336" y="50"/>
                    <a:pt x="333" y="50"/>
                    <a:pt x="331" y="51"/>
                  </a:cubicBezTo>
                  <a:cubicBezTo>
                    <a:pt x="332" y="52"/>
                    <a:pt x="332" y="52"/>
                    <a:pt x="332" y="52"/>
                  </a:cubicBezTo>
                  <a:cubicBezTo>
                    <a:pt x="331" y="51"/>
                    <a:pt x="331" y="51"/>
                    <a:pt x="331" y="51"/>
                  </a:cubicBezTo>
                  <a:cubicBezTo>
                    <a:pt x="330" y="52"/>
                    <a:pt x="330" y="53"/>
                    <a:pt x="331" y="53"/>
                  </a:cubicBezTo>
                  <a:cubicBezTo>
                    <a:pt x="331" y="54"/>
                    <a:pt x="332" y="53"/>
                    <a:pt x="333" y="53"/>
                  </a:cubicBezTo>
                  <a:cubicBezTo>
                    <a:pt x="333" y="54"/>
                    <a:pt x="331" y="54"/>
                    <a:pt x="331" y="55"/>
                  </a:cubicBezTo>
                  <a:cubicBezTo>
                    <a:pt x="330" y="54"/>
                    <a:pt x="330" y="54"/>
                    <a:pt x="330" y="54"/>
                  </a:cubicBezTo>
                  <a:cubicBezTo>
                    <a:pt x="330" y="56"/>
                    <a:pt x="327" y="55"/>
                    <a:pt x="328" y="57"/>
                  </a:cubicBezTo>
                  <a:cubicBezTo>
                    <a:pt x="327" y="56"/>
                    <a:pt x="327" y="56"/>
                    <a:pt x="327" y="56"/>
                  </a:cubicBezTo>
                  <a:cubicBezTo>
                    <a:pt x="327" y="56"/>
                    <a:pt x="328" y="56"/>
                    <a:pt x="328" y="56"/>
                  </a:cubicBezTo>
                  <a:cubicBezTo>
                    <a:pt x="328" y="55"/>
                    <a:pt x="327" y="55"/>
                    <a:pt x="326" y="55"/>
                  </a:cubicBezTo>
                  <a:cubicBezTo>
                    <a:pt x="326" y="55"/>
                    <a:pt x="326" y="55"/>
                    <a:pt x="326" y="55"/>
                  </a:cubicBezTo>
                  <a:cubicBezTo>
                    <a:pt x="328" y="55"/>
                    <a:pt x="329" y="53"/>
                    <a:pt x="330" y="52"/>
                  </a:cubicBezTo>
                  <a:cubicBezTo>
                    <a:pt x="330" y="52"/>
                    <a:pt x="327" y="53"/>
                    <a:pt x="326" y="51"/>
                  </a:cubicBezTo>
                  <a:cubicBezTo>
                    <a:pt x="325" y="52"/>
                    <a:pt x="325" y="52"/>
                    <a:pt x="325" y="52"/>
                  </a:cubicBezTo>
                  <a:cubicBezTo>
                    <a:pt x="326" y="53"/>
                    <a:pt x="326" y="53"/>
                    <a:pt x="327" y="53"/>
                  </a:cubicBezTo>
                  <a:cubicBezTo>
                    <a:pt x="327" y="53"/>
                    <a:pt x="327" y="53"/>
                    <a:pt x="327" y="53"/>
                  </a:cubicBezTo>
                  <a:cubicBezTo>
                    <a:pt x="326" y="53"/>
                    <a:pt x="325" y="52"/>
                    <a:pt x="324" y="52"/>
                  </a:cubicBezTo>
                  <a:cubicBezTo>
                    <a:pt x="323" y="54"/>
                    <a:pt x="322" y="52"/>
                    <a:pt x="320" y="53"/>
                  </a:cubicBezTo>
                  <a:cubicBezTo>
                    <a:pt x="321" y="51"/>
                    <a:pt x="324" y="53"/>
                    <a:pt x="325" y="51"/>
                  </a:cubicBezTo>
                  <a:cubicBezTo>
                    <a:pt x="322" y="51"/>
                    <a:pt x="318" y="52"/>
                    <a:pt x="314" y="52"/>
                  </a:cubicBezTo>
                  <a:cubicBezTo>
                    <a:pt x="314" y="52"/>
                    <a:pt x="313" y="53"/>
                    <a:pt x="313" y="53"/>
                  </a:cubicBezTo>
                  <a:cubicBezTo>
                    <a:pt x="312" y="51"/>
                    <a:pt x="311" y="53"/>
                    <a:pt x="311" y="52"/>
                  </a:cubicBezTo>
                  <a:cubicBezTo>
                    <a:pt x="311" y="52"/>
                    <a:pt x="311" y="52"/>
                    <a:pt x="311" y="52"/>
                  </a:cubicBezTo>
                  <a:cubicBezTo>
                    <a:pt x="312" y="52"/>
                    <a:pt x="313" y="50"/>
                    <a:pt x="314" y="52"/>
                  </a:cubicBezTo>
                  <a:cubicBezTo>
                    <a:pt x="318" y="49"/>
                    <a:pt x="328" y="52"/>
                    <a:pt x="333" y="48"/>
                  </a:cubicBezTo>
                  <a:cubicBezTo>
                    <a:pt x="332" y="49"/>
                    <a:pt x="333" y="49"/>
                    <a:pt x="333" y="49"/>
                  </a:cubicBezTo>
                  <a:cubicBezTo>
                    <a:pt x="343" y="48"/>
                    <a:pt x="343" y="48"/>
                    <a:pt x="343" y="48"/>
                  </a:cubicBezTo>
                  <a:cubicBezTo>
                    <a:pt x="343" y="47"/>
                    <a:pt x="343" y="47"/>
                    <a:pt x="343" y="47"/>
                  </a:cubicBezTo>
                  <a:cubicBezTo>
                    <a:pt x="344" y="47"/>
                    <a:pt x="344" y="47"/>
                    <a:pt x="344" y="47"/>
                  </a:cubicBezTo>
                  <a:cubicBezTo>
                    <a:pt x="344" y="48"/>
                    <a:pt x="344" y="48"/>
                    <a:pt x="344" y="48"/>
                  </a:cubicBezTo>
                  <a:cubicBezTo>
                    <a:pt x="346" y="47"/>
                    <a:pt x="350" y="48"/>
                    <a:pt x="352" y="47"/>
                  </a:cubicBezTo>
                  <a:cubicBezTo>
                    <a:pt x="352" y="46"/>
                    <a:pt x="352" y="46"/>
                    <a:pt x="352" y="46"/>
                  </a:cubicBezTo>
                  <a:cubicBezTo>
                    <a:pt x="352" y="46"/>
                    <a:pt x="352" y="46"/>
                    <a:pt x="352" y="46"/>
                  </a:cubicBezTo>
                  <a:cubicBezTo>
                    <a:pt x="352" y="46"/>
                    <a:pt x="352" y="46"/>
                    <a:pt x="352" y="46"/>
                  </a:cubicBezTo>
                  <a:cubicBezTo>
                    <a:pt x="355" y="47"/>
                    <a:pt x="358" y="46"/>
                    <a:pt x="360" y="46"/>
                  </a:cubicBezTo>
                  <a:cubicBezTo>
                    <a:pt x="360" y="45"/>
                    <a:pt x="360" y="45"/>
                    <a:pt x="361" y="45"/>
                  </a:cubicBezTo>
                  <a:cubicBezTo>
                    <a:pt x="361" y="45"/>
                    <a:pt x="361" y="45"/>
                    <a:pt x="361" y="45"/>
                  </a:cubicBezTo>
                  <a:cubicBezTo>
                    <a:pt x="362" y="45"/>
                    <a:pt x="361" y="45"/>
                    <a:pt x="361" y="46"/>
                  </a:cubicBezTo>
                  <a:cubicBezTo>
                    <a:pt x="362" y="46"/>
                    <a:pt x="364" y="45"/>
                    <a:pt x="365" y="45"/>
                  </a:cubicBezTo>
                  <a:cubicBezTo>
                    <a:pt x="365" y="45"/>
                    <a:pt x="365" y="45"/>
                    <a:pt x="365" y="45"/>
                  </a:cubicBezTo>
                  <a:cubicBezTo>
                    <a:pt x="370" y="45"/>
                    <a:pt x="375" y="42"/>
                    <a:pt x="380" y="43"/>
                  </a:cubicBezTo>
                  <a:cubicBezTo>
                    <a:pt x="380" y="43"/>
                    <a:pt x="379" y="43"/>
                    <a:pt x="379" y="44"/>
                  </a:cubicBezTo>
                  <a:cubicBezTo>
                    <a:pt x="381" y="45"/>
                    <a:pt x="380" y="43"/>
                    <a:pt x="381" y="43"/>
                  </a:cubicBezTo>
                  <a:cubicBezTo>
                    <a:pt x="381" y="42"/>
                    <a:pt x="381" y="42"/>
                    <a:pt x="381" y="42"/>
                  </a:cubicBezTo>
                  <a:cubicBezTo>
                    <a:pt x="380" y="42"/>
                    <a:pt x="384" y="42"/>
                    <a:pt x="384" y="41"/>
                  </a:cubicBezTo>
                  <a:cubicBezTo>
                    <a:pt x="383" y="40"/>
                    <a:pt x="383" y="40"/>
                    <a:pt x="383" y="40"/>
                  </a:cubicBezTo>
                  <a:cubicBezTo>
                    <a:pt x="384" y="41"/>
                    <a:pt x="385" y="38"/>
                    <a:pt x="386" y="40"/>
                  </a:cubicBezTo>
                  <a:cubicBezTo>
                    <a:pt x="387" y="41"/>
                    <a:pt x="387" y="39"/>
                    <a:pt x="387" y="39"/>
                  </a:cubicBezTo>
                  <a:cubicBezTo>
                    <a:pt x="387" y="40"/>
                    <a:pt x="389" y="40"/>
                    <a:pt x="390" y="40"/>
                  </a:cubicBezTo>
                  <a:cubicBezTo>
                    <a:pt x="391" y="39"/>
                    <a:pt x="391" y="39"/>
                    <a:pt x="391" y="39"/>
                  </a:cubicBezTo>
                  <a:cubicBezTo>
                    <a:pt x="390" y="39"/>
                    <a:pt x="390" y="39"/>
                    <a:pt x="390" y="39"/>
                  </a:cubicBezTo>
                  <a:cubicBezTo>
                    <a:pt x="390" y="39"/>
                    <a:pt x="390" y="39"/>
                    <a:pt x="389" y="39"/>
                  </a:cubicBezTo>
                  <a:cubicBezTo>
                    <a:pt x="390" y="38"/>
                    <a:pt x="390" y="38"/>
                    <a:pt x="390" y="38"/>
                  </a:cubicBezTo>
                  <a:cubicBezTo>
                    <a:pt x="387" y="39"/>
                    <a:pt x="386" y="37"/>
                    <a:pt x="383" y="39"/>
                  </a:cubicBezTo>
                  <a:cubicBezTo>
                    <a:pt x="382" y="38"/>
                    <a:pt x="382" y="38"/>
                    <a:pt x="382" y="38"/>
                  </a:cubicBezTo>
                  <a:cubicBezTo>
                    <a:pt x="378" y="39"/>
                    <a:pt x="375" y="39"/>
                    <a:pt x="372" y="40"/>
                  </a:cubicBezTo>
                  <a:cubicBezTo>
                    <a:pt x="371" y="40"/>
                    <a:pt x="371" y="40"/>
                    <a:pt x="370" y="40"/>
                  </a:cubicBezTo>
                  <a:cubicBezTo>
                    <a:pt x="370" y="40"/>
                    <a:pt x="370" y="40"/>
                    <a:pt x="370" y="40"/>
                  </a:cubicBezTo>
                  <a:cubicBezTo>
                    <a:pt x="362" y="41"/>
                    <a:pt x="350" y="42"/>
                    <a:pt x="341" y="43"/>
                  </a:cubicBezTo>
                  <a:cubicBezTo>
                    <a:pt x="341" y="42"/>
                    <a:pt x="341" y="42"/>
                    <a:pt x="341" y="42"/>
                  </a:cubicBezTo>
                  <a:cubicBezTo>
                    <a:pt x="343" y="41"/>
                    <a:pt x="345" y="42"/>
                    <a:pt x="346" y="40"/>
                  </a:cubicBezTo>
                  <a:cubicBezTo>
                    <a:pt x="345" y="42"/>
                    <a:pt x="342" y="38"/>
                    <a:pt x="341" y="41"/>
                  </a:cubicBezTo>
                  <a:cubicBezTo>
                    <a:pt x="340" y="41"/>
                    <a:pt x="340" y="41"/>
                    <a:pt x="340" y="41"/>
                  </a:cubicBezTo>
                  <a:cubicBezTo>
                    <a:pt x="340" y="41"/>
                    <a:pt x="340" y="41"/>
                    <a:pt x="340" y="41"/>
                  </a:cubicBezTo>
                  <a:cubicBezTo>
                    <a:pt x="339" y="41"/>
                    <a:pt x="338" y="41"/>
                    <a:pt x="336" y="42"/>
                  </a:cubicBezTo>
                  <a:cubicBezTo>
                    <a:pt x="336" y="41"/>
                    <a:pt x="336" y="41"/>
                    <a:pt x="336" y="41"/>
                  </a:cubicBezTo>
                  <a:cubicBezTo>
                    <a:pt x="337" y="42"/>
                    <a:pt x="338" y="41"/>
                    <a:pt x="339" y="40"/>
                  </a:cubicBezTo>
                  <a:cubicBezTo>
                    <a:pt x="338" y="40"/>
                    <a:pt x="337" y="40"/>
                    <a:pt x="336" y="40"/>
                  </a:cubicBezTo>
                  <a:cubicBezTo>
                    <a:pt x="336" y="41"/>
                    <a:pt x="335" y="41"/>
                    <a:pt x="335" y="42"/>
                  </a:cubicBezTo>
                  <a:cubicBezTo>
                    <a:pt x="335" y="40"/>
                    <a:pt x="334" y="42"/>
                    <a:pt x="333" y="42"/>
                  </a:cubicBezTo>
                  <a:cubicBezTo>
                    <a:pt x="332" y="41"/>
                    <a:pt x="332" y="41"/>
                    <a:pt x="332" y="41"/>
                  </a:cubicBezTo>
                  <a:cubicBezTo>
                    <a:pt x="331" y="42"/>
                    <a:pt x="330" y="41"/>
                    <a:pt x="331" y="42"/>
                  </a:cubicBezTo>
                  <a:cubicBezTo>
                    <a:pt x="331" y="43"/>
                    <a:pt x="331" y="43"/>
                    <a:pt x="331" y="43"/>
                  </a:cubicBezTo>
                  <a:cubicBezTo>
                    <a:pt x="328" y="43"/>
                    <a:pt x="328" y="43"/>
                    <a:pt x="328" y="43"/>
                  </a:cubicBezTo>
                  <a:cubicBezTo>
                    <a:pt x="328" y="42"/>
                    <a:pt x="331" y="43"/>
                    <a:pt x="330" y="42"/>
                  </a:cubicBezTo>
                  <a:cubicBezTo>
                    <a:pt x="325" y="43"/>
                    <a:pt x="323" y="42"/>
                    <a:pt x="319" y="44"/>
                  </a:cubicBezTo>
                  <a:cubicBezTo>
                    <a:pt x="317" y="42"/>
                    <a:pt x="314" y="44"/>
                    <a:pt x="314" y="44"/>
                  </a:cubicBezTo>
                  <a:cubicBezTo>
                    <a:pt x="314" y="43"/>
                    <a:pt x="316" y="43"/>
                    <a:pt x="316" y="42"/>
                  </a:cubicBezTo>
                  <a:cubicBezTo>
                    <a:pt x="315" y="41"/>
                    <a:pt x="314" y="42"/>
                    <a:pt x="314" y="42"/>
                  </a:cubicBezTo>
                  <a:cubicBezTo>
                    <a:pt x="313" y="42"/>
                    <a:pt x="312" y="43"/>
                    <a:pt x="311" y="44"/>
                  </a:cubicBezTo>
                  <a:cubicBezTo>
                    <a:pt x="311" y="45"/>
                    <a:pt x="311" y="45"/>
                    <a:pt x="311" y="45"/>
                  </a:cubicBezTo>
                  <a:cubicBezTo>
                    <a:pt x="309" y="44"/>
                    <a:pt x="309" y="46"/>
                    <a:pt x="308" y="46"/>
                  </a:cubicBezTo>
                  <a:cubicBezTo>
                    <a:pt x="308" y="45"/>
                    <a:pt x="308" y="45"/>
                    <a:pt x="308" y="45"/>
                  </a:cubicBezTo>
                  <a:cubicBezTo>
                    <a:pt x="309" y="45"/>
                    <a:pt x="308" y="44"/>
                    <a:pt x="308" y="43"/>
                  </a:cubicBezTo>
                  <a:cubicBezTo>
                    <a:pt x="307" y="44"/>
                    <a:pt x="307" y="44"/>
                    <a:pt x="306" y="45"/>
                  </a:cubicBezTo>
                  <a:cubicBezTo>
                    <a:pt x="306" y="44"/>
                    <a:pt x="306" y="44"/>
                    <a:pt x="306" y="44"/>
                  </a:cubicBezTo>
                  <a:cubicBezTo>
                    <a:pt x="306" y="44"/>
                    <a:pt x="305" y="44"/>
                    <a:pt x="305" y="45"/>
                  </a:cubicBezTo>
                  <a:cubicBezTo>
                    <a:pt x="305" y="45"/>
                    <a:pt x="305" y="45"/>
                    <a:pt x="306" y="45"/>
                  </a:cubicBezTo>
                  <a:cubicBezTo>
                    <a:pt x="305" y="45"/>
                    <a:pt x="305" y="45"/>
                    <a:pt x="305" y="45"/>
                  </a:cubicBezTo>
                  <a:cubicBezTo>
                    <a:pt x="305" y="46"/>
                    <a:pt x="304" y="46"/>
                    <a:pt x="303" y="46"/>
                  </a:cubicBezTo>
                  <a:cubicBezTo>
                    <a:pt x="303" y="44"/>
                    <a:pt x="302" y="46"/>
                    <a:pt x="301" y="46"/>
                  </a:cubicBezTo>
                  <a:cubicBezTo>
                    <a:pt x="301" y="46"/>
                    <a:pt x="301" y="46"/>
                    <a:pt x="301" y="46"/>
                  </a:cubicBezTo>
                  <a:cubicBezTo>
                    <a:pt x="299" y="46"/>
                    <a:pt x="296" y="46"/>
                    <a:pt x="295" y="47"/>
                  </a:cubicBezTo>
                  <a:cubicBezTo>
                    <a:pt x="296" y="48"/>
                    <a:pt x="297" y="47"/>
                    <a:pt x="298" y="47"/>
                  </a:cubicBezTo>
                  <a:cubicBezTo>
                    <a:pt x="294" y="48"/>
                    <a:pt x="294" y="48"/>
                    <a:pt x="294" y="48"/>
                  </a:cubicBezTo>
                  <a:cubicBezTo>
                    <a:pt x="294" y="48"/>
                    <a:pt x="294" y="48"/>
                    <a:pt x="294" y="48"/>
                  </a:cubicBezTo>
                  <a:cubicBezTo>
                    <a:pt x="292" y="48"/>
                    <a:pt x="289" y="47"/>
                    <a:pt x="288" y="49"/>
                  </a:cubicBezTo>
                  <a:cubicBezTo>
                    <a:pt x="290" y="49"/>
                    <a:pt x="290" y="49"/>
                    <a:pt x="290" y="49"/>
                  </a:cubicBezTo>
                  <a:cubicBezTo>
                    <a:pt x="289" y="49"/>
                    <a:pt x="289" y="49"/>
                    <a:pt x="289" y="49"/>
                  </a:cubicBezTo>
                  <a:cubicBezTo>
                    <a:pt x="290" y="50"/>
                    <a:pt x="290" y="49"/>
                    <a:pt x="291" y="49"/>
                  </a:cubicBezTo>
                  <a:cubicBezTo>
                    <a:pt x="291" y="49"/>
                    <a:pt x="291" y="49"/>
                    <a:pt x="291" y="49"/>
                  </a:cubicBezTo>
                  <a:cubicBezTo>
                    <a:pt x="292" y="48"/>
                    <a:pt x="292" y="48"/>
                    <a:pt x="292" y="48"/>
                  </a:cubicBezTo>
                  <a:cubicBezTo>
                    <a:pt x="292" y="49"/>
                    <a:pt x="292" y="49"/>
                    <a:pt x="293" y="49"/>
                  </a:cubicBezTo>
                  <a:cubicBezTo>
                    <a:pt x="293" y="49"/>
                    <a:pt x="293" y="49"/>
                    <a:pt x="293" y="49"/>
                  </a:cubicBezTo>
                  <a:cubicBezTo>
                    <a:pt x="292" y="51"/>
                    <a:pt x="289" y="50"/>
                    <a:pt x="287" y="51"/>
                  </a:cubicBezTo>
                  <a:cubicBezTo>
                    <a:pt x="288" y="50"/>
                    <a:pt x="287" y="50"/>
                    <a:pt x="286" y="50"/>
                  </a:cubicBezTo>
                  <a:cubicBezTo>
                    <a:pt x="286" y="51"/>
                    <a:pt x="285" y="50"/>
                    <a:pt x="285" y="51"/>
                  </a:cubicBezTo>
                  <a:cubicBezTo>
                    <a:pt x="285" y="52"/>
                    <a:pt x="286" y="52"/>
                    <a:pt x="286" y="52"/>
                  </a:cubicBezTo>
                  <a:cubicBezTo>
                    <a:pt x="285" y="52"/>
                    <a:pt x="285" y="52"/>
                    <a:pt x="285" y="52"/>
                  </a:cubicBezTo>
                  <a:cubicBezTo>
                    <a:pt x="285" y="52"/>
                    <a:pt x="284" y="51"/>
                    <a:pt x="284" y="51"/>
                  </a:cubicBezTo>
                  <a:cubicBezTo>
                    <a:pt x="283" y="52"/>
                    <a:pt x="283" y="52"/>
                    <a:pt x="283" y="52"/>
                  </a:cubicBezTo>
                  <a:cubicBezTo>
                    <a:pt x="283" y="51"/>
                    <a:pt x="282" y="51"/>
                    <a:pt x="282" y="51"/>
                  </a:cubicBezTo>
                  <a:cubicBezTo>
                    <a:pt x="281" y="53"/>
                    <a:pt x="278" y="51"/>
                    <a:pt x="277" y="53"/>
                  </a:cubicBezTo>
                  <a:cubicBezTo>
                    <a:pt x="277" y="54"/>
                    <a:pt x="278" y="53"/>
                    <a:pt x="279" y="53"/>
                  </a:cubicBezTo>
                  <a:cubicBezTo>
                    <a:pt x="279" y="54"/>
                    <a:pt x="279" y="54"/>
                    <a:pt x="279" y="54"/>
                  </a:cubicBezTo>
                  <a:cubicBezTo>
                    <a:pt x="282" y="54"/>
                    <a:pt x="287" y="54"/>
                    <a:pt x="291" y="54"/>
                  </a:cubicBezTo>
                  <a:cubicBezTo>
                    <a:pt x="288" y="57"/>
                    <a:pt x="285" y="53"/>
                    <a:pt x="282" y="55"/>
                  </a:cubicBezTo>
                  <a:cubicBezTo>
                    <a:pt x="284" y="57"/>
                    <a:pt x="289" y="55"/>
                    <a:pt x="291" y="55"/>
                  </a:cubicBezTo>
                  <a:cubicBezTo>
                    <a:pt x="292" y="56"/>
                    <a:pt x="292" y="56"/>
                    <a:pt x="292" y="56"/>
                  </a:cubicBezTo>
                  <a:cubicBezTo>
                    <a:pt x="290" y="57"/>
                    <a:pt x="287" y="56"/>
                    <a:pt x="286" y="57"/>
                  </a:cubicBezTo>
                  <a:cubicBezTo>
                    <a:pt x="289" y="58"/>
                    <a:pt x="292" y="57"/>
                    <a:pt x="294" y="55"/>
                  </a:cubicBezTo>
                  <a:cubicBezTo>
                    <a:pt x="295" y="55"/>
                    <a:pt x="296" y="56"/>
                    <a:pt x="296" y="55"/>
                  </a:cubicBezTo>
                  <a:cubicBezTo>
                    <a:pt x="296" y="57"/>
                    <a:pt x="295" y="57"/>
                    <a:pt x="294" y="58"/>
                  </a:cubicBezTo>
                  <a:cubicBezTo>
                    <a:pt x="292" y="57"/>
                    <a:pt x="292" y="57"/>
                    <a:pt x="292" y="57"/>
                  </a:cubicBezTo>
                  <a:cubicBezTo>
                    <a:pt x="290" y="59"/>
                    <a:pt x="285" y="56"/>
                    <a:pt x="283" y="59"/>
                  </a:cubicBezTo>
                  <a:cubicBezTo>
                    <a:pt x="282" y="58"/>
                    <a:pt x="281" y="60"/>
                    <a:pt x="280" y="60"/>
                  </a:cubicBezTo>
                  <a:cubicBezTo>
                    <a:pt x="281" y="61"/>
                    <a:pt x="281" y="60"/>
                    <a:pt x="282" y="60"/>
                  </a:cubicBezTo>
                  <a:cubicBezTo>
                    <a:pt x="281" y="61"/>
                    <a:pt x="281" y="61"/>
                    <a:pt x="281" y="61"/>
                  </a:cubicBezTo>
                  <a:cubicBezTo>
                    <a:pt x="286" y="60"/>
                    <a:pt x="293" y="59"/>
                    <a:pt x="299" y="57"/>
                  </a:cubicBezTo>
                  <a:cubicBezTo>
                    <a:pt x="298" y="59"/>
                    <a:pt x="295" y="59"/>
                    <a:pt x="293" y="60"/>
                  </a:cubicBezTo>
                  <a:cubicBezTo>
                    <a:pt x="294" y="60"/>
                    <a:pt x="294" y="60"/>
                    <a:pt x="294" y="60"/>
                  </a:cubicBezTo>
                  <a:cubicBezTo>
                    <a:pt x="293" y="60"/>
                    <a:pt x="293" y="60"/>
                    <a:pt x="293" y="60"/>
                  </a:cubicBezTo>
                  <a:cubicBezTo>
                    <a:pt x="291" y="62"/>
                    <a:pt x="291" y="62"/>
                    <a:pt x="291" y="62"/>
                  </a:cubicBezTo>
                  <a:cubicBezTo>
                    <a:pt x="290" y="61"/>
                    <a:pt x="290" y="61"/>
                    <a:pt x="290" y="61"/>
                  </a:cubicBezTo>
                  <a:cubicBezTo>
                    <a:pt x="291" y="64"/>
                    <a:pt x="287" y="63"/>
                    <a:pt x="285" y="64"/>
                  </a:cubicBezTo>
                  <a:cubicBezTo>
                    <a:pt x="286" y="65"/>
                    <a:pt x="286" y="65"/>
                    <a:pt x="286" y="65"/>
                  </a:cubicBezTo>
                  <a:cubicBezTo>
                    <a:pt x="285" y="65"/>
                    <a:pt x="285" y="65"/>
                    <a:pt x="285" y="65"/>
                  </a:cubicBezTo>
                  <a:cubicBezTo>
                    <a:pt x="285" y="64"/>
                    <a:pt x="285" y="64"/>
                    <a:pt x="285" y="64"/>
                  </a:cubicBezTo>
                  <a:cubicBezTo>
                    <a:pt x="283" y="64"/>
                    <a:pt x="281" y="64"/>
                    <a:pt x="279" y="65"/>
                  </a:cubicBezTo>
                  <a:cubicBezTo>
                    <a:pt x="281" y="65"/>
                    <a:pt x="281" y="65"/>
                    <a:pt x="281" y="65"/>
                  </a:cubicBezTo>
                  <a:cubicBezTo>
                    <a:pt x="279" y="67"/>
                    <a:pt x="274" y="66"/>
                    <a:pt x="273" y="68"/>
                  </a:cubicBezTo>
                  <a:cubicBezTo>
                    <a:pt x="276" y="70"/>
                    <a:pt x="278" y="66"/>
                    <a:pt x="282" y="67"/>
                  </a:cubicBezTo>
                  <a:cubicBezTo>
                    <a:pt x="282" y="67"/>
                    <a:pt x="282" y="67"/>
                    <a:pt x="281" y="67"/>
                  </a:cubicBezTo>
                  <a:cubicBezTo>
                    <a:pt x="282" y="68"/>
                    <a:pt x="282" y="69"/>
                    <a:pt x="283" y="69"/>
                  </a:cubicBezTo>
                  <a:cubicBezTo>
                    <a:pt x="284" y="68"/>
                    <a:pt x="284" y="68"/>
                    <a:pt x="284" y="68"/>
                  </a:cubicBezTo>
                  <a:cubicBezTo>
                    <a:pt x="283" y="69"/>
                    <a:pt x="283" y="69"/>
                    <a:pt x="283" y="69"/>
                  </a:cubicBezTo>
                  <a:cubicBezTo>
                    <a:pt x="284" y="70"/>
                    <a:pt x="285" y="70"/>
                    <a:pt x="286" y="70"/>
                  </a:cubicBezTo>
                  <a:cubicBezTo>
                    <a:pt x="287" y="71"/>
                    <a:pt x="291" y="69"/>
                    <a:pt x="292" y="71"/>
                  </a:cubicBezTo>
                  <a:cubicBezTo>
                    <a:pt x="293" y="71"/>
                    <a:pt x="296" y="69"/>
                    <a:pt x="297" y="71"/>
                  </a:cubicBezTo>
                  <a:cubicBezTo>
                    <a:pt x="302" y="70"/>
                    <a:pt x="307" y="70"/>
                    <a:pt x="311" y="72"/>
                  </a:cubicBezTo>
                  <a:cubicBezTo>
                    <a:pt x="316" y="73"/>
                    <a:pt x="322" y="71"/>
                    <a:pt x="328" y="72"/>
                  </a:cubicBezTo>
                  <a:cubicBezTo>
                    <a:pt x="330" y="72"/>
                    <a:pt x="329" y="71"/>
                    <a:pt x="329" y="70"/>
                  </a:cubicBezTo>
                  <a:cubicBezTo>
                    <a:pt x="330" y="71"/>
                    <a:pt x="330" y="71"/>
                    <a:pt x="330" y="71"/>
                  </a:cubicBezTo>
                  <a:cubicBezTo>
                    <a:pt x="329" y="72"/>
                    <a:pt x="329" y="72"/>
                    <a:pt x="329" y="72"/>
                  </a:cubicBezTo>
                  <a:cubicBezTo>
                    <a:pt x="330" y="72"/>
                    <a:pt x="331" y="72"/>
                    <a:pt x="332" y="72"/>
                  </a:cubicBezTo>
                  <a:cubicBezTo>
                    <a:pt x="332" y="72"/>
                    <a:pt x="332" y="71"/>
                    <a:pt x="332" y="71"/>
                  </a:cubicBezTo>
                  <a:cubicBezTo>
                    <a:pt x="334" y="72"/>
                    <a:pt x="337" y="71"/>
                    <a:pt x="339" y="70"/>
                  </a:cubicBezTo>
                  <a:cubicBezTo>
                    <a:pt x="335" y="70"/>
                    <a:pt x="335" y="70"/>
                    <a:pt x="335" y="70"/>
                  </a:cubicBezTo>
                  <a:cubicBezTo>
                    <a:pt x="338" y="68"/>
                    <a:pt x="343" y="67"/>
                    <a:pt x="347" y="67"/>
                  </a:cubicBezTo>
                  <a:cubicBezTo>
                    <a:pt x="345" y="69"/>
                    <a:pt x="341" y="66"/>
                    <a:pt x="341" y="70"/>
                  </a:cubicBezTo>
                  <a:cubicBezTo>
                    <a:pt x="339" y="70"/>
                    <a:pt x="338" y="71"/>
                    <a:pt x="337" y="72"/>
                  </a:cubicBezTo>
                  <a:cubicBezTo>
                    <a:pt x="339" y="75"/>
                    <a:pt x="343" y="72"/>
                    <a:pt x="345" y="72"/>
                  </a:cubicBezTo>
                  <a:cubicBezTo>
                    <a:pt x="345" y="72"/>
                    <a:pt x="345" y="73"/>
                    <a:pt x="345" y="74"/>
                  </a:cubicBezTo>
                  <a:cubicBezTo>
                    <a:pt x="346" y="74"/>
                    <a:pt x="347" y="75"/>
                    <a:pt x="348" y="74"/>
                  </a:cubicBezTo>
                  <a:cubicBezTo>
                    <a:pt x="352" y="75"/>
                    <a:pt x="358" y="75"/>
                    <a:pt x="363" y="76"/>
                  </a:cubicBezTo>
                  <a:cubicBezTo>
                    <a:pt x="367" y="77"/>
                    <a:pt x="371" y="77"/>
                    <a:pt x="374" y="77"/>
                  </a:cubicBezTo>
                  <a:cubicBezTo>
                    <a:pt x="376" y="78"/>
                    <a:pt x="376" y="78"/>
                    <a:pt x="378" y="79"/>
                  </a:cubicBezTo>
                  <a:cubicBezTo>
                    <a:pt x="383" y="79"/>
                    <a:pt x="388" y="80"/>
                    <a:pt x="394" y="81"/>
                  </a:cubicBezTo>
                  <a:cubicBezTo>
                    <a:pt x="394" y="81"/>
                    <a:pt x="394" y="81"/>
                    <a:pt x="394" y="81"/>
                  </a:cubicBezTo>
                  <a:cubicBezTo>
                    <a:pt x="394" y="80"/>
                    <a:pt x="393" y="80"/>
                    <a:pt x="393" y="80"/>
                  </a:cubicBezTo>
                  <a:cubicBezTo>
                    <a:pt x="396" y="80"/>
                    <a:pt x="401" y="82"/>
                    <a:pt x="405" y="82"/>
                  </a:cubicBezTo>
                  <a:cubicBezTo>
                    <a:pt x="405" y="82"/>
                    <a:pt x="405" y="81"/>
                    <a:pt x="406" y="81"/>
                  </a:cubicBezTo>
                  <a:cubicBezTo>
                    <a:pt x="406" y="81"/>
                    <a:pt x="406" y="81"/>
                    <a:pt x="406" y="81"/>
                  </a:cubicBezTo>
                  <a:cubicBezTo>
                    <a:pt x="406" y="82"/>
                    <a:pt x="406" y="82"/>
                    <a:pt x="406" y="82"/>
                  </a:cubicBezTo>
                  <a:cubicBezTo>
                    <a:pt x="412" y="84"/>
                    <a:pt x="412" y="84"/>
                    <a:pt x="412" y="84"/>
                  </a:cubicBezTo>
                  <a:cubicBezTo>
                    <a:pt x="412" y="83"/>
                    <a:pt x="412" y="83"/>
                    <a:pt x="412" y="83"/>
                  </a:cubicBezTo>
                  <a:cubicBezTo>
                    <a:pt x="412" y="83"/>
                    <a:pt x="413" y="83"/>
                    <a:pt x="413" y="83"/>
                  </a:cubicBezTo>
                  <a:cubicBezTo>
                    <a:pt x="412" y="84"/>
                    <a:pt x="412" y="84"/>
                    <a:pt x="412" y="84"/>
                  </a:cubicBezTo>
                  <a:cubicBezTo>
                    <a:pt x="414" y="85"/>
                    <a:pt x="416" y="84"/>
                    <a:pt x="417" y="85"/>
                  </a:cubicBezTo>
                  <a:cubicBezTo>
                    <a:pt x="417" y="84"/>
                    <a:pt x="417" y="84"/>
                    <a:pt x="417" y="84"/>
                  </a:cubicBezTo>
                  <a:cubicBezTo>
                    <a:pt x="418" y="86"/>
                    <a:pt x="421" y="86"/>
                    <a:pt x="423" y="87"/>
                  </a:cubicBezTo>
                  <a:cubicBezTo>
                    <a:pt x="420" y="86"/>
                    <a:pt x="415" y="85"/>
                    <a:pt x="411"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1" name="Rectangle 15"/>
            <p:cNvSpPr>
              <a:spLocks noChangeArrowheads="1"/>
            </p:cNvSpPr>
            <p:nvPr/>
          </p:nvSpPr>
          <p:spPr bwMode="auto">
            <a:xfrm>
              <a:off x="6650" y="1171"/>
              <a:ext cx="16"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2" name="Freeform 16"/>
            <p:cNvSpPr/>
            <p:nvPr/>
          </p:nvSpPr>
          <p:spPr bwMode="auto">
            <a:xfrm>
              <a:off x="6635" y="1263"/>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3" name="Freeform 17"/>
            <p:cNvSpPr/>
            <p:nvPr/>
          </p:nvSpPr>
          <p:spPr bwMode="auto">
            <a:xfrm>
              <a:off x="6605" y="1370"/>
              <a:ext cx="45" cy="0"/>
            </a:xfrm>
            <a:custGeom>
              <a:avLst/>
              <a:gdLst>
                <a:gd name="T0" fmla="*/ 0 w 45"/>
                <a:gd name="T1" fmla="*/ 45 w 45"/>
                <a:gd name="T2" fmla="*/ 15 w 45"/>
                <a:gd name="T3" fmla="*/ 0 w 45"/>
              </a:gdLst>
              <a:ahLst/>
              <a:cxnLst>
                <a:cxn ang="0">
                  <a:pos x="T0" y="0"/>
                </a:cxn>
                <a:cxn ang="0">
                  <a:pos x="T1" y="0"/>
                </a:cxn>
                <a:cxn ang="0">
                  <a:pos x="T2" y="0"/>
                </a:cxn>
                <a:cxn ang="0">
                  <a:pos x="T3" y="0"/>
                </a:cxn>
              </a:cxnLst>
              <a:rect l="0" t="0" r="r" b="b"/>
              <a:pathLst>
                <a:path w="45">
                  <a:moveTo>
                    <a:pt x="0" y="0"/>
                  </a:moveTo>
                  <a:lnTo>
                    <a:pt x="45" y="0"/>
                  </a:lnTo>
                  <a:lnTo>
                    <a:pt x="1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4" name="Freeform 18"/>
            <p:cNvSpPr/>
            <p:nvPr/>
          </p:nvSpPr>
          <p:spPr bwMode="auto">
            <a:xfrm>
              <a:off x="6696" y="2076"/>
              <a:ext cx="30" cy="31"/>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0"/>
                    <a:pt x="2" y="1"/>
                    <a:pt x="2" y="1"/>
                  </a:cubicBezTo>
                  <a:cubicBezTo>
                    <a:pt x="2" y="2"/>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5" name="Freeform 19"/>
            <p:cNvSpPr/>
            <p:nvPr/>
          </p:nvSpPr>
          <p:spPr bwMode="auto">
            <a:xfrm>
              <a:off x="6559" y="1263"/>
              <a:ext cx="61" cy="46"/>
            </a:xfrm>
            <a:custGeom>
              <a:avLst/>
              <a:gdLst>
                <a:gd name="T0" fmla="*/ 0 w 4"/>
                <a:gd name="T1" fmla="*/ 3 h 3"/>
                <a:gd name="T2" fmla="*/ 2 w 4"/>
                <a:gd name="T3" fmla="*/ 1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2"/>
                    <a:pt x="2" y="2"/>
                    <a:pt x="2" y="1"/>
                  </a:cubicBezTo>
                  <a:cubicBezTo>
                    <a:pt x="4" y="0"/>
                    <a:pt x="4" y="0"/>
                    <a:pt x="4" y="0"/>
                  </a:cubicBezTo>
                  <a:cubicBezTo>
                    <a:pt x="3" y="0"/>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6" name="Freeform 20"/>
            <p:cNvSpPr/>
            <p:nvPr/>
          </p:nvSpPr>
          <p:spPr bwMode="auto">
            <a:xfrm>
              <a:off x="6590" y="1247"/>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7" name="Freeform 21"/>
            <p:cNvSpPr/>
            <p:nvPr/>
          </p:nvSpPr>
          <p:spPr bwMode="auto">
            <a:xfrm>
              <a:off x="6650" y="2061"/>
              <a:ext cx="16" cy="30"/>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8" name="Freeform 22"/>
            <p:cNvSpPr/>
            <p:nvPr/>
          </p:nvSpPr>
          <p:spPr bwMode="auto">
            <a:xfrm>
              <a:off x="6544" y="124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9" name="Rectangle 23"/>
            <p:cNvSpPr>
              <a:spLocks noChangeArrowheads="1"/>
            </p:cNvSpPr>
            <p:nvPr/>
          </p:nvSpPr>
          <p:spPr bwMode="auto">
            <a:xfrm>
              <a:off x="6544" y="1370"/>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30" name="Freeform 24"/>
            <p:cNvSpPr/>
            <p:nvPr/>
          </p:nvSpPr>
          <p:spPr bwMode="auto">
            <a:xfrm>
              <a:off x="6468" y="1048"/>
              <a:ext cx="30" cy="15"/>
            </a:xfrm>
            <a:custGeom>
              <a:avLst/>
              <a:gdLst>
                <a:gd name="T0" fmla="*/ 0 w 2"/>
                <a:gd name="T1" fmla="*/ 1 h 1"/>
                <a:gd name="T2" fmla="*/ 1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1" y="0"/>
                  </a:cubicBezTo>
                  <a:cubicBezTo>
                    <a:pt x="2" y="0"/>
                    <a:pt x="2" y="0"/>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1" name="Freeform 25"/>
            <p:cNvSpPr/>
            <p:nvPr/>
          </p:nvSpPr>
          <p:spPr bwMode="auto">
            <a:xfrm>
              <a:off x="6483" y="1278"/>
              <a:ext cx="31" cy="31"/>
            </a:xfrm>
            <a:custGeom>
              <a:avLst/>
              <a:gdLst>
                <a:gd name="T0" fmla="*/ 1 w 2"/>
                <a:gd name="T1" fmla="*/ 2 h 2"/>
                <a:gd name="T2" fmla="*/ 1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0" y="2"/>
                    <a:pt x="2" y="1"/>
                    <a:pt x="1" y="1"/>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2" name="Freeform 26"/>
            <p:cNvSpPr/>
            <p:nvPr/>
          </p:nvSpPr>
          <p:spPr bwMode="auto">
            <a:xfrm>
              <a:off x="6377" y="1386"/>
              <a:ext cx="121" cy="46"/>
            </a:xfrm>
            <a:custGeom>
              <a:avLst/>
              <a:gdLst>
                <a:gd name="T0" fmla="*/ 0 w 8"/>
                <a:gd name="T1" fmla="*/ 3 h 3"/>
                <a:gd name="T2" fmla="*/ 2 w 8"/>
                <a:gd name="T3" fmla="*/ 1 h 3"/>
                <a:gd name="T4" fmla="*/ 4 w 8"/>
                <a:gd name="T5" fmla="*/ 2 h 3"/>
                <a:gd name="T6" fmla="*/ 7 w 8"/>
                <a:gd name="T7" fmla="*/ 0 h 3"/>
                <a:gd name="T8" fmla="*/ 5 w 8"/>
                <a:gd name="T9" fmla="*/ 2 h 3"/>
                <a:gd name="T10" fmla="*/ 8 w 8"/>
                <a:gd name="T11" fmla="*/ 2 h 3"/>
                <a:gd name="T12" fmla="*/ 0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0" y="3"/>
                  </a:moveTo>
                  <a:cubicBezTo>
                    <a:pt x="1" y="2"/>
                    <a:pt x="2" y="2"/>
                    <a:pt x="2" y="1"/>
                  </a:cubicBezTo>
                  <a:cubicBezTo>
                    <a:pt x="2" y="1"/>
                    <a:pt x="3" y="2"/>
                    <a:pt x="4" y="2"/>
                  </a:cubicBezTo>
                  <a:cubicBezTo>
                    <a:pt x="4" y="1"/>
                    <a:pt x="6" y="1"/>
                    <a:pt x="7" y="0"/>
                  </a:cubicBezTo>
                  <a:cubicBezTo>
                    <a:pt x="6" y="1"/>
                    <a:pt x="5" y="1"/>
                    <a:pt x="5" y="2"/>
                  </a:cubicBezTo>
                  <a:cubicBezTo>
                    <a:pt x="8" y="2"/>
                    <a:pt x="8" y="2"/>
                    <a:pt x="8" y="2"/>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3" name="Freeform 27"/>
            <p:cNvSpPr/>
            <p:nvPr/>
          </p:nvSpPr>
          <p:spPr bwMode="auto">
            <a:xfrm>
              <a:off x="6514" y="2045"/>
              <a:ext cx="60" cy="0"/>
            </a:xfrm>
            <a:custGeom>
              <a:avLst/>
              <a:gdLst>
                <a:gd name="T0" fmla="*/ 60 w 60"/>
                <a:gd name="T1" fmla="*/ 0 w 60"/>
                <a:gd name="T2" fmla="*/ 60 w 60"/>
              </a:gdLst>
              <a:ahLst/>
              <a:cxnLst>
                <a:cxn ang="0">
                  <a:pos x="T0" y="0"/>
                </a:cxn>
                <a:cxn ang="0">
                  <a:pos x="T1" y="0"/>
                </a:cxn>
                <a:cxn ang="0">
                  <a:pos x="T2" y="0"/>
                </a:cxn>
              </a:cxnLst>
              <a:rect l="0" t="0" r="r" b="b"/>
              <a:pathLst>
                <a:path w="60">
                  <a:moveTo>
                    <a:pt x="60" y="0"/>
                  </a:moveTo>
                  <a:lnTo>
                    <a:pt x="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4" name="Freeform 28"/>
            <p:cNvSpPr/>
            <p:nvPr/>
          </p:nvSpPr>
          <p:spPr bwMode="auto">
            <a:xfrm>
              <a:off x="6346" y="1278"/>
              <a:ext cx="122" cy="77"/>
            </a:xfrm>
            <a:custGeom>
              <a:avLst/>
              <a:gdLst>
                <a:gd name="T0" fmla="*/ 8 w 8"/>
                <a:gd name="T1" fmla="*/ 2 h 5"/>
                <a:gd name="T2" fmla="*/ 8 w 8"/>
                <a:gd name="T3" fmla="*/ 3 h 5"/>
                <a:gd name="T4" fmla="*/ 8 w 8"/>
                <a:gd name="T5" fmla="*/ 2 h 5"/>
                <a:gd name="T6" fmla="*/ 5 w 8"/>
                <a:gd name="T7" fmla="*/ 3 h 5"/>
                <a:gd name="T8" fmla="*/ 7 w 8"/>
                <a:gd name="T9" fmla="*/ 4 h 5"/>
                <a:gd name="T10" fmla="*/ 4 w 8"/>
                <a:gd name="T11" fmla="*/ 5 h 5"/>
                <a:gd name="T12" fmla="*/ 4 w 8"/>
                <a:gd name="T13" fmla="*/ 4 h 5"/>
                <a:gd name="T14" fmla="*/ 0 w 8"/>
                <a:gd name="T15" fmla="*/ 5 h 5"/>
                <a:gd name="T16" fmla="*/ 2 w 8"/>
                <a:gd name="T17" fmla="*/ 3 h 5"/>
                <a:gd name="T18" fmla="*/ 3 w 8"/>
                <a:gd name="T19" fmla="*/ 5 h 5"/>
                <a:gd name="T20" fmla="*/ 5 w 8"/>
                <a:gd name="T21" fmla="*/ 2 h 5"/>
                <a:gd name="T22" fmla="*/ 5 w 8"/>
                <a:gd name="T23" fmla="*/ 3 h 5"/>
                <a:gd name="T24" fmla="*/ 8 w 8"/>
                <a:gd name="T25" fmla="*/ 2 h 5"/>
                <a:gd name="T26" fmla="*/ 8 w 8"/>
                <a:gd name="T27" fmla="*/ 3 h 5"/>
                <a:gd name="T28" fmla="*/ 8 w 8"/>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8" y="2"/>
                  </a:moveTo>
                  <a:cubicBezTo>
                    <a:pt x="8" y="3"/>
                    <a:pt x="8" y="3"/>
                    <a:pt x="8" y="3"/>
                  </a:cubicBezTo>
                  <a:cubicBezTo>
                    <a:pt x="8" y="2"/>
                    <a:pt x="8" y="2"/>
                    <a:pt x="8" y="2"/>
                  </a:cubicBezTo>
                  <a:cubicBezTo>
                    <a:pt x="7" y="1"/>
                    <a:pt x="6" y="3"/>
                    <a:pt x="5" y="3"/>
                  </a:cubicBezTo>
                  <a:cubicBezTo>
                    <a:pt x="5" y="4"/>
                    <a:pt x="7" y="4"/>
                    <a:pt x="7" y="4"/>
                  </a:cubicBezTo>
                  <a:cubicBezTo>
                    <a:pt x="6" y="4"/>
                    <a:pt x="5" y="4"/>
                    <a:pt x="4" y="5"/>
                  </a:cubicBezTo>
                  <a:cubicBezTo>
                    <a:pt x="4" y="4"/>
                    <a:pt x="4" y="4"/>
                    <a:pt x="4" y="4"/>
                  </a:cubicBezTo>
                  <a:cubicBezTo>
                    <a:pt x="3" y="5"/>
                    <a:pt x="2" y="4"/>
                    <a:pt x="0" y="5"/>
                  </a:cubicBezTo>
                  <a:cubicBezTo>
                    <a:pt x="1" y="3"/>
                    <a:pt x="2" y="5"/>
                    <a:pt x="2" y="3"/>
                  </a:cubicBezTo>
                  <a:cubicBezTo>
                    <a:pt x="3" y="5"/>
                    <a:pt x="3" y="5"/>
                    <a:pt x="3" y="5"/>
                  </a:cubicBezTo>
                  <a:cubicBezTo>
                    <a:pt x="4" y="4"/>
                    <a:pt x="5" y="3"/>
                    <a:pt x="5" y="2"/>
                  </a:cubicBezTo>
                  <a:cubicBezTo>
                    <a:pt x="5" y="3"/>
                    <a:pt x="5" y="3"/>
                    <a:pt x="5" y="3"/>
                  </a:cubicBezTo>
                  <a:cubicBezTo>
                    <a:pt x="6" y="0"/>
                    <a:pt x="7" y="3"/>
                    <a:pt x="8" y="2"/>
                  </a:cubicBezTo>
                  <a:cubicBezTo>
                    <a:pt x="8" y="3"/>
                    <a:pt x="8" y="3"/>
                    <a:pt x="8" y="3"/>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5" name="Freeform 29"/>
            <p:cNvSpPr/>
            <p:nvPr/>
          </p:nvSpPr>
          <p:spPr bwMode="auto">
            <a:xfrm>
              <a:off x="6407" y="1094"/>
              <a:ext cx="31" cy="15"/>
            </a:xfrm>
            <a:custGeom>
              <a:avLst/>
              <a:gdLst>
                <a:gd name="T0" fmla="*/ 0 w 31"/>
                <a:gd name="T1" fmla="*/ 15 h 15"/>
                <a:gd name="T2" fmla="*/ 31 w 31"/>
                <a:gd name="T3" fmla="*/ 0 h 15"/>
                <a:gd name="T4" fmla="*/ 31 w 31"/>
                <a:gd name="T5" fmla="*/ 15 h 15"/>
                <a:gd name="T6" fmla="*/ 0 w 31"/>
                <a:gd name="T7" fmla="*/ 15 h 15"/>
              </a:gdLst>
              <a:ahLst/>
              <a:cxnLst>
                <a:cxn ang="0">
                  <a:pos x="T0" y="T1"/>
                </a:cxn>
                <a:cxn ang="0">
                  <a:pos x="T2" y="T3"/>
                </a:cxn>
                <a:cxn ang="0">
                  <a:pos x="T4" y="T5"/>
                </a:cxn>
                <a:cxn ang="0">
                  <a:pos x="T6" y="T7"/>
                </a:cxn>
              </a:cxnLst>
              <a:rect l="0" t="0" r="r" b="b"/>
              <a:pathLst>
                <a:path w="31" h="15">
                  <a:moveTo>
                    <a:pt x="0" y="15"/>
                  </a:moveTo>
                  <a:lnTo>
                    <a:pt x="31" y="0"/>
                  </a:lnTo>
                  <a:lnTo>
                    <a:pt x="31"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6" name="Freeform 30"/>
            <p:cNvSpPr/>
            <p:nvPr/>
          </p:nvSpPr>
          <p:spPr bwMode="auto">
            <a:xfrm>
              <a:off x="6407" y="1063"/>
              <a:ext cx="15" cy="16"/>
            </a:xfrm>
            <a:custGeom>
              <a:avLst/>
              <a:gdLst>
                <a:gd name="T0" fmla="*/ 1 w 1"/>
                <a:gd name="T1" fmla="*/ 1 h 1"/>
                <a:gd name="T2" fmla="*/ 0 w 1"/>
                <a:gd name="T3" fmla="*/ 1 h 1"/>
                <a:gd name="T4" fmla="*/ 0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1"/>
                    <a:pt x="0" y="1"/>
                    <a:pt x="0" y="1"/>
                  </a:cubicBezTo>
                  <a:cubicBezTo>
                    <a:pt x="0" y="0"/>
                    <a:pt x="0" y="0"/>
                    <a:pt x="0" y="0"/>
                  </a:cubicBezTo>
                  <a:cubicBezTo>
                    <a:pt x="1" y="0"/>
                    <a:pt x="1" y="0"/>
                    <a:pt x="1"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7" name="Freeform 31"/>
            <p:cNvSpPr/>
            <p:nvPr/>
          </p:nvSpPr>
          <p:spPr bwMode="auto">
            <a:xfrm>
              <a:off x="6377" y="1616"/>
              <a:ext cx="91" cy="30"/>
            </a:xfrm>
            <a:custGeom>
              <a:avLst/>
              <a:gdLst>
                <a:gd name="T0" fmla="*/ 1 w 6"/>
                <a:gd name="T1" fmla="*/ 2 h 2"/>
                <a:gd name="T2" fmla="*/ 0 w 6"/>
                <a:gd name="T3" fmla="*/ 1 h 2"/>
                <a:gd name="T4" fmla="*/ 6 w 6"/>
                <a:gd name="T5" fmla="*/ 0 h 2"/>
                <a:gd name="T6" fmla="*/ 1 w 6"/>
                <a:gd name="T7" fmla="*/ 2 h 2"/>
              </a:gdLst>
              <a:ahLst/>
              <a:cxnLst>
                <a:cxn ang="0">
                  <a:pos x="T0" y="T1"/>
                </a:cxn>
                <a:cxn ang="0">
                  <a:pos x="T2" y="T3"/>
                </a:cxn>
                <a:cxn ang="0">
                  <a:pos x="T4" y="T5"/>
                </a:cxn>
                <a:cxn ang="0">
                  <a:pos x="T6" y="T7"/>
                </a:cxn>
              </a:cxnLst>
              <a:rect l="0" t="0" r="r" b="b"/>
              <a:pathLst>
                <a:path w="6" h="2">
                  <a:moveTo>
                    <a:pt x="1" y="2"/>
                  </a:moveTo>
                  <a:cubicBezTo>
                    <a:pt x="0" y="1"/>
                    <a:pt x="0" y="1"/>
                    <a:pt x="0" y="1"/>
                  </a:cubicBezTo>
                  <a:cubicBezTo>
                    <a:pt x="6" y="0"/>
                    <a:pt x="6" y="0"/>
                    <a:pt x="6" y="0"/>
                  </a:cubicBezTo>
                  <a:cubicBezTo>
                    <a:pt x="5" y="1"/>
                    <a:pt x="2"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8" name="Freeform 32"/>
            <p:cNvSpPr/>
            <p:nvPr/>
          </p:nvSpPr>
          <p:spPr bwMode="auto">
            <a:xfrm>
              <a:off x="6407" y="1263"/>
              <a:ext cx="15" cy="15"/>
            </a:xfrm>
            <a:custGeom>
              <a:avLst/>
              <a:gdLst>
                <a:gd name="T0" fmla="*/ 0 w 15"/>
                <a:gd name="T1" fmla="*/ 0 h 15"/>
                <a:gd name="T2" fmla="*/ 15 w 15"/>
                <a:gd name="T3" fmla="*/ 15 h 15"/>
                <a:gd name="T4" fmla="*/ 0 w 15"/>
                <a:gd name="T5" fmla="*/ 15 h 15"/>
                <a:gd name="T6" fmla="*/ 0 w 15"/>
                <a:gd name="T7" fmla="*/ 0 h 15"/>
              </a:gdLst>
              <a:ahLst/>
              <a:cxnLst>
                <a:cxn ang="0">
                  <a:pos x="T0" y="T1"/>
                </a:cxn>
                <a:cxn ang="0">
                  <a:pos x="T2" y="T3"/>
                </a:cxn>
                <a:cxn ang="0">
                  <a:pos x="T4" y="T5"/>
                </a:cxn>
                <a:cxn ang="0">
                  <a:pos x="T6" y="T7"/>
                </a:cxn>
              </a:cxnLst>
              <a:rect l="0" t="0" r="r" b="b"/>
              <a:pathLst>
                <a:path w="15" h="15">
                  <a:moveTo>
                    <a:pt x="0" y="0"/>
                  </a:moveTo>
                  <a:lnTo>
                    <a:pt x="15"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9" name="Freeform 33"/>
            <p:cNvSpPr/>
            <p:nvPr/>
          </p:nvSpPr>
          <p:spPr bwMode="auto">
            <a:xfrm>
              <a:off x="6468" y="2030"/>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 name="Freeform 34"/>
            <p:cNvSpPr/>
            <p:nvPr/>
          </p:nvSpPr>
          <p:spPr bwMode="auto">
            <a:xfrm>
              <a:off x="6301" y="1109"/>
              <a:ext cx="61" cy="16"/>
            </a:xfrm>
            <a:custGeom>
              <a:avLst/>
              <a:gdLst>
                <a:gd name="T0" fmla="*/ 61 w 61"/>
                <a:gd name="T1" fmla="*/ 0 h 16"/>
                <a:gd name="T2" fmla="*/ 61 w 61"/>
                <a:gd name="T3" fmla="*/ 0 h 16"/>
                <a:gd name="T4" fmla="*/ 0 w 61"/>
                <a:gd name="T5" fmla="*/ 16 h 16"/>
                <a:gd name="T6" fmla="*/ 0 w 61"/>
                <a:gd name="T7" fmla="*/ 16 h 16"/>
                <a:gd name="T8" fmla="*/ 61 w 61"/>
                <a:gd name="T9" fmla="*/ 0 h 16"/>
              </a:gdLst>
              <a:ahLst/>
              <a:cxnLst>
                <a:cxn ang="0">
                  <a:pos x="T0" y="T1"/>
                </a:cxn>
                <a:cxn ang="0">
                  <a:pos x="T2" y="T3"/>
                </a:cxn>
                <a:cxn ang="0">
                  <a:pos x="T4" y="T5"/>
                </a:cxn>
                <a:cxn ang="0">
                  <a:pos x="T6" y="T7"/>
                </a:cxn>
                <a:cxn ang="0">
                  <a:pos x="T8" y="T9"/>
                </a:cxn>
              </a:cxnLst>
              <a:rect l="0" t="0" r="r" b="b"/>
              <a:pathLst>
                <a:path w="61" h="16">
                  <a:moveTo>
                    <a:pt x="61" y="0"/>
                  </a:moveTo>
                  <a:lnTo>
                    <a:pt x="61" y="0"/>
                  </a:lnTo>
                  <a:lnTo>
                    <a:pt x="0" y="16"/>
                  </a:lnTo>
                  <a:lnTo>
                    <a:pt x="0" y="16"/>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1" name="Freeform 35"/>
            <p:cNvSpPr/>
            <p:nvPr/>
          </p:nvSpPr>
          <p:spPr bwMode="auto">
            <a:xfrm>
              <a:off x="6179" y="1247"/>
              <a:ext cx="167" cy="46"/>
            </a:xfrm>
            <a:custGeom>
              <a:avLst/>
              <a:gdLst>
                <a:gd name="T0" fmla="*/ 5 w 11"/>
                <a:gd name="T1" fmla="*/ 3 h 3"/>
                <a:gd name="T2" fmla="*/ 0 w 11"/>
                <a:gd name="T3" fmla="*/ 3 h 3"/>
                <a:gd name="T4" fmla="*/ 3 w 11"/>
                <a:gd name="T5" fmla="*/ 1 h 3"/>
                <a:gd name="T6" fmla="*/ 2 w 11"/>
                <a:gd name="T7" fmla="*/ 2 h 3"/>
                <a:gd name="T8" fmla="*/ 5 w 11"/>
                <a:gd name="T9" fmla="*/ 2 h 3"/>
                <a:gd name="T10" fmla="*/ 7 w 11"/>
                <a:gd name="T11" fmla="*/ 1 h 3"/>
                <a:gd name="T12" fmla="*/ 11 w 11"/>
                <a:gd name="T13" fmla="*/ 1 h 3"/>
                <a:gd name="T14" fmla="*/ 5 w 1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
                  <a:moveTo>
                    <a:pt x="5" y="3"/>
                  </a:moveTo>
                  <a:cubicBezTo>
                    <a:pt x="4" y="1"/>
                    <a:pt x="2" y="3"/>
                    <a:pt x="0" y="3"/>
                  </a:cubicBezTo>
                  <a:cubicBezTo>
                    <a:pt x="2" y="3"/>
                    <a:pt x="1" y="0"/>
                    <a:pt x="3" y="1"/>
                  </a:cubicBezTo>
                  <a:cubicBezTo>
                    <a:pt x="3" y="1"/>
                    <a:pt x="3" y="1"/>
                    <a:pt x="2" y="2"/>
                  </a:cubicBezTo>
                  <a:cubicBezTo>
                    <a:pt x="3" y="2"/>
                    <a:pt x="4" y="2"/>
                    <a:pt x="5" y="2"/>
                  </a:cubicBezTo>
                  <a:cubicBezTo>
                    <a:pt x="4" y="1"/>
                    <a:pt x="7" y="3"/>
                    <a:pt x="7" y="1"/>
                  </a:cubicBezTo>
                  <a:cubicBezTo>
                    <a:pt x="8" y="1"/>
                    <a:pt x="10" y="1"/>
                    <a:pt x="11" y="1"/>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2" name="Freeform 36"/>
            <p:cNvSpPr/>
            <p:nvPr/>
          </p:nvSpPr>
          <p:spPr bwMode="auto">
            <a:xfrm>
              <a:off x="6301" y="1324"/>
              <a:ext cx="45" cy="31"/>
            </a:xfrm>
            <a:custGeom>
              <a:avLst/>
              <a:gdLst>
                <a:gd name="T0" fmla="*/ 1 w 3"/>
                <a:gd name="T1" fmla="*/ 2 h 2"/>
                <a:gd name="T2" fmla="*/ 0 w 3"/>
                <a:gd name="T3" fmla="*/ 1 h 2"/>
                <a:gd name="T4" fmla="*/ 3 w 3"/>
                <a:gd name="T5" fmla="*/ 1 h 2"/>
                <a:gd name="T6" fmla="*/ 1 w 3"/>
                <a:gd name="T7" fmla="*/ 2 h 2"/>
              </a:gdLst>
              <a:ahLst/>
              <a:cxnLst>
                <a:cxn ang="0">
                  <a:pos x="T0" y="T1"/>
                </a:cxn>
                <a:cxn ang="0">
                  <a:pos x="T2" y="T3"/>
                </a:cxn>
                <a:cxn ang="0">
                  <a:pos x="T4" y="T5"/>
                </a:cxn>
                <a:cxn ang="0">
                  <a:pos x="T6" y="T7"/>
                </a:cxn>
              </a:cxnLst>
              <a:rect l="0" t="0" r="r" b="b"/>
              <a:pathLst>
                <a:path w="3" h="2">
                  <a:moveTo>
                    <a:pt x="1" y="2"/>
                  </a:moveTo>
                  <a:cubicBezTo>
                    <a:pt x="0" y="1"/>
                    <a:pt x="0" y="1"/>
                    <a:pt x="0" y="1"/>
                  </a:cubicBezTo>
                  <a:cubicBezTo>
                    <a:pt x="1" y="1"/>
                    <a:pt x="3" y="0"/>
                    <a:pt x="3" y="1"/>
                  </a:cubicBezTo>
                  <a:cubicBezTo>
                    <a:pt x="3" y="2"/>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3" name="Freeform 37"/>
            <p:cNvSpPr/>
            <p:nvPr/>
          </p:nvSpPr>
          <p:spPr bwMode="auto">
            <a:xfrm>
              <a:off x="6392" y="2015"/>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4" name="Rectangle 38"/>
            <p:cNvSpPr>
              <a:spLocks noChangeArrowheads="1"/>
            </p:cNvSpPr>
            <p:nvPr/>
          </p:nvSpPr>
          <p:spPr bwMode="auto">
            <a:xfrm>
              <a:off x="6331" y="143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5" name="Freeform 39"/>
            <p:cNvSpPr/>
            <p:nvPr/>
          </p:nvSpPr>
          <p:spPr bwMode="auto">
            <a:xfrm>
              <a:off x="6240" y="1109"/>
              <a:ext cx="30" cy="16"/>
            </a:xfrm>
            <a:custGeom>
              <a:avLst/>
              <a:gdLst>
                <a:gd name="T0" fmla="*/ 30 w 30"/>
                <a:gd name="T1" fmla="*/ 0 h 16"/>
                <a:gd name="T2" fmla="*/ 30 w 30"/>
                <a:gd name="T3" fmla="*/ 16 h 16"/>
                <a:gd name="T4" fmla="*/ 0 w 30"/>
                <a:gd name="T5" fmla="*/ 16 h 16"/>
                <a:gd name="T6" fmla="*/ 0 w 30"/>
                <a:gd name="T7" fmla="*/ 16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16"/>
                  </a:lnTo>
                  <a:lnTo>
                    <a:pt x="0" y="16"/>
                  </a:ln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6" name="Rectangle 40"/>
            <p:cNvSpPr>
              <a:spLocks noChangeArrowheads="1"/>
            </p:cNvSpPr>
            <p:nvPr/>
          </p:nvSpPr>
          <p:spPr bwMode="auto">
            <a:xfrm>
              <a:off x="6270" y="1524"/>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7" name="Freeform 41"/>
            <p:cNvSpPr/>
            <p:nvPr/>
          </p:nvSpPr>
          <p:spPr bwMode="auto">
            <a:xfrm>
              <a:off x="6210" y="1524"/>
              <a:ext cx="45" cy="15"/>
            </a:xfrm>
            <a:custGeom>
              <a:avLst/>
              <a:gdLst>
                <a:gd name="T0" fmla="*/ 0 w 3"/>
                <a:gd name="T1" fmla="*/ 1 h 1"/>
                <a:gd name="T2" fmla="*/ 1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1" y="0"/>
                    <a:pt x="1" y="0"/>
                    <a:pt x="1" y="0"/>
                  </a:cubicBezTo>
                  <a:cubicBezTo>
                    <a:pt x="1" y="0"/>
                    <a:pt x="2" y="1"/>
                    <a:pt x="3" y="0"/>
                  </a:cubicBezTo>
                  <a:cubicBezTo>
                    <a:pt x="3" y="1"/>
                    <a:pt x="3" y="1"/>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8" name="Freeform 42"/>
            <p:cNvSpPr/>
            <p:nvPr/>
          </p:nvSpPr>
          <p:spPr bwMode="auto">
            <a:xfrm>
              <a:off x="6286" y="2122"/>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9" name="Freeform 43"/>
            <p:cNvSpPr/>
            <p:nvPr/>
          </p:nvSpPr>
          <p:spPr bwMode="auto">
            <a:xfrm>
              <a:off x="6286" y="2061"/>
              <a:ext cx="30" cy="15"/>
            </a:xfrm>
            <a:custGeom>
              <a:avLst/>
              <a:gdLst>
                <a:gd name="T0" fmla="*/ 0 w 2"/>
                <a:gd name="T1" fmla="*/ 1 h 1"/>
                <a:gd name="T2" fmla="*/ 2 w 2"/>
                <a:gd name="T3" fmla="*/ 1 h 1"/>
                <a:gd name="T4" fmla="*/ 0 w 2"/>
                <a:gd name="T5" fmla="*/ 1 h 1"/>
              </a:gdLst>
              <a:ahLst/>
              <a:cxnLst>
                <a:cxn ang="0">
                  <a:pos x="T0" y="T1"/>
                </a:cxn>
                <a:cxn ang="0">
                  <a:pos x="T2" y="T3"/>
                </a:cxn>
                <a:cxn ang="0">
                  <a:pos x="T4" y="T5"/>
                </a:cxn>
              </a:cxnLst>
              <a:rect l="0" t="0" r="r" b="b"/>
              <a:pathLst>
                <a:path w="2" h="1">
                  <a:moveTo>
                    <a:pt x="0" y="1"/>
                  </a:moveTo>
                  <a:cubicBezTo>
                    <a:pt x="0" y="0"/>
                    <a:pt x="1" y="1"/>
                    <a:pt x="2"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0" name="Rectangle 44"/>
            <p:cNvSpPr>
              <a:spLocks noChangeArrowheads="1"/>
            </p:cNvSpPr>
            <p:nvPr/>
          </p:nvSpPr>
          <p:spPr bwMode="auto">
            <a:xfrm>
              <a:off x="6195" y="1462"/>
              <a:ext cx="3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51" name="Freeform 45"/>
            <p:cNvSpPr/>
            <p:nvPr/>
          </p:nvSpPr>
          <p:spPr bwMode="auto">
            <a:xfrm>
              <a:off x="6270" y="2091"/>
              <a:ext cx="16"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2" name="Freeform 46"/>
            <p:cNvSpPr/>
            <p:nvPr/>
          </p:nvSpPr>
          <p:spPr bwMode="auto">
            <a:xfrm>
              <a:off x="6179" y="2138"/>
              <a:ext cx="107" cy="30"/>
            </a:xfrm>
            <a:custGeom>
              <a:avLst/>
              <a:gdLst>
                <a:gd name="T0" fmla="*/ 0 w 7"/>
                <a:gd name="T1" fmla="*/ 0 h 2"/>
                <a:gd name="T2" fmla="*/ 7 w 7"/>
                <a:gd name="T3" fmla="*/ 1 h 2"/>
                <a:gd name="T4" fmla="*/ 0 w 7"/>
                <a:gd name="T5" fmla="*/ 0 h 2"/>
              </a:gdLst>
              <a:ahLst/>
              <a:cxnLst>
                <a:cxn ang="0">
                  <a:pos x="T0" y="T1"/>
                </a:cxn>
                <a:cxn ang="0">
                  <a:pos x="T2" y="T3"/>
                </a:cxn>
                <a:cxn ang="0">
                  <a:pos x="T4" y="T5"/>
                </a:cxn>
              </a:cxnLst>
              <a:rect l="0" t="0" r="r" b="b"/>
              <a:pathLst>
                <a:path w="7" h="2">
                  <a:moveTo>
                    <a:pt x="0" y="0"/>
                  </a:moveTo>
                  <a:cubicBezTo>
                    <a:pt x="2" y="0"/>
                    <a:pt x="5" y="0"/>
                    <a:pt x="7" y="1"/>
                  </a:cubicBezTo>
                  <a:cubicBezTo>
                    <a:pt x="5" y="2"/>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3" name="Freeform 47"/>
            <p:cNvSpPr/>
            <p:nvPr/>
          </p:nvSpPr>
          <p:spPr bwMode="auto">
            <a:xfrm>
              <a:off x="6119" y="1278"/>
              <a:ext cx="45" cy="15"/>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0"/>
                    <a:pt x="3" y="0"/>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4" name="Freeform 48"/>
            <p:cNvSpPr/>
            <p:nvPr/>
          </p:nvSpPr>
          <p:spPr bwMode="auto">
            <a:xfrm>
              <a:off x="6088" y="1109"/>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5" name="Freeform 49"/>
            <p:cNvSpPr/>
            <p:nvPr/>
          </p:nvSpPr>
          <p:spPr bwMode="auto">
            <a:xfrm>
              <a:off x="6119" y="1370"/>
              <a:ext cx="30" cy="31"/>
            </a:xfrm>
            <a:custGeom>
              <a:avLst/>
              <a:gdLst>
                <a:gd name="T0" fmla="*/ 0 w 30"/>
                <a:gd name="T1" fmla="*/ 16 h 31"/>
                <a:gd name="T2" fmla="*/ 30 w 30"/>
                <a:gd name="T3" fmla="*/ 0 h 31"/>
                <a:gd name="T4" fmla="*/ 0 w 30"/>
                <a:gd name="T5" fmla="*/ 31 h 31"/>
                <a:gd name="T6" fmla="*/ 0 w 30"/>
                <a:gd name="T7" fmla="*/ 16 h 31"/>
              </a:gdLst>
              <a:ahLst/>
              <a:cxnLst>
                <a:cxn ang="0">
                  <a:pos x="T0" y="T1"/>
                </a:cxn>
                <a:cxn ang="0">
                  <a:pos x="T2" y="T3"/>
                </a:cxn>
                <a:cxn ang="0">
                  <a:pos x="T4" y="T5"/>
                </a:cxn>
                <a:cxn ang="0">
                  <a:pos x="T6" y="T7"/>
                </a:cxn>
              </a:cxnLst>
              <a:rect l="0" t="0" r="r" b="b"/>
              <a:pathLst>
                <a:path w="30" h="31">
                  <a:moveTo>
                    <a:pt x="0" y="16"/>
                  </a:moveTo>
                  <a:lnTo>
                    <a:pt x="30" y="0"/>
                  </a:lnTo>
                  <a:lnTo>
                    <a:pt x="0"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6" name="Freeform 50"/>
            <p:cNvSpPr/>
            <p:nvPr/>
          </p:nvSpPr>
          <p:spPr bwMode="auto">
            <a:xfrm>
              <a:off x="6134" y="1478"/>
              <a:ext cx="30" cy="15"/>
            </a:xfrm>
            <a:custGeom>
              <a:avLst/>
              <a:gdLst>
                <a:gd name="T0" fmla="*/ 30 w 30"/>
                <a:gd name="T1" fmla="*/ 0 h 15"/>
                <a:gd name="T2" fmla="*/ 30 w 30"/>
                <a:gd name="T3" fmla="*/ 0 h 15"/>
                <a:gd name="T4" fmla="*/ 0 w 30"/>
                <a:gd name="T5" fmla="*/ 15 h 15"/>
                <a:gd name="T6" fmla="*/ 0 w 30"/>
                <a:gd name="T7" fmla="*/ 0 h 15"/>
                <a:gd name="T8" fmla="*/ 30 w 30"/>
                <a:gd name="T9" fmla="*/ 0 h 15"/>
              </a:gdLst>
              <a:ahLst/>
              <a:cxnLst>
                <a:cxn ang="0">
                  <a:pos x="T0" y="T1"/>
                </a:cxn>
                <a:cxn ang="0">
                  <a:pos x="T2" y="T3"/>
                </a:cxn>
                <a:cxn ang="0">
                  <a:pos x="T4" y="T5"/>
                </a:cxn>
                <a:cxn ang="0">
                  <a:pos x="T6" y="T7"/>
                </a:cxn>
                <a:cxn ang="0">
                  <a:pos x="T8" y="T9"/>
                </a:cxn>
              </a:cxnLst>
              <a:rect l="0" t="0" r="r" b="b"/>
              <a:pathLst>
                <a:path w="30" h="15">
                  <a:moveTo>
                    <a:pt x="30" y="0"/>
                  </a:moveTo>
                  <a:lnTo>
                    <a:pt x="30" y="0"/>
                  </a:lnTo>
                  <a:lnTo>
                    <a:pt x="0" y="15"/>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 name="Freeform 51"/>
            <p:cNvSpPr/>
            <p:nvPr/>
          </p:nvSpPr>
          <p:spPr bwMode="auto">
            <a:xfrm>
              <a:off x="6119" y="1631"/>
              <a:ext cx="60"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3" y="1"/>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 name="Freeform 52"/>
            <p:cNvSpPr/>
            <p:nvPr/>
          </p:nvSpPr>
          <p:spPr bwMode="auto">
            <a:xfrm>
              <a:off x="6179" y="2076"/>
              <a:ext cx="46"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1" y="1"/>
                    <a:pt x="2" y="0"/>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 name="Freeform 53"/>
            <p:cNvSpPr/>
            <p:nvPr/>
          </p:nvSpPr>
          <p:spPr bwMode="auto">
            <a:xfrm>
              <a:off x="6043" y="1109"/>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 name="Freeform 54"/>
            <p:cNvSpPr/>
            <p:nvPr/>
          </p:nvSpPr>
          <p:spPr bwMode="auto">
            <a:xfrm>
              <a:off x="6103" y="1600"/>
              <a:ext cx="46" cy="16"/>
            </a:xfrm>
            <a:custGeom>
              <a:avLst/>
              <a:gdLst>
                <a:gd name="T0" fmla="*/ 31 w 46"/>
                <a:gd name="T1" fmla="*/ 0 h 16"/>
                <a:gd name="T2" fmla="*/ 46 w 46"/>
                <a:gd name="T3" fmla="*/ 16 h 16"/>
                <a:gd name="T4" fmla="*/ 0 w 46"/>
                <a:gd name="T5" fmla="*/ 16 h 16"/>
                <a:gd name="T6" fmla="*/ 0 w 46"/>
                <a:gd name="T7" fmla="*/ 16 h 16"/>
                <a:gd name="T8" fmla="*/ 31 w 46"/>
                <a:gd name="T9" fmla="*/ 0 h 16"/>
              </a:gdLst>
              <a:ahLst/>
              <a:cxnLst>
                <a:cxn ang="0">
                  <a:pos x="T0" y="T1"/>
                </a:cxn>
                <a:cxn ang="0">
                  <a:pos x="T2" y="T3"/>
                </a:cxn>
                <a:cxn ang="0">
                  <a:pos x="T4" y="T5"/>
                </a:cxn>
                <a:cxn ang="0">
                  <a:pos x="T6" y="T7"/>
                </a:cxn>
                <a:cxn ang="0">
                  <a:pos x="T8" y="T9"/>
                </a:cxn>
              </a:cxnLst>
              <a:rect l="0" t="0" r="r" b="b"/>
              <a:pathLst>
                <a:path w="46" h="16">
                  <a:moveTo>
                    <a:pt x="31" y="0"/>
                  </a:moveTo>
                  <a:lnTo>
                    <a:pt x="46" y="16"/>
                  </a:lnTo>
                  <a:lnTo>
                    <a:pt x="0" y="16"/>
                  </a:lnTo>
                  <a:lnTo>
                    <a:pt x="0" y="16"/>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1" name="Freeform 55"/>
            <p:cNvSpPr/>
            <p:nvPr/>
          </p:nvSpPr>
          <p:spPr bwMode="auto">
            <a:xfrm>
              <a:off x="6103" y="1923"/>
              <a:ext cx="61" cy="15"/>
            </a:xfrm>
            <a:custGeom>
              <a:avLst/>
              <a:gdLst>
                <a:gd name="T0" fmla="*/ 0 w 4"/>
                <a:gd name="T1" fmla="*/ 1 h 1"/>
                <a:gd name="T2" fmla="*/ 4 w 4"/>
                <a:gd name="T3" fmla="*/ 1 h 1"/>
                <a:gd name="T4" fmla="*/ 0 w 4"/>
                <a:gd name="T5" fmla="*/ 1 h 1"/>
              </a:gdLst>
              <a:ahLst/>
              <a:cxnLst>
                <a:cxn ang="0">
                  <a:pos x="T0" y="T1"/>
                </a:cxn>
                <a:cxn ang="0">
                  <a:pos x="T2" y="T3"/>
                </a:cxn>
                <a:cxn ang="0">
                  <a:pos x="T4" y="T5"/>
                </a:cxn>
              </a:cxnLst>
              <a:rect l="0" t="0" r="r" b="b"/>
              <a:pathLst>
                <a:path w="4" h="1">
                  <a:moveTo>
                    <a:pt x="0" y="1"/>
                  </a:moveTo>
                  <a:cubicBezTo>
                    <a:pt x="1" y="0"/>
                    <a:pt x="3" y="0"/>
                    <a:pt x="4"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2" name="Freeform 56"/>
            <p:cNvSpPr/>
            <p:nvPr/>
          </p:nvSpPr>
          <p:spPr bwMode="auto">
            <a:xfrm>
              <a:off x="6058" y="149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3" name="Freeform 57"/>
            <p:cNvSpPr/>
            <p:nvPr/>
          </p:nvSpPr>
          <p:spPr bwMode="auto">
            <a:xfrm>
              <a:off x="6043" y="1401"/>
              <a:ext cx="1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4" name="Freeform 58"/>
            <p:cNvSpPr/>
            <p:nvPr/>
          </p:nvSpPr>
          <p:spPr bwMode="auto">
            <a:xfrm>
              <a:off x="6027" y="1631"/>
              <a:ext cx="61"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4" y="2"/>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5" name="Freeform 59"/>
            <p:cNvSpPr/>
            <p:nvPr/>
          </p:nvSpPr>
          <p:spPr bwMode="auto">
            <a:xfrm>
              <a:off x="5769" y="1554"/>
              <a:ext cx="304" cy="123"/>
            </a:xfrm>
            <a:custGeom>
              <a:avLst/>
              <a:gdLst>
                <a:gd name="T0" fmla="*/ 19 w 20"/>
                <a:gd name="T1" fmla="*/ 1 h 8"/>
                <a:gd name="T2" fmla="*/ 20 w 20"/>
                <a:gd name="T3" fmla="*/ 2 h 8"/>
                <a:gd name="T4" fmla="*/ 14 w 20"/>
                <a:gd name="T5" fmla="*/ 4 h 8"/>
                <a:gd name="T6" fmla="*/ 7 w 20"/>
                <a:gd name="T7" fmla="*/ 5 h 8"/>
                <a:gd name="T8" fmla="*/ 0 w 20"/>
                <a:gd name="T9" fmla="*/ 8 h 8"/>
                <a:gd name="T10" fmla="*/ 18 w 20"/>
                <a:gd name="T11" fmla="*/ 2 h 8"/>
                <a:gd name="T12" fmla="*/ 20 w 20"/>
                <a:gd name="T13" fmla="*/ 0 h 8"/>
                <a:gd name="T14" fmla="*/ 19 w 20"/>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8">
                  <a:moveTo>
                    <a:pt x="19" y="1"/>
                  </a:moveTo>
                  <a:cubicBezTo>
                    <a:pt x="20" y="2"/>
                    <a:pt x="20" y="2"/>
                    <a:pt x="20" y="2"/>
                  </a:cubicBezTo>
                  <a:cubicBezTo>
                    <a:pt x="18" y="1"/>
                    <a:pt x="17" y="6"/>
                    <a:pt x="14" y="4"/>
                  </a:cubicBezTo>
                  <a:cubicBezTo>
                    <a:pt x="12" y="5"/>
                    <a:pt x="10" y="4"/>
                    <a:pt x="7" y="5"/>
                  </a:cubicBezTo>
                  <a:cubicBezTo>
                    <a:pt x="0" y="8"/>
                    <a:pt x="0" y="8"/>
                    <a:pt x="0" y="8"/>
                  </a:cubicBezTo>
                  <a:cubicBezTo>
                    <a:pt x="5" y="5"/>
                    <a:pt x="12" y="5"/>
                    <a:pt x="18" y="2"/>
                  </a:cubicBezTo>
                  <a:cubicBezTo>
                    <a:pt x="18" y="0"/>
                    <a:pt x="20" y="1"/>
                    <a:pt x="20" y="0"/>
                  </a:cubicBezTo>
                  <a:lnTo>
                    <a:pt x="1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6" name="Rectangle 60"/>
            <p:cNvSpPr>
              <a:spLocks noChangeArrowheads="1"/>
            </p:cNvSpPr>
            <p:nvPr/>
          </p:nvSpPr>
          <p:spPr bwMode="auto">
            <a:xfrm>
              <a:off x="6058" y="1723"/>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67" name="Freeform 61"/>
            <p:cNvSpPr/>
            <p:nvPr/>
          </p:nvSpPr>
          <p:spPr bwMode="auto">
            <a:xfrm>
              <a:off x="6027" y="1554"/>
              <a:ext cx="16" cy="31"/>
            </a:xfrm>
            <a:custGeom>
              <a:avLst/>
              <a:gdLst>
                <a:gd name="T0" fmla="*/ 0 w 1"/>
                <a:gd name="T1" fmla="*/ 2 h 2"/>
                <a:gd name="T2" fmla="*/ 0 w 1"/>
                <a:gd name="T3" fmla="*/ 0 h 2"/>
                <a:gd name="T4" fmla="*/ 1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0" y="0"/>
                    <a:pt x="0" y="0"/>
                    <a:pt x="0" y="0"/>
                  </a:cubicBezTo>
                  <a:cubicBezTo>
                    <a:pt x="0" y="1"/>
                    <a:pt x="1" y="1"/>
                    <a:pt x="1"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8" name="Freeform 62"/>
            <p:cNvSpPr/>
            <p:nvPr/>
          </p:nvSpPr>
          <p:spPr bwMode="auto">
            <a:xfrm>
              <a:off x="5982" y="1508"/>
              <a:ext cx="30" cy="16"/>
            </a:xfrm>
            <a:custGeom>
              <a:avLst/>
              <a:gdLst>
                <a:gd name="T0" fmla="*/ 30 w 30"/>
                <a:gd name="T1" fmla="*/ 0 h 16"/>
                <a:gd name="T2" fmla="*/ 30 w 30"/>
                <a:gd name="T3" fmla="*/ 0 h 16"/>
                <a:gd name="T4" fmla="*/ 15 w 30"/>
                <a:gd name="T5" fmla="*/ 16 h 16"/>
                <a:gd name="T6" fmla="*/ 0 w 30"/>
                <a:gd name="T7" fmla="*/ 0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0"/>
                  </a:lnTo>
                  <a:lnTo>
                    <a:pt x="15" y="16"/>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9" name="Freeform 63"/>
            <p:cNvSpPr/>
            <p:nvPr/>
          </p:nvSpPr>
          <p:spPr bwMode="auto">
            <a:xfrm>
              <a:off x="5982" y="1723"/>
              <a:ext cx="61" cy="16"/>
            </a:xfrm>
            <a:custGeom>
              <a:avLst/>
              <a:gdLst>
                <a:gd name="T0" fmla="*/ 0 w 61"/>
                <a:gd name="T1" fmla="*/ 16 h 16"/>
                <a:gd name="T2" fmla="*/ 61 w 61"/>
                <a:gd name="T3" fmla="*/ 0 h 16"/>
                <a:gd name="T4" fmla="*/ 45 w 61"/>
                <a:gd name="T5" fmla="*/ 16 h 16"/>
                <a:gd name="T6" fmla="*/ 0 w 61"/>
                <a:gd name="T7" fmla="*/ 16 h 16"/>
              </a:gdLst>
              <a:ahLst/>
              <a:cxnLst>
                <a:cxn ang="0">
                  <a:pos x="T0" y="T1"/>
                </a:cxn>
                <a:cxn ang="0">
                  <a:pos x="T2" y="T3"/>
                </a:cxn>
                <a:cxn ang="0">
                  <a:pos x="T4" y="T5"/>
                </a:cxn>
                <a:cxn ang="0">
                  <a:pos x="T6" y="T7"/>
                </a:cxn>
              </a:cxnLst>
              <a:rect l="0" t="0" r="r" b="b"/>
              <a:pathLst>
                <a:path w="61" h="16">
                  <a:moveTo>
                    <a:pt x="0" y="16"/>
                  </a:moveTo>
                  <a:lnTo>
                    <a:pt x="61" y="0"/>
                  </a:lnTo>
                  <a:lnTo>
                    <a:pt x="4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 name="Freeform 64"/>
            <p:cNvSpPr/>
            <p:nvPr/>
          </p:nvSpPr>
          <p:spPr bwMode="auto">
            <a:xfrm>
              <a:off x="5997" y="1662"/>
              <a:ext cx="30" cy="15"/>
            </a:xfrm>
            <a:custGeom>
              <a:avLst/>
              <a:gdLst>
                <a:gd name="T0" fmla="*/ 0 w 30"/>
                <a:gd name="T1" fmla="*/ 15 h 15"/>
                <a:gd name="T2" fmla="*/ 30 w 30"/>
                <a:gd name="T3" fmla="*/ 0 h 15"/>
                <a:gd name="T4" fmla="*/ 30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 name="Freeform 65"/>
            <p:cNvSpPr/>
            <p:nvPr/>
          </p:nvSpPr>
          <p:spPr bwMode="auto">
            <a:xfrm>
              <a:off x="5951" y="1969"/>
              <a:ext cx="122" cy="30"/>
            </a:xfrm>
            <a:custGeom>
              <a:avLst/>
              <a:gdLst>
                <a:gd name="T0" fmla="*/ 6 w 8"/>
                <a:gd name="T1" fmla="*/ 2 h 2"/>
                <a:gd name="T2" fmla="*/ 0 w 8"/>
                <a:gd name="T3" fmla="*/ 1 h 2"/>
                <a:gd name="T4" fmla="*/ 6 w 8"/>
                <a:gd name="T5" fmla="*/ 1 h 2"/>
                <a:gd name="T6" fmla="*/ 5 w 8"/>
                <a:gd name="T7" fmla="*/ 2 h 2"/>
                <a:gd name="T8" fmla="*/ 8 w 8"/>
                <a:gd name="T9" fmla="*/ 2 h 2"/>
                <a:gd name="T10" fmla="*/ 6 w 8"/>
                <a:gd name="T11" fmla="*/ 2 h 2"/>
              </a:gdLst>
              <a:ahLst/>
              <a:cxnLst>
                <a:cxn ang="0">
                  <a:pos x="T0" y="T1"/>
                </a:cxn>
                <a:cxn ang="0">
                  <a:pos x="T2" y="T3"/>
                </a:cxn>
                <a:cxn ang="0">
                  <a:pos x="T4" y="T5"/>
                </a:cxn>
                <a:cxn ang="0">
                  <a:pos x="T6" y="T7"/>
                </a:cxn>
                <a:cxn ang="0">
                  <a:pos x="T8" y="T9"/>
                </a:cxn>
                <a:cxn ang="0">
                  <a:pos x="T10" y="T11"/>
                </a:cxn>
              </a:cxnLst>
              <a:rect l="0" t="0" r="r" b="b"/>
              <a:pathLst>
                <a:path w="8" h="2">
                  <a:moveTo>
                    <a:pt x="6" y="2"/>
                  </a:moveTo>
                  <a:cubicBezTo>
                    <a:pt x="5" y="2"/>
                    <a:pt x="2" y="1"/>
                    <a:pt x="0" y="1"/>
                  </a:cubicBezTo>
                  <a:cubicBezTo>
                    <a:pt x="2" y="0"/>
                    <a:pt x="5" y="2"/>
                    <a:pt x="6" y="1"/>
                  </a:cubicBezTo>
                  <a:cubicBezTo>
                    <a:pt x="5" y="1"/>
                    <a:pt x="5" y="1"/>
                    <a:pt x="5" y="2"/>
                  </a:cubicBezTo>
                  <a:cubicBezTo>
                    <a:pt x="8" y="2"/>
                    <a:pt x="8" y="2"/>
                    <a:pt x="8"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 name="Freeform 66"/>
            <p:cNvSpPr/>
            <p:nvPr/>
          </p:nvSpPr>
          <p:spPr bwMode="auto">
            <a:xfrm>
              <a:off x="6027" y="2138"/>
              <a:ext cx="46" cy="0"/>
            </a:xfrm>
            <a:custGeom>
              <a:avLst/>
              <a:gdLst>
                <a:gd name="T0" fmla="*/ 46 w 46"/>
                <a:gd name="T1" fmla="*/ 0 w 46"/>
                <a:gd name="T2" fmla="*/ 46 w 46"/>
              </a:gdLst>
              <a:ahLst/>
              <a:cxnLst>
                <a:cxn ang="0">
                  <a:pos x="T0" y="0"/>
                </a:cxn>
                <a:cxn ang="0">
                  <a:pos x="T1" y="0"/>
                </a:cxn>
                <a:cxn ang="0">
                  <a:pos x="T2" y="0"/>
                </a:cxn>
              </a:cxnLst>
              <a:rect l="0" t="0" r="r" b="b"/>
              <a:pathLst>
                <a:path w="46">
                  <a:moveTo>
                    <a:pt x="46" y="0"/>
                  </a:move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 name="Rectangle 67"/>
            <p:cNvSpPr>
              <a:spLocks noChangeArrowheads="1"/>
            </p:cNvSpPr>
            <p:nvPr/>
          </p:nvSpPr>
          <p:spPr bwMode="auto">
            <a:xfrm>
              <a:off x="6119" y="2675"/>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74" name="Freeform 68"/>
            <p:cNvSpPr/>
            <p:nvPr/>
          </p:nvSpPr>
          <p:spPr bwMode="auto">
            <a:xfrm>
              <a:off x="6027" y="2030"/>
              <a:ext cx="31" cy="15"/>
            </a:xfrm>
            <a:custGeom>
              <a:avLst/>
              <a:gdLst>
                <a:gd name="T0" fmla="*/ 1 w 2"/>
                <a:gd name="T1" fmla="*/ 1 h 1"/>
                <a:gd name="T2" fmla="*/ 1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1" y="1"/>
                  </a:cubicBezTo>
                  <a:cubicBezTo>
                    <a:pt x="0" y="0"/>
                    <a:pt x="0" y="0"/>
                    <a:pt x="0" y="0"/>
                  </a:cubicBezTo>
                  <a:cubicBezTo>
                    <a:pt x="1"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5" name="Freeform 69"/>
            <p:cNvSpPr/>
            <p:nvPr/>
          </p:nvSpPr>
          <p:spPr bwMode="auto">
            <a:xfrm>
              <a:off x="5921" y="1324"/>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6" name="Freeform 70"/>
            <p:cNvSpPr/>
            <p:nvPr/>
          </p:nvSpPr>
          <p:spPr bwMode="auto">
            <a:xfrm>
              <a:off x="5936" y="1677"/>
              <a:ext cx="61" cy="31"/>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0" y="0"/>
                    <a:pt x="2" y="1"/>
                    <a:pt x="4" y="0"/>
                  </a:cubicBezTo>
                  <a:cubicBezTo>
                    <a:pt x="3"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7" name="Freeform 71"/>
            <p:cNvSpPr/>
            <p:nvPr/>
          </p:nvSpPr>
          <p:spPr bwMode="auto">
            <a:xfrm>
              <a:off x="5982" y="2184"/>
              <a:ext cx="61" cy="15"/>
            </a:xfrm>
            <a:custGeom>
              <a:avLst/>
              <a:gdLst>
                <a:gd name="T0" fmla="*/ 61 w 61"/>
                <a:gd name="T1" fmla="*/ 0 h 15"/>
                <a:gd name="T2" fmla="*/ 61 w 61"/>
                <a:gd name="T3" fmla="*/ 0 h 15"/>
                <a:gd name="T4" fmla="*/ 0 w 61"/>
                <a:gd name="T5" fmla="*/ 15 h 15"/>
                <a:gd name="T6" fmla="*/ 0 w 61"/>
                <a:gd name="T7" fmla="*/ 15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8" name="Freeform 72"/>
            <p:cNvSpPr/>
            <p:nvPr/>
          </p:nvSpPr>
          <p:spPr bwMode="auto">
            <a:xfrm>
              <a:off x="6073" y="2659"/>
              <a:ext cx="30" cy="16"/>
            </a:xfrm>
            <a:custGeom>
              <a:avLst/>
              <a:gdLst>
                <a:gd name="T0" fmla="*/ 0 w 30"/>
                <a:gd name="T1" fmla="*/ 0 h 16"/>
                <a:gd name="T2" fmla="*/ 30 w 30"/>
                <a:gd name="T3" fmla="*/ 16 h 16"/>
                <a:gd name="T4" fmla="*/ 0 w 30"/>
                <a:gd name="T5" fmla="*/ 16 h 16"/>
                <a:gd name="T6" fmla="*/ 0 w 30"/>
                <a:gd name="T7" fmla="*/ 0 h 16"/>
              </a:gdLst>
              <a:ahLst/>
              <a:cxnLst>
                <a:cxn ang="0">
                  <a:pos x="T0" y="T1"/>
                </a:cxn>
                <a:cxn ang="0">
                  <a:pos x="T2" y="T3"/>
                </a:cxn>
                <a:cxn ang="0">
                  <a:pos x="T4" y="T5"/>
                </a:cxn>
                <a:cxn ang="0">
                  <a:pos x="T6" y="T7"/>
                </a:cxn>
              </a:cxnLst>
              <a:rect l="0" t="0" r="r" b="b"/>
              <a:pathLst>
                <a:path w="30" h="16">
                  <a:moveTo>
                    <a:pt x="0" y="0"/>
                  </a:moveTo>
                  <a:lnTo>
                    <a:pt x="30" y="16"/>
                  </a:lnTo>
                  <a:lnTo>
                    <a:pt x="0"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9" name="Freeform 73"/>
            <p:cNvSpPr/>
            <p:nvPr/>
          </p:nvSpPr>
          <p:spPr bwMode="auto">
            <a:xfrm>
              <a:off x="5875" y="1708"/>
              <a:ext cx="107" cy="61"/>
            </a:xfrm>
            <a:custGeom>
              <a:avLst/>
              <a:gdLst>
                <a:gd name="T0" fmla="*/ 3 w 7"/>
                <a:gd name="T1" fmla="*/ 3 h 4"/>
                <a:gd name="T2" fmla="*/ 0 w 7"/>
                <a:gd name="T3" fmla="*/ 4 h 4"/>
                <a:gd name="T4" fmla="*/ 3 w 7"/>
                <a:gd name="T5" fmla="*/ 3 h 4"/>
                <a:gd name="T6" fmla="*/ 2 w 7"/>
                <a:gd name="T7" fmla="*/ 3 h 4"/>
                <a:gd name="T8" fmla="*/ 2 w 7"/>
                <a:gd name="T9" fmla="*/ 2 h 4"/>
                <a:gd name="T10" fmla="*/ 1 w 7"/>
                <a:gd name="T11" fmla="*/ 2 h 4"/>
                <a:gd name="T12" fmla="*/ 7 w 7"/>
                <a:gd name="T13" fmla="*/ 2 h 4"/>
                <a:gd name="T14" fmla="*/ 4 w 7"/>
                <a:gd name="T15" fmla="*/ 4 h 4"/>
                <a:gd name="T16" fmla="*/ 3 w 7"/>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3" y="3"/>
                  </a:moveTo>
                  <a:cubicBezTo>
                    <a:pt x="3" y="4"/>
                    <a:pt x="1" y="4"/>
                    <a:pt x="0" y="4"/>
                  </a:cubicBezTo>
                  <a:cubicBezTo>
                    <a:pt x="3" y="3"/>
                    <a:pt x="3" y="3"/>
                    <a:pt x="3" y="3"/>
                  </a:cubicBezTo>
                  <a:cubicBezTo>
                    <a:pt x="2" y="3"/>
                    <a:pt x="2" y="3"/>
                    <a:pt x="2" y="3"/>
                  </a:cubicBezTo>
                  <a:cubicBezTo>
                    <a:pt x="2" y="2"/>
                    <a:pt x="2" y="2"/>
                    <a:pt x="2" y="2"/>
                  </a:cubicBezTo>
                  <a:cubicBezTo>
                    <a:pt x="2" y="2"/>
                    <a:pt x="2" y="2"/>
                    <a:pt x="1" y="2"/>
                  </a:cubicBezTo>
                  <a:cubicBezTo>
                    <a:pt x="2" y="0"/>
                    <a:pt x="4" y="2"/>
                    <a:pt x="7" y="2"/>
                  </a:cubicBezTo>
                  <a:cubicBezTo>
                    <a:pt x="4" y="4"/>
                    <a:pt x="4" y="4"/>
                    <a:pt x="4" y="4"/>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0" name="Freeform 74"/>
            <p:cNvSpPr/>
            <p:nvPr/>
          </p:nvSpPr>
          <p:spPr bwMode="auto">
            <a:xfrm>
              <a:off x="5906" y="1386"/>
              <a:ext cx="30" cy="3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1" name="Freeform 75"/>
            <p:cNvSpPr/>
            <p:nvPr/>
          </p:nvSpPr>
          <p:spPr bwMode="auto">
            <a:xfrm>
              <a:off x="5891" y="1585"/>
              <a:ext cx="60" cy="15"/>
            </a:xfrm>
            <a:custGeom>
              <a:avLst/>
              <a:gdLst>
                <a:gd name="T0" fmla="*/ 0 w 4"/>
                <a:gd name="T1" fmla="*/ 1 h 1"/>
                <a:gd name="T2" fmla="*/ 0 w 4"/>
                <a:gd name="T3" fmla="*/ 0 h 1"/>
                <a:gd name="T4" fmla="*/ 4 w 4"/>
                <a:gd name="T5" fmla="*/ 0 h 1"/>
                <a:gd name="T6" fmla="*/ 0 w 4"/>
                <a:gd name="T7" fmla="*/ 1 h 1"/>
              </a:gdLst>
              <a:ahLst/>
              <a:cxnLst>
                <a:cxn ang="0">
                  <a:pos x="T0" y="T1"/>
                </a:cxn>
                <a:cxn ang="0">
                  <a:pos x="T2" y="T3"/>
                </a:cxn>
                <a:cxn ang="0">
                  <a:pos x="T4" y="T5"/>
                </a:cxn>
                <a:cxn ang="0">
                  <a:pos x="T6" y="T7"/>
                </a:cxn>
              </a:cxnLst>
              <a:rect l="0" t="0" r="r" b="b"/>
              <a:pathLst>
                <a:path w="4" h="1">
                  <a:moveTo>
                    <a:pt x="0" y="1"/>
                  </a:moveTo>
                  <a:cubicBezTo>
                    <a:pt x="0" y="0"/>
                    <a:pt x="0" y="0"/>
                    <a:pt x="0" y="0"/>
                  </a:cubicBezTo>
                  <a:cubicBezTo>
                    <a:pt x="1" y="0"/>
                    <a:pt x="3" y="0"/>
                    <a:pt x="4"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2" name="Freeform 76"/>
            <p:cNvSpPr/>
            <p:nvPr/>
          </p:nvSpPr>
          <p:spPr bwMode="auto">
            <a:xfrm>
              <a:off x="5921" y="1478"/>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3" name="Freeform 77"/>
            <p:cNvSpPr/>
            <p:nvPr/>
          </p:nvSpPr>
          <p:spPr bwMode="auto">
            <a:xfrm>
              <a:off x="5921" y="1554"/>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4" name="Freeform 78"/>
            <p:cNvSpPr/>
            <p:nvPr/>
          </p:nvSpPr>
          <p:spPr bwMode="auto">
            <a:xfrm>
              <a:off x="5967" y="215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5" name="Freeform 79"/>
            <p:cNvSpPr/>
            <p:nvPr/>
          </p:nvSpPr>
          <p:spPr bwMode="auto">
            <a:xfrm>
              <a:off x="5875" y="1646"/>
              <a:ext cx="46" cy="16"/>
            </a:xfrm>
            <a:custGeom>
              <a:avLst/>
              <a:gdLst>
                <a:gd name="T0" fmla="*/ 0 w 46"/>
                <a:gd name="T1" fmla="*/ 16 h 16"/>
                <a:gd name="T2" fmla="*/ 46 w 46"/>
                <a:gd name="T3" fmla="*/ 0 h 16"/>
                <a:gd name="T4" fmla="*/ 31 w 46"/>
                <a:gd name="T5" fmla="*/ 16 h 16"/>
                <a:gd name="T6" fmla="*/ 0 w 46"/>
                <a:gd name="T7" fmla="*/ 16 h 16"/>
              </a:gdLst>
              <a:ahLst/>
              <a:cxnLst>
                <a:cxn ang="0">
                  <a:pos x="T0" y="T1"/>
                </a:cxn>
                <a:cxn ang="0">
                  <a:pos x="T2" y="T3"/>
                </a:cxn>
                <a:cxn ang="0">
                  <a:pos x="T4" y="T5"/>
                </a:cxn>
                <a:cxn ang="0">
                  <a:pos x="T6" y="T7"/>
                </a:cxn>
              </a:cxnLst>
              <a:rect l="0" t="0" r="r" b="b"/>
              <a:pathLst>
                <a:path w="46" h="16">
                  <a:moveTo>
                    <a:pt x="0" y="16"/>
                  </a:moveTo>
                  <a:lnTo>
                    <a:pt x="46" y="0"/>
                  </a:lnTo>
                  <a:lnTo>
                    <a:pt x="3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6" name="Freeform 80"/>
            <p:cNvSpPr/>
            <p:nvPr/>
          </p:nvSpPr>
          <p:spPr bwMode="auto">
            <a:xfrm>
              <a:off x="5739" y="2184"/>
              <a:ext cx="228" cy="76"/>
            </a:xfrm>
            <a:custGeom>
              <a:avLst/>
              <a:gdLst>
                <a:gd name="T0" fmla="*/ 6 w 15"/>
                <a:gd name="T1" fmla="*/ 3 h 5"/>
                <a:gd name="T2" fmla="*/ 4 w 15"/>
                <a:gd name="T3" fmla="*/ 4 h 5"/>
                <a:gd name="T4" fmla="*/ 4 w 15"/>
                <a:gd name="T5" fmla="*/ 2 h 5"/>
                <a:gd name="T6" fmla="*/ 1 w 15"/>
                <a:gd name="T7" fmla="*/ 3 h 5"/>
                <a:gd name="T8" fmla="*/ 0 w 15"/>
                <a:gd name="T9" fmla="*/ 2 h 5"/>
                <a:gd name="T10" fmla="*/ 1 w 15"/>
                <a:gd name="T11" fmla="*/ 2 h 5"/>
                <a:gd name="T12" fmla="*/ 2 w 15"/>
                <a:gd name="T13" fmla="*/ 3 h 5"/>
                <a:gd name="T14" fmla="*/ 10 w 15"/>
                <a:gd name="T15" fmla="*/ 2 h 5"/>
                <a:gd name="T16" fmla="*/ 15 w 15"/>
                <a:gd name="T17" fmla="*/ 2 h 5"/>
                <a:gd name="T18" fmla="*/ 6 w 15"/>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6" y="3"/>
                  </a:moveTo>
                  <a:cubicBezTo>
                    <a:pt x="4" y="4"/>
                    <a:pt x="4" y="4"/>
                    <a:pt x="4" y="4"/>
                  </a:cubicBezTo>
                  <a:cubicBezTo>
                    <a:pt x="4" y="3"/>
                    <a:pt x="5" y="2"/>
                    <a:pt x="4" y="2"/>
                  </a:cubicBezTo>
                  <a:cubicBezTo>
                    <a:pt x="4" y="4"/>
                    <a:pt x="2" y="3"/>
                    <a:pt x="1" y="3"/>
                  </a:cubicBezTo>
                  <a:cubicBezTo>
                    <a:pt x="0" y="2"/>
                    <a:pt x="0" y="2"/>
                    <a:pt x="0" y="2"/>
                  </a:cubicBezTo>
                  <a:cubicBezTo>
                    <a:pt x="1" y="2"/>
                    <a:pt x="1" y="2"/>
                    <a:pt x="1" y="2"/>
                  </a:cubicBezTo>
                  <a:cubicBezTo>
                    <a:pt x="1" y="2"/>
                    <a:pt x="1" y="3"/>
                    <a:pt x="2" y="3"/>
                  </a:cubicBezTo>
                  <a:cubicBezTo>
                    <a:pt x="3" y="0"/>
                    <a:pt x="7" y="2"/>
                    <a:pt x="10" y="2"/>
                  </a:cubicBezTo>
                  <a:cubicBezTo>
                    <a:pt x="15" y="2"/>
                    <a:pt x="15" y="2"/>
                    <a:pt x="15" y="2"/>
                  </a:cubicBezTo>
                  <a:cubicBezTo>
                    <a:pt x="12" y="3"/>
                    <a:pt x="9"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7" name="Freeform 81"/>
            <p:cNvSpPr/>
            <p:nvPr/>
          </p:nvSpPr>
          <p:spPr bwMode="auto">
            <a:xfrm>
              <a:off x="5845" y="1984"/>
              <a:ext cx="76" cy="31"/>
            </a:xfrm>
            <a:custGeom>
              <a:avLst/>
              <a:gdLst>
                <a:gd name="T0" fmla="*/ 5 w 5"/>
                <a:gd name="T1" fmla="*/ 1 h 2"/>
                <a:gd name="T2" fmla="*/ 0 w 5"/>
                <a:gd name="T3" fmla="*/ 1 h 2"/>
                <a:gd name="T4" fmla="*/ 4 w 5"/>
                <a:gd name="T5" fmla="*/ 0 h 2"/>
                <a:gd name="T6" fmla="*/ 3 w 5"/>
                <a:gd name="T7" fmla="*/ 0 h 2"/>
                <a:gd name="T8" fmla="*/ 5 w 5"/>
                <a:gd name="T9" fmla="*/ 0 h 2"/>
                <a:gd name="T10" fmla="*/ 4 w 5"/>
                <a:gd name="T11" fmla="*/ 1 h 2"/>
                <a:gd name="T12" fmla="*/ 5 w 5"/>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1"/>
                  </a:moveTo>
                  <a:cubicBezTo>
                    <a:pt x="4" y="2"/>
                    <a:pt x="2" y="1"/>
                    <a:pt x="0" y="1"/>
                  </a:cubicBezTo>
                  <a:cubicBezTo>
                    <a:pt x="1" y="0"/>
                    <a:pt x="3" y="2"/>
                    <a:pt x="4" y="0"/>
                  </a:cubicBezTo>
                  <a:cubicBezTo>
                    <a:pt x="3" y="0"/>
                    <a:pt x="3" y="0"/>
                    <a:pt x="3" y="0"/>
                  </a:cubicBezTo>
                  <a:cubicBezTo>
                    <a:pt x="5" y="0"/>
                    <a:pt x="5" y="0"/>
                    <a:pt x="5" y="0"/>
                  </a:cubicBezTo>
                  <a:cubicBezTo>
                    <a:pt x="4" y="1"/>
                    <a:pt x="4" y="1"/>
                    <a:pt x="4" y="1"/>
                  </a:cubicBezTo>
                  <a:lnTo>
                    <a:pt x="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8" name="Freeform 82"/>
            <p:cNvSpPr/>
            <p:nvPr/>
          </p:nvSpPr>
          <p:spPr bwMode="auto">
            <a:xfrm>
              <a:off x="5891" y="2122"/>
              <a:ext cx="60" cy="92"/>
            </a:xfrm>
            <a:custGeom>
              <a:avLst/>
              <a:gdLst>
                <a:gd name="T0" fmla="*/ 4 w 4"/>
                <a:gd name="T1" fmla="*/ 3 h 6"/>
                <a:gd name="T2" fmla="*/ 2 w 4"/>
                <a:gd name="T3" fmla="*/ 4 h 6"/>
                <a:gd name="T4" fmla="*/ 0 w 4"/>
                <a:gd name="T5" fmla="*/ 4 h 6"/>
                <a:gd name="T6" fmla="*/ 4 w 4"/>
                <a:gd name="T7" fmla="*/ 2 h 6"/>
                <a:gd name="T8" fmla="*/ 4 w 4"/>
                <a:gd name="T9" fmla="*/ 3 h 6"/>
              </a:gdLst>
              <a:ahLst/>
              <a:cxnLst>
                <a:cxn ang="0">
                  <a:pos x="T0" y="T1"/>
                </a:cxn>
                <a:cxn ang="0">
                  <a:pos x="T2" y="T3"/>
                </a:cxn>
                <a:cxn ang="0">
                  <a:pos x="T4" y="T5"/>
                </a:cxn>
                <a:cxn ang="0">
                  <a:pos x="T6" y="T7"/>
                </a:cxn>
                <a:cxn ang="0">
                  <a:pos x="T8" y="T9"/>
                </a:cxn>
              </a:cxnLst>
              <a:rect l="0" t="0" r="r" b="b"/>
              <a:pathLst>
                <a:path w="4" h="6">
                  <a:moveTo>
                    <a:pt x="4" y="3"/>
                  </a:moveTo>
                  <a:cubicBezTo>
                    <a:pt x="3" y="3"/>
                    <a:pt x="2" y="4"/>
                    <a:pt x="2" y="4"/>
                  </a:cubicBezTo>
                  <a:cubicBezTo>
                    <a:pt x="0" y="4"/>
                    <a:pt x="0" y="4"/>
                    <a:pt x="0" y="4"/>
                  </a:cubicBezTo>
                  <a:cubicBezTo>
                    <a:pt x="2" y="6"/>
                    <a:pt x="1" y="0"/>
                    <a:pt x="4"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9" name="Rectangle 83"/>
            <p:cNvSpPr>
              <a:spLocks noChangeArrowheads="1"/>
            </p:cNvSpPr>
            <p:nvPr/>
          </p:nvSpPr>
          <p:spPr bwMode="auto">
            <a:xfrm>
              <a:off x="5784" y="1125"/>
              <a:ext cx="31"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0" name="Freeform 84"/>
            <p:cNvSpPr/>
            <p:nvPr/>
          </p:nvSpPr>
          <p:spPr bwMode="auto">
            <a:xfrm>
              <a:off x="5693" y="1570"/>
              <a:ext cx="182" cy="76"/>
            </a:xfrm>
            <a:custGeom>
              <a:avLst/>
              <a:gdLst>
                <a:gd name="T0" fmla="*/ 11 w 12"/>
                <a:gd name="T1" fmla="*/ 0 h 5"/>
                <a:gd name="T2" fmla="*/ 10 w 12"/>
                <a:gd name="T3" fmla="*/ 2 h 5"/>
                <a:gd name="T4" fmla="*/ 11 w 12"/>
                <a:gd name="T5" fmla="*/ 2 h 5"/>
                <a:gd name="T6" fmla="*/ 2 w 12"/>
                <a:gd name="T7" fmla="*/ 3 h 5"/>
                <a:gd name="T8" fmla="*/ 2 w 12"/>
                <a:gd name="T9" fmla="*/ 4 h 5"/>
                <a:gd name="T10" fmla="*/ 3 w 12"/>
                <a:gd name="T11" fmla="*/ 4 h 5"/>
                <a:gd name="T12" fmla="*/ 3 w 12"/>
                <a:gd name="T13" fmla="*/ 5 h 5"/>
                <a:gd name="T14" fmla="*/ 0 w 12"/>
                <a:gd name="T15" fmla="*/ 4 h 5"/>
                <a:gd name="T16" fmla="*/ 8 w 12"/>
                <a:gd name="T17" fmla="*/ 2 h 5"/>
                <a:gd name="T18" fmla="*/ 9 w 12"/>
                <a:gd name="T19" fmla="*/ 1 h 5"/>
                <a:gd name="T20" fmla="*/ 8 w 12"/>
                <a:gd name="T21" fmla="*/ 2 h 5"/>
                <a:gd name="T22" fmla="*/ 9 w 12"/>
                <a:gd name="T23" fmla="*/ 3 h 5"/>
                <a:gd name="T24" fmla="*/ 10 w 12"/>
                <a:gd name="T25" fmla="*/ 0 h 5"/>
                <a:gd name="T26" fmla="*/ 12 w 12"/>
                <a:gd name="T27" fmla="*/ 1 h 5"/>
                <a:gd name="T28" fmla="*/ 11 w 12"/>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5">
                  <a:moveTo>
                    <a:pt x="11" y="0"/>
                  </a:moveTo>
                  <a:cubicBezTo>
                    <a:pt x="10" y="1"/>
                    <a:pt x="10" y="1"/>
                    <a:pt x="10" y="2"/>
                  </a:cubicBezTo>
                  <a:cubicBezTo>
                    <a:pt x="11" y="2"/>
                    <a:pt x="11" y="2"/>
                    <a:pt x="11" y="2"/>
                  </a:cubicBezTo>
                  <a:cubicBezTo>
                    <a:pt x="8" y="3"/>
                    <a:pt x="5" y="5"/>
                    <a:pt x="2" y="3"/>
                  </a:cubicBezTo>
                  <a:cubicBezTo>
                    <a:pt x="2" y="4"/>
                    <a:pt x="2" y="4"/>
                    <a:pt x="2" y="4"/>
                  </a:cubicBezTo>
                  <a:cubicBezTo>
                    <a:pt x="2" y="4"/>
                    <a:pt x="2" y="4"/>
                    <a:pt x="3" y="4"/>
                  </a:cubicBezTo>
                  <a:cubicBezTo>
                    <a:pt x="3" y="5"/>
                    <a:pt x="3" y="5"/>
                    <a:pt x="3" y="5"/>
                  </a:cubicBezTo>
                  <a:cubicBezTo>
                    <a:pt x="2" y="4"/>
                    <a:pt x="1" y="4"/>
                    <a:pt x="0" y="4"/>
                  </a:cubicBezTo>
                  <a:cubicBezTo>
                    <a:pt x="2" y="2"/>
                    <a:pt x="7" y="4"/>
                    <a:pt x="8" y="2"/>
                  </a:cubicBezTo>
                  <a:cubicBezTo>
                    <a:pt x="9" y="1"/>
                    <a:pt x="9" y="1"/>
                    <a:pt x="9" y="1"/>
                  </a:cubicBezTo>
                  <a:cubicBezTo>
                    <a:pt x="9" y="2"/>
                    <a:pt x="8" y="2"/>
                    <a:pt x="8" y="2"/>
                  </a:cubicBezTo>
                  <a:cubicBezTo>
                    <a:pt x="9" y="2"/>
                    <a:pt x="9" y="3"/>
                    <a:pt x="9" y="3"/>
                  </a:cubicBezTo>
                  <a:cubicBezTo>
                    <a:pt x="10" y="2"/>
                    <a:pt x="9" y="1"/>
                    <a:pt x="10" y="0"/>
                  </a:cubicBezTo>
                  <a:cubicBezTo>
                    <a:pt x="11" y="0"/>
                    <a:pt x="11" y="1"/>
                    <a:pt x="12" y="1"/>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1" name="Freeform 85"/>
            <p:cNvSpPr/>
            <p:nvPr/>
          </p:nvSpPr>
          <p:spPr bwMode="auto">
            <a:xfrm>
              <a:off x="5800" y="1708"/>
              <a:ext cx="75" cy="31"/>
            </a:xfrm>
            <a:custGeom>
              <a:avLst/>
              <a:gdLst>
                <a:gd name="T0" fmla="*/ 0 w 5"/>
                <a:gd name="T1" fmla="*/ 2 h 2"/>
                <a:gd name="T2" fmla="*/ 5 w 5"/>
                <a:gd name="T3" fmla="*/ 0 h 2"/>
                <a:gd name="T4" fmla="*/ 0 w 5"/>
                <a:gd name="T5" fmla="*/ 2 h 2"/>
              </a:gdLst>
              <a:ahLst/>
              <a:cxnLst>
                <a:cxn ang="0">
                  <a:pos x="T0" y="T1"/>
                </a:cxn>
                <a:cxn ang="0">
                  <a:pos x="T2" y="T3"/>
                </a:cxn>
                <a:cxn ang="0">
                  <a:pos x="T4" y="T5"/>
                </a:cxn>
              </a:cxnLst>
              <a:rect l="0" t="0" r="r" b="b"/>
              <a:pathLst>
                <a:path w="5" h="2">
                  <a:moveTo>
                    <a:pt x="0" y="2"/>
                  </a:moveTo>
                  <a:cubicBezTo>
                    <a:pt x="1" y="1"/>
                    <a:pt x="3" y="0"/>
                    <a:pt x="5" y="0"/>
                  </a:cubicBezTo>
                  <a:cubicBezTo>
                    <a:pt x="3"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2" name="Freeform 86"/>
            <p:cNvSpPr/>
            <p:nvPr/>
          </p:nvSpPr>
          <p:spPr bwMode="auto">
            <a:xfrm>
              <a:off x="5754" y="1370"/>
              <a:ext cx="61" cy="0"/>
            </a:xfrm>
            <a:custGeom>
              <a:avLst/>
              <a:gdLst>
                <a:gd name="T0" fmla="*/ 61 w 61"/>
                <a:gd name="T1" fmla="*/ 61 w 61"/>
                <a:gd name="T2" fmla="*/ 15 w 61"/>
                <a:gd name="T3" fmla="*/ 0 w 61"/>
                <a:gd name="T4" fmla="*/ 61 w 61"/>
              </a:gdLst>
              <a:ahLst/>
              <a:cxnLst>
                <a:cxn ang="0">
                  <a:pos x="T0" y="0"/>
                </a:cxn>
                <a:cxn ang="0">
                  <a:pos x="T1" y="0"/>
                </a:cxn>
                <a:cxn ang="0">
                  <a:pos x="T2" y="0"/>
                </a:cxn>
                <a:cxn ang="0">
                  <a:pos x="T3" y="0"/>
                </a:cxn>
                <a:cxn ang="0">
                  <a:pos x="T4" y="0"/>
                </a:cxn>
              </a:cxnLst>
              <a:rect l="0" t="0" r="r" b="b"/>
              <a:pathLst>
                <a:path w="61">
                  <a:moveTo>
                    <a:pt x="61" y="0"/>
                  </a:moveTo>
                  <a:lnTo>
                    <a:pt x="61" y="0"/>
                  </a:lnTo>
                  <a:lnTo>
                    <a:pt x="15" y="0"/>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3" name="Freeform 87"/>
            <p:cNvSpPr/>
            <p:nvPr/>
          </p:nvSpPr>
          <p:spPr bwMode="auto">
            <a:xfrm>
              <a:off x="5556" y="1739"/>
              <a:ext cx="304" cy="92"/>
            </a:xfrm>
            <a:custGeom>
              <a:avLst/>
              <a:gdLst>
                <a:gd name="T0" fmla="*/ 20 w 20"/>
                <a:gd name="T1" fmla="*/ 3 h 6"/>
                <a:gd name="T2" fmla="*/ 17 w 20"/>
                <a:gd name="T3" fmla="*/ 3 h 6"/>
                <a:gd name="T4" fmla="*/ 17 w 20"/>
                <a:gd name="T5" fmla="*/ 4 h 6"/>
                <a:gd name="T6" fmla="*/ 16 w 20"/>
                <a:gd name="T7" fmla="*/ 3 h 6"/>
                <a:gd name="T8" fmla="*/ 12 w 20"/>
                <a:gd name="T9" fmla="*/ 4 h 6"/>
                <a:gd name="T10" fmla="*/ 12 w 20"/>
                <a:gd name="T11" fmla="*/ 3 h 6"/>
                <a:gd name="T12" fmla="*/ 7 w 20"/>
                <a:gd name="T13" fmla="*/ 5 h 6"/>
                <a:gd name="T14" fmla="*/ 6 w 20"/>
                <a:gd name="T15" fmla="*/ 4 h 6"/>
                <a:gd name="T16" fmla="*/ 0 w 20"/>
                <a:gd name="T17" fmla="*/ 5 h 6"/>
                <a:gd name="T18" fmla="*/ 10 w 20"/>
                <a:gd name="T19" fmla="*/ 2 h 6"/>
                <a:gd name="T20" fmla="*/ 6 w 20"/>
                <a:gd name="T21" fmla="*/ 2 h 6"/>
                <a:gd name="T22" fmla="*/ 13 w 20"/>
                <a:gd name="T23" fmla="*/ 0 h 6"/>
                <a:gd name="T24" fmla="*/ 14 w 20"/>
                <a:gd name="T25" fmla="*/ 0 h 6"/>
                <a:gd name="T26" fmla="*/ 12 w 20"/>
                <a:gd name="T27" fmla="*/ 3 h 6"/>
                <a:gd name="T28" fmla="*/ 17 w 20"/>
                <a:gd name="T29" fmla="*/ 2 h 6"/>
                <a:gd name="T30" fmla="*/ 19 w 20"/>
                <a:gd name="T31" fmla="*/ 3 h 6"/>
                <a:gd name="T32" fmla="*/ 20 w 20"/>
                <a:gd name="T33" fmla="*/ 2 h 6"/>
                <a:gd name="T34" fmla="*/ 20 w 20"/>
                <a:gd name="T35"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6">
                  <a:moveTo>
                    <a:pt x="20" y="3"/>
                  </a:moveTo>
                  <a:cubicBezTo>
                    <a:pt x="19" y="3"/>
                    <a:pt x="18" y="3"/>
                    <a:pt x="17" y="3"/>
                  </a:cubicBezTo>
                  <a:cubicBezTo>
                    <a:pt x="17" y="4"/>
                    <a:pt x="17" y="4"/>
                    <a:pt x="17" y="4"/>
                  </a:cubicBezTo>
                  <a:cubicBezTo>
                    <a:pt x="17" y="4"/>
                    <a:pt x="17" y="3"/>
                    <a:pt x="16" y="3"/>
                  </a:cubicBezTo>
                  <a:cubicBezTo>
                    <a:pt x="15" y="6"/>
                    <a:pt x="14" y="2"/>
                    <a:pt x="12" y="4"/>
                  </a:cubicBezTo>
                  <a:cubicBezTo>
                    <a:pt x="12" y="3"/>
                    <a:pt x="12" y="3"/>
                    <a:pt x="12" y="3"/>
                  </a:cubicBezTo>
                  <a:cubicBezTo>
                    <a:pt x="10" y="3"/>
                    <a:pt x="9" y="4"/>
                    <a:pt x="7" y="5"/>
                  </a:cubicBezTo>
                  <a:cubicBezTo>
                    <a:pt x="6" y="4"/>
                    <a:pt x="6" y="4"/>
                    <a:pt x="6" y="4"/>
                  </a:cubicBezTo>
                  <a:cubicBezTo>
                    <a:pt x="5" y="6"/>
                    <a:pt x="1" y="5"/>
                    <a:pt x="0" y="5"/>
                  </a:cubicBezTo>
                  <a:cubicBezTo>
                    <a:pt x="4" y="4"/>
                    <a:pt x="7" y="4"/>
                    <a:pt x="10" y="2"/>
                  </a:cubicBezTo>
                  <a:cubicBezTo>
                    <a:pt x="9" y="2"/>
                    <a:pt x="7" y="2"/>
                    <a:pt x="6" y="2"/>
                  </a:cubicBezTo>
                  <a:cubicBezTo>
                    <a:pt x="8" y="1"/>
                    <a:pt x="10" y="2"/>
                    <a:pt x="13" y="0"/>
                  </a:cubicBezTo>
                  <a:cubicBezTo>
                    <a:pt x="14" y="0"/>
                    <a:pt x="14" y="0"/>
                    <a:pt x="14" y="0"/>
                  </a:cubicBezTo>
                  <a:cubicBezTo>
                    <a:pt x="13" y="0"/>
                    <a:pt x="10" y="2"/>
                    <a:pt x="12" y="3"/>
                  </a:cubicBezTo>
                  <a:cubicBezTo>
                    <a:pt x="14" y="3"/>
                    <a:pt x="15" y="2"/>
                    <a:pt x="17" y="2"/>
                  </a:cubicBezTo>
                  <a:cubicBezTo>
                    <a:pt x="17" y="3"/>
                    <a:pt x="19" y="2"/>
                    <a:pt x="19" y="3"/>
                  </a:cubicBezTo>
                  <a:cubicBezTo>
                    <a:pt x="20" y="2"/>
                    <a:pt x="20" y="2"/>
                    <a:pt x="20" y="2"/>
                  </a:cubicBezTo>
                  <a:lnTo>
                    <a:pt x="2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4" name="Freeform 88"/>
            <p:cNvSpPr/>
            <p:nvPr/>
          </p:nvSpPr>
          <p:spPr bwMode="auto">
            <a:xfrm>
              <a:off x="5663" y="1201"/>
              <a:ext cx="121" cy="46"/>
            </a:xfrm>
            <a:custGeom>
              <a:avLst/>
              <a:gdLst>
                <a:gd name="T0" fmla="*/ 0 w 8"/>
                <a:gd name="T1" fmla="*/ 2 h 3"/>
                <a:gd name="T2" fmla="*/ 6 w 8"/>
                <a:gd name="T3" fmla="*/ 0 h 3"/>
                <a:gd name="T4" fmla="*/ 8 w 8"/>
                <a:gd name="T5" fmla="*/ 1 h 3"/>
                <a:gd name="T6" fmla="*/ 0 w 8"/>
                <a:gd name="T7" fmla="*/ 3 h 3"/>
                <a:gd name="T8" fmla="*/ 0 w 8"/>
                <a:gd name="T9" fmla="*/ 2 h 3"/>
              </a:gdLst>
              <a:ahLst/>
              <a:cxnLst>
                <a:cxn ang="0">
                  <a:pos x="T0" y="T1"/>
                </a:cxn>
                <a:cxn ang="0">
                  <a:pos x="T2" y="T3"/>
                </a:cxn>
                <a:cxn ang="0">
                  <a:pos x="T4" y="T5"/>
                </a:cxn>
                <a:cxn ang="0">
                  <a:pos x="T6" y="T7"/>
                </a:cxn>
                <a:cxn ang="0">
                  <a:pos x="T8" y="T9"/>
                </a:cxn>
              </a:cxnLst>
              <a:rect l="0" t="0" r="r" b="b"/>
              <a:pathLst>
                <a:path w="8" h="3">
                  <a:moveTo>
                    <a:pt x="0" y="2"/>
                  </a:moveTo>
                  <a:cubicBezTo>
                    <a:pt x="2" y="1"/>
                    <a:pt x="5" y="2"/>
                    <a:pt x="6" y="0"/>
                  </a:cubicBezTo>
                  <a:cubicBezTo>
                    <a:pt x="8" y="1"/>
                    <a:pt x="8" y="1"/>
                    <a:pt x="8" y="1"/>
                  </a:cubicBezTo>
                  <a:cubicBezTo>
                    <a:pt x="0" y="3"/>
                    <a:pt x="0" y="3"/>
                    <a:pt x="0" y="3"/>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5" name="Freeform 89"/>
            <p:cNvSpPr/>
            <p:nvPr/>
          </p:nvSpPr>
          <p:spPr bwMode="auto">
            <a:xfrm>
              <a:off x="5739" y="1831"/>
              <a:ext cx="106" cy="30"/>
            </a:xfrm>
            <a:custGeom>
              <a:avLst/>
              <a:gdLst>
                <a:gd name="T0" fmla="*/ 3 w 7"/>
                <a:gd name="T1" fmla="*/ 1 h 2"/>
                <a:gd name="T2" fmla="*/ 2 w 7"/>
                <a:gd name="T3" fmla="*/ 2 h 2"/>
                <a:gd name="T4" fmla="*/ 0 w 7"/>
                <a:gd name="T5" fmla="*/ 1 h 2"/>
                <a:gd name="T6" fmla="*/ 7 w 7"/>
                <a:gd name="T7" fmla="*/ 0 h 2"/>
                <a:gd name="T8" fmla="*/ 3 w 7"/>
                <a:gd name="T9" fmla="*/ 1 h 2"/>
              </a:gdLst>
              <a:ahLst/>
              <a:cxnLst>
                <a:cxn ang="0">
                  <a:pos x="T0" y="T1"/>
                </a:cxn>
                <a:cxn ang="0">
                  <a:pos x="T2" y="T3"/>
                </a:cxn>
                <a:cxn ang="0">
                  <a:pos x="T4" y="T5"/>
                </a:cxn>
                <a:cxn ang="0">
                  <a:pos x="T6" y="T7"/>
                </a:cxn>
                <a:cxn ang="0">
                  <a:pos x="T8" y="T9"/>
                </a:cxn>
              </a:cxnLst>
              <a:rect l="0" t="0" r="r" b="b"/>
              <a:pathLst>
                <a:path w="7" h="2">
                  <a:moveTo>
                    <a:pt x="3" y="1"/>
                  </a:moveTo>
                  <a:cubicBezTo>
                    <a:pt x="2" y="2"/>
                    <a:pt x="2" y="2"/>
                    <a:pt x="2" y="2"/>
                  </a:cubicBezTo>
                  <a:cubicBezTo>
                    <a:pt x="2" y="1"/>
                    <a:pt x="0" y="1"/>
                    <a:pt x="0" y="1"/>
                  </a:cubicBezTo>
                  <a:cubicBezTo>
                    <a:pt x="7" y="0"/>
                    <a:pt x="7" y="0"/>
                    <a:pt x="7" y="0"/>
                  </a:cubicBezTo>
                  <a:cubicBezTo>
                    <a:pt x="6"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6" name="Freeform 90"/>
            <p:cNvSpPr/>
            <p:nvPr/>
          </p:nvSpPr>
          <p:spPr bwMode="auto">
            <a:xfrm>
              <a:off x="5587" y="1953"/>
              <a:ext cx="258" cy="46"/>
            </a:xfrm>
            <a:custGeom>
              <a:avLst/>
              <a:gdLst>
                <a:gd name="T0" fmla="*/ 17 w 17"/>
                <a:gd name="T1" fmla="*/ 2 h 3"/>
                <a:gd name="T2" fmla="*/ 15 w 17"/>
                <a:gd name="T3" fmla="*/ 2 h 3"/>
                <a:gd name="T4" fmla="*/ 16 w 17"/>
                <a:gd name="T5" fmla="*/ 2 h 3"/>
                <a:gd name="T6" fmla="*/ 7 w 17"/>
                <a:gd name="T7" fmla="*/ 2 h 3"/>
                <a:gd name="T8" fmla="*/ 4 w 17"/>
                <a:gd name="T9" fmla="*/ 2 h 3"/>
                <a:gd name="T10" fmla="*/ 1 w 17"/>
                <a:gd name="T11" fmla="*/ 1 h 3"/>
                <a:gd name="T12" fmla="*/ 8 w 17"/>
                <a:gd name="T13" fmla="*/ 0 h 3"/>
                <a:gd name="T14" fmla="*/ 9 w 17"/>
                <a:gd name="T15" fmla="*/ 1 h 3"/>
                <a:gd name="T16" fmla="*/ 9 w 17"/>
                <a:gd name="T17" fmla="*/ 0 h 3"/>
                <a:gd name="T18" fmla="*/ 12 w 17"/>
                <a:gd name="T19" fmla="*/ 2 h 3"/>
                <a:gd name="T20" fmla="*/ 17 w 17"/>
                <a:gd name="T21" fmla="*/ 1 h 3"/>
                <a:gd name="T22" fmla="*/ 17 w 17"/>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3">
                  <a:moveTo>
                    <a:pt x="17" y="2"/>
                  </a:moveTo>
                  <a:cubicBezTo>
                    <a:pt x="17" y="2"/>
                    <a:pt x="15" y="1"/>
                    <a:pt x="15" y="2"/>
                  </a:cubicBezTo>
                  <a:cubicBezTo>
                    <a:pt x="15" y="3"/>
                    <a:pt x="16" y="2"/>
                    <a:pt x="16" y="2"/>
                  </a:cubicBezTo>
                  <a:cubicBezTo>
                    <a:pt x="14" y="2"/>
                    <a:pt x="10" y="3"/>
                    <a:pt x="7" y="2"/>
                  </a:cubicBezTo>
                  <a:cubicBezTo>
                    <a:pt x="7" y="1"/>
                    <a:pt x="5" y="2"/>
                    <a:pt x="4" y="2"/>
                  </a:cubicBezTo>
                  <a:cubicBezTo>
                    <a:pt x="3" y="1"/>
                    <a:pt x="0" y="1"/>
                    <a:pt x="1" y="1"/>
                  </a:cubicBezTo>
                  <a:cubicBezTo>
                    <a:pt x="4" y="1"/>
                    <a:pt x="5" y="1"/>
                    <a:pt x="8" y="0"/>
                  </a:cubicBezTo>
                  <a:cubicBezTo>
                    <a:pt x="8" y="1"/>
                    <a:pt x="8" y="1"/>
                    <a:pt x="9" y="1"/>
                  </a:cubicBezTo>
                  <a:cubicBezTo>
                    <a:pt x="9" y="1"/>
                    <a:pt x="9" y="1"/>
                    <a:pt x="9" y="0"/>
                  </a:cubicBezTo>
                  <a:cubicBezTo>
                    <a:pt x="9" y="1"/>
                    <a:pt x="10" y="2"/>
                    <a:pt x="12" y="2"/>
                  </a:cubicBezTo>
                  <a:cubicBezTo>
                    <a:pt x="13" y="0"/>
                    <a:pt x="16" y="1"/>
                    <a:pt x="17" y="1"/>
                  </a:cubicBezTo>
                  <a:lnTo>
                    <a:pt x="1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7" name="Freeform 91"/>
            <p:cNvSpPr/>
            <p:nvPr/>
          </p:nvSpPr>
          <p:spPr bwMode="auto">
            <a:xfrm>
              <a:off x="5830" y="2122"/>
              <a:ext cx="45" cy="16"/>
            </a:xfrm>
            <a:custGeom>
              <a:avLst/>
              <a:gdLst>
                <a:gd name="T0" fmla="*/ 45 w 45"/>
                <a:gd name="T1" fmla="*/ 0 h 16"/>
                <a:gd name="T2" fmla="*/ 0 w 45"/>
                <a:gd name="T3" fmla="*/ 16 h 16"/>
                <a:gd name="T4" fmla="*/ 45 w 45"/>
                <a:gd name="T5" fmla="*/ 0 h 16"/>
              </a:gdLst>
              <a:ahLst/>
              <a:cxnLst>
                <a:cxn ang="0">
                  <a:pos x="T0" y="T1"/>
                </a:cxn>
                <a:cxn ang="0">
                  <a:pos x="T2" y="T3"/>
                </a:cxn>
                <a:cxn ang="0">
                  <a:pos x="T4" y="T5"/>
                </a:cxn>
              </a:cxnLst>
              <a:rect l="0" t="0" r="r" b="b"/>
              <a:pathLst>
                <a:path w="45" h="16">
                  <a:moveTo>
                    <a:pt x="45" y="0"/>
                  </a:moveTo>
                  <a:lnTo>
                    <a:pt x="0" y="16"/>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8" name="Rectangle 92"/>
            <p:cNvSpPr>
              <a:spLocks noChangeArrowheads="1"/>
            </p:cNvSpPr>
            <p:nvPr/>
          </p:nvSpPr>
          <p:spPr bwMode="auto">
            <a:xfrm>
              <a:off x="5860" y="2184"/>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9" name="Freeform 93"/>
            <p:cNvSpPr/>
            <p:nvPr/>
          </p:nvSpPr>
          <p:spPr bwMode="auto">
            <a:xfrm>
              <a:off x="5800" y="2030"/>
              <a:ext cx="30" cy="46"/>
            </a:xfrm>
            <a:custGeom>
              <a:avLst/>
              <a:gdLst>
                <a:gd name="T0" fmla="*/ 0 w 2"/>
                <a:gd name="T1" fmla="*/ 1 h 3"/>
                <a:gd name="T2" fmla="*/ 0 w 2"/>
                <a:gd name="T3" fmla="*/ 1 h 3"/>
                <a:gd name="T4" fmla="*/ 2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1"/>
                    <a:pt x="0" y="1"/>
                    <a:pt x="0" y="1"/>
                  </a:cubicBezTo>
                  <a:cubicBezTo>
                    <a:pt x="1" y="2"/>
                    <a:pt x="1" y="0"/>
                    <a:pt x="2" y="0"/>
                  </a:cubicBezTo>
                  <a:cubicBezTo>
                    <a:pt x="1" y="0"/>
                    <a:pt x="1"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0" name="Freeform 94"/>
            <p:cNvSpPr/>
            <p:nvPr/>
          </p:nvSpPr>
          <p:spPr bwMode="auto">
            <a:xfrm>
              <a:off x="5632" y="1370"/>
              <a:ext cx="107" cy="16"/>
            </a:xfrm>
            <a:custGeom>
              <a:avLst/>
              <a:gdLst>
                <a:gd name="T0" fmla="*/ 107 w 107"/>
                <a:gd name="T1" fmla="*/ 0 h 16"/>
                <a:gd name="T2" fmla="*/ 107 w 107"/>
                <a:gd name="T3" fmla="*/ 0 h 16"/>
                <a:gd name="T4" fmla="*/ 0 w 107"/>
                <a:gd name="T5" fmla="*/ 16 h 16"/>
                <a:gd name="T6" fmla="*/ 0 w 107"/>
                <a:gd name="T7" fmla="*/ 16 h 16"/>
                <a:gd name="T8" fmla="*/ 107 w 107"/>
                <a:gd name="T9" fmla="*/ 0 h 16"/>
              </a:gdLst>
              <a:ahLst/>
              <a:cxnLst>
                <a:cxn ang="0">
                  <a:pos x="T0" y="T1"/>
                </a:cxn>
                <a:cxn ang="0">
                  <a:pos x="T2" y="T3"/>
                </a:cxn>
                <a:cxn ang="0">
                  <a:pos x="T4" y="T5"/>
                </a:cxn>
                <a:cxn ang="0">
                  <a:pos x="T6" y="T7"/>
                </a:cxn>
                <a:cxn ang="0">
                  <a:pos x="T8" y="T9"/>
                </a:cxn>
              </a:cxnLst>
              <a:rect l="0" t="0" r="r" b="b"/>
              <a:pathLst>
                <a:path w="107" h="16">
                  <a:moveTo>
                    <a:pt x="107" y="0"/>
                  </a:moveTo>
                  <a:lnTo>
                    <a:pt x="107" y="0"/>
                  </a:lnTo>
                  <a:lnTo>
                    <a:pt x="0" y="16"/>
                  </a:lnTo>
                  <a:lnTo>
                    <a:pt x="0" y="16"/>
                  </a:lnTo>
                  <a:lnTo>
                    <a:pt x="10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1" name="Freeform 95"/>
            <p:cNvSpPr/>
            <p:nvPr/>
          </p:nvSpPr>
          <p:spPr bwMode="auto">
            <a:xfrm>
              <a:off x="5632" y="2245"/>
              <a:ext cx="198" cy="61"/>
            </a:xfrm>
            <a:custGeom>
              <a:avLst/>
              <a:gdLst>
                <a:gd name="T0" fmla="*/ 6 w 13"/>
                <a:gd name="T1" fmla="*/ 2 h 4"/>
                <a:gd name="T2" fmla="*/ 3 w 13"/>
                <a:gd name="T3" fmla="*/ 1 h 4"/>
                <a:gd name="T4" fmla="*/ 0 w 13"/>
                <a:gd name="T5" fmla="*/ 1 h 4"/>
                <a:gd name="T6" fmla="*/ 4 w 13"/>
                <a:gd name="T7" fmla="*/ 1 h 4"/>
                <a:gd name="T8" fmla="*/ 4 w 13"/>
                <a:gd name="T9" fmla="*/ 2 h 4"/>
                <a:gd name="T10" fmla="*/ 13 w 13"/>
                <a:gd name="T11" fmla="*/ 1 h 4"/>
                <a:gd name="T12" fmla="*/ 6 w 1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6" y="2"/>
                  </a:moveTo>
                  <a:cubicBezTo>
                    <a:pt x="5" y="2"/>
                    <a:pt x="3" y="2"/>
                    <a:pt x="3" y="1"/>
                  </a:cubicBezTo>
                  <a:cubicBezTo>
                    <a:pt x="0" y="1"/>
                    <a:pt x="0" y="1"/>
                    <a:pt x="0" y="1"/>
                  </a:cubicBezTo>
                  <a:cubicBezTo>
                    <a:pt x="4" y="1"/>
                    <a:pt x="4" y="1"/>
                    <a:pt x="4" y="1"/>
                  </a:cubicBezTo>
                  <a:cubicBezTo>
                    <a:pt x="4" y="1"/>
                    <a:pt x="4" y="1"/>
                    <a:pt x="4" y="2"/>
                  </a:cubicBezTo>
                  <a:cubicBezTo>
                    <a:pt x="6" y="0"/>
                    <a:pt x="10" y="1"/>
                    <a:pt x="13" y="1"/>
                  </a:cubicBezTo>
                  <a:cubicBezTo>
                    <a:pt x="10" y="1"/>
                    <a:pt x="7" y="4"/>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2" name="Freeform 96"/>
            <p:cNvSpPr/>
            <p:nvPr/>
          </p:nvSpPr>
          <p:spPr bwMode="auto">
            <a:xfrm>
              <a:off x="5708" y="2138"/>
              <a:ext cx="92" cy="76"/>
            </a:xfrm>
            <a:custGeom>
              <a:avLst/>
              <a:gdLst>
                <a:gd name="T0" fmla="*/ 6 w 6"/>
                <a:gd name="T1" fmla="*/ 2 h 5"/>
                <a:gd name="T2" fmla="*/ 2 w 6"/>
                <a:gd name="T3" fmla="*/ 2 h 5"/>
                <a:gd name="T4" fmla="*/ 0 w 6"/>
                <a:gd name="T5" fmla="*/ 2 h 5"/>
                <a:gd name="T6" fmla="*/ 4 w 6"/>
                <a:gd name="T7" fmla="*/ 2 h 5"/>
                <a:gd name="T8" fmla="*/ 5 w 6"/>
                <a:gd name="T9" fmla="*/ 1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4" y="1"/>
                    <a:pt x="4" y="5"/>
                    <a:pt x="2" y="2"/>
                  </a:cubicBezTo>
                  <a:cubicBezTo>
                    <a:pt x="1" y="2"/>
                    <a:pt x="1" y="3"/>
                    <a:pt x="0" y="2"/>
                  </a:cubicBezTo>
                  <a:cubicBezTo>
                    <a:pt x="2" y="3"/>
                    <a:pt x="3" y="0"/>
                    <a:pt x="4" y="2"/>
                  </a:cubicBezTo>
                  <a:cubicBezTo>
                    <a:pt x="5" y="1"/>
                    <a:pt x="5" y="1"/>
                    <a:pt x="5" y="1"/>
                  </a:cubicBezTo>
                  <a:cubicBezTo>
                    <a:pt x="5" y="1"/>
                    <a:pt x="6"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3" name="Freeform 97"/>
            <p:cNvSpPr/>
            <p:nvPr/>
          </p:nvSpPr>
          <p:spPr bwMode="auto">
            <a:xfrm>
              <a:off x="5754" y="2045"/>
              <a:ext cx="30" cy="16"/>
            </a:xfrm>
            <a:custGeom>
              <a:avLst/>
              <a:gdLst>
                <a:gd name="T0" fmla="*/ 1 w 2"/>
                <a:gd name="T1" fmla="*/ 1 h 1"/>
                <a:gd name="T2" fmla="*/ 0 w 2"/>
                <a:gd name="T3" fmla="*/ 0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0"/>
                    <a:pt x="0" y="0"/>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4" name="Freeform 98"/>
            <p:cNvSpPr/>
            <p:nvPr/>
          </p:nvSpPr>
          <p:spPr bwMode="auto">
            <a:xfrm>
              <a:off x="5769" y="2107"/>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5" name="Freeform 99"/>
            <p:cNvSpPr/>
            <p:nvPr/>
          </p:nvSpPr>
          <p:spPr bwMode="auto">
            <a:xfrm>
              <a:off x="5632" y="1201"/>
              <a:ext cx="46" cy="46"/>
            </a:xfrm>
            <a:custGeom>
              <a:avLst/>
              <a:gdLst>
                <a:gd name="T0" fmla="*/ 0 w 3"/>
                <a:gd name="T1" fmla="*/ 2 h 3"/>
                <a:gd name="T2" fmla="*/ 1 w 3"/>
                <a:gd name="T3" fmla="*/ 2 h 3"/>
                <a:gd name="T4" fmla="*/ 1 w 3"/>
                <a:gd name="T5" fmla="*/ 3 h 3"/>
                <a:gd name="T6" fmla="*/ 0 w 3"/>
                <a:gd name="T7" fmla="*/ 3 h 3"/>
                <a:gd name="T8" fmla="*/ 0 w 3"/>
                <a:gd name="T9" fmla="*/ 0 h 3"/>
                <a:gd name="T10" fmla="*/ 3 w 3"/>
                <a:gd name="T11" fmla="*/ 0 h 3"/>
                <a:gd name="T12" fmla="*/ 0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2"/>
                  </a:moveTo>
                  <a:cubicBezTo>
                    <a:pt x="0" y="2"/>
                    <a:pt x="0" y="2"/>
                    <a:pt x="1" y="2"/>
                  </a:cubicBezTo>
                  <a:cubicBezTo>
                    <a:pt x="1" y="3"/>
                    <a:pt x="1" y="3"/>
                    <a:pt x="1" y="3"/>
                  </a:cubicBezTo>
                  <a:cubicBezTo>
                    <a:pt x="0" y="3"/>
                    <a:pt x="0" y="3"/>
                    <a:pt x="0" y="3"/>
                  </a:cubicBezTo>
                  <a:cubicBezTo>
                    <a:pt x="0" y="0"/>
                    <a:pt x="0" y="0"/>
                    <a:pt x="0" y="0"/>
                  </a:cubicBezTo>
                  <a:cubicBezTo>
                    <a:pt x="0" y="1"/>
                    <a:pt x="2" y="0"/>
                    <a:pt x="3" y="0"/>
                  </a:cubicBezTo>
                  <a:cubicBezTo>
                    <a:pt x="3" y="1"/>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6" name="Rectangle 100"/>
            <p:cNvSpPr>
              <a:spLocks noChangeArrowheads="1"/>
            </p:cNvSpPr>
            <p:nvPr/>
          </p:nvSpPr>
          <p:spPr bwMode="auto">
            <a:xfrm>
              <a:off x="5693" y="169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07" name="Freeform 101"/>
            <p:cNvSpPr/>
            <p:nvPr/>
          </p:nvSpPr>
          <p:spPr bwMode="auto">
            <a:xfrm>
              <a:off x="5739" y="2122"/>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8" name="Freeform 102"/>
            <p:cNvSpPr/>
            <p:nvPr/>
          </p:nvSpPr>
          <p:spPr bwMode="auto">
            <a:xfrm>
              <a:off x="5632" y="1616"/>
              <a:ext cx="61" cy="30"/>
            </a:xfrm>
            <a:custGeom>
              <a:avLst/>
              <a:gdLst>
                <a:gd name="T0" fmla="*/ 0 w 4"/>
                <a:gd name="T1" fmla="*/ 2 h 2"/>
                <a:gd name="T2" fmla="*/ 0 w 4"/>
                <a:gd name="T3" fmla="*/ 1 h 2"/>
                <a:gd name="T4" fmla="*/ 4 w 4"/>
                <a:gd name="T5" fmla="*/ 1 h 2"/>
                <a:gd name="T6" fmla="*/ 0 w 4"/>
                <a:gd name="T7" fmla="*/ 2 h 2"/>
              </a:gdLst>
              <a:ahLst/>
              <a:cxnLst>
                <a:cxn ang="0">
                  <a:pos x="T0" y="T1"/>
                </a:cxn>
                <a:cxn ang="0">
                  <a:pos x="T2" y="T3"/>
                </a:cxn>
                <a:cxn ang="0">
                  <a:pos x="T4" y="T5"/>
                </a:cxn>
                <a:cxn ang="0">
                  <a:pos x="T6" y="T7"/>
                </a:cxn>
              </a:cxnLst>
              <a:rect l="0" t="0" r="r" b="b"/>
              <a:pathLst>
                <a:path w="4" h="2">
                  <a:moveTo>
                    <a:pt x="0" y="2"/>
                  </a:moveTo>
                  <a:cubicBezTo>
                    <a:pt x="0" y="2"/>
                    <a:pt x="0" y="2"/>
                    <a:pt x="0" y="1"/>
                  </a:cubicBezTo>
                  <a:cubicBezTo>
                    <a:pt x="1" y="2"/>
                    <a:pt x="2" y="0"/>
                    <a:pt x="4" y="1"/>
                  </a:cubicBezTo>
                  <a:cubicBezTo>
                    <a:pt x="2" y="0"/>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9" name="Freeform 103"/>
            <p:cNvSpPr/>
            <p:nvPr/>
          </p:nvSpPr>
          <p:spPr bwMode="auto">
            <a:xfrm>
              <a:off x="5572" y="1155"/>
              <a:ext cx="45" cy="16"/>
            </a:xfrm>
            <a:custGeom>
              <a:avLst/>
              <a:gdLst>
                <a:gd name="T0" fmla="*/ 45 w 45"/>
                <a:gd name="T1" fmla="*/ 0 h 16"/>
                <a:gd name="T2" fmla="*/ 45 w 45"/>
                <a:gd name="T3" fmla="*/ 16 h 16"/>
                <a:gd name="T4" fmla="*/ 15 w 45"/>
                <a:gd name="T5" fmla="*/ 16 h 16"/>
                <a:gd name="T6" fmla="*/ 0 w 45"/>
                <a:gd name="T7" fmla="*/ 0 h 16"/>
                <a:gd name="T8" fmla="*/ 45 w 45"/>
                <a:gd name="T9" fmla="*/ 0 h 16"/>
              </a:gdLst>
              <a:ahLst/>
              <a:cxnLst>
                <a:cxn ang="0">
                  <a:pos x="T0" y="T1"/>
                </a:cxn>
                <a:cxn ang="0">
                  <a:pos x="T2" y="T3"/>
                </a:cxn>
                <a:cxn ang="0">
                  <a:pos x="T4" y="T5"/>
                </a:cxn>
                <a:cxn ang="0">
                  <a:pos x="T6" y="T7"/>
                </a:cxn>
                <a:cxn ang="0">
                  <a:pos x="T8" y="T9"/>
                </a:cxn>
              </a:cxnLst>
              <a:rect l="0" t="0" r="r" b="b"/>
              <a:pathLst>
                <a:path w="45" h="16">
                  <a:moveTo>
                    <a:pt x="45" y="0"/>
                  </a:moveTo>
                  <a:lnTo>
                    <a:pt x="45" y="16"/>
                  </a:lnTo>
                  <a:lnTo>
                    <a:pt x="15" y="16"/>
                  </a:ln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0" name="Freeform 104"/>
            <p:cNvSpPr/>
            <p:nvPr/>
          </p:nvSpPr>
          <p:spPr bwMode="auto">
            <a:xfrm>
              <a:off x="5526" y="1232"/>
              <a:ext cx="91" cy="31"/>
            </a:xfrm>
            <a:custGeom>
              <a:avLst/>
              <a:gdLst>
                <a:gd name="T0" fmla="*/ 6 w 6"/>
                <a:gd name="T1" fmla="*/ 1 h 2"/>
                <a:gd name="T2" fmla="*/ 0 w 6"/>
                <a:gd name="T3" fmla="*/ 1 h 2"/>
                <a:gd name="T4" fmla="*/ 6 w 6"/>
                <a:gd name="T5" fmla="*/ 0 h 2"/>
                <a:gd name="T6" fmla="*/ 6 w 6"/>
                <a:gd name="T7" fmla="*/ 1 h 2"/>
              </a:gdLst>
              <a:ahLst/>
              <a:cxnLst>
                <a:cxn ang="0">
                  <a:pos x="T0" y="T1"/>
                </a:cxn>
                <a:cxn ang="0">
                  <a:pos x="T2" y="T3"/>
                </a:cxn>
                <a:cxn ang="0">
                  <a:pos x="T4" y="T5"/>
                </a:cxn>
                <a:cxn ang="0">
                  <a:pos x="T6" y="T7"/>
                </a:cxn>
              </a:cxnLst>
              <a:rect l="0" t="0" r="r" b="b"/>
              <a:pathLst>
                <a:path w="6" h="2">
                  <a:moveTo>
                    <a:pt x="6" y="1"/>
                  </a:moveTo>
                  <a:cubicBezTo>
                    <a:pt x="4" y="2"/>
                    <a:pt x="2" y="0"/>
                    <a:pt x="0" y="1"/>
                  </a:cubicBezTo>
                  <a:cubicBezTo>
                    <a:pt x="2" y="1"/>
                    <a:pt x="3" y="1"/>
                    <a:pt x="6" y="0"/>
                  </a:cubicBez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1" name="Freeform 105"/>
            <p:cNvSpPr/>
            <p:nvPr/>
          </p:nvSpPr>
          <p:spPr bwMode="auto">
            <a:xfrm>
              <a:off x="5617" y="1861"/>
              <a:ext cx="61" cy="16"/>
            </a:xfrm>
            <a:custGeom>
              <a:avLst/>
              <a:gdLst>
                <a:gd name="T0" fmla="*/ 4 w 4"/>
                <a:gd name="T1" fmla="*/ 1 h 1"/>
                <a:gd name="T2" fmla="*/ 0 w 4"/>
                <a:gd name="T3" fmla="*/ 1 h 1"/>
                <a:gd name="T4" fmla="*/ 4 w 4"/>
                <a:gd name="T5" fmla="*/ 0 h 1"/>
                <a:gd name="T6" fmla="*/ 4 w 4"/>
                <a:gd name="T7" fmla="*/ 1 h 1"/>
              </a:gdLst>
              <a:ahLst/>
              <a:cxnLst>
                <a:cxn ang="0">
                  <a:pos x="T0" y="T1"/>
                </a:cxn>
                <a:cxn ang="0">
                  <a:pos x="T2" y="T3"/>
                </a:cxn>
                <a:cxn ang="0">
                  <a:pos x="T4" y="T5"/>
                </a:cxn>
                <a:cxn ang="0">
                  <a:pos x="T6" y="T7"/>
                </a:cxn>
              </a:cxnLst>
              <a:rect l="0" t="0" r="r" b="b"/>
              <a:pathLst>
                <a:path w="4" h="1">
                  <a:moveTo>
                    <a:pt x="4" y="1"/>
                  </a:moveTo>
                  <a:cubicBezTo>
                    <a:pt x="3" y="0"/>
                    <a:pt x="1" y="1"/>
                    <a:pt x="0" y="1"/>
                  </a:cubicBezTo>
                  <a:cubicBezTo>
                    <a:pt x="0" y="0"/>
                    <a:pt x="2"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2" name="Freeform 106"/>
            <p:cNvSpPr/>
            <p:nvPr/>
          </p:nvSpPr>
          <p:spPr bwMode="auto">
            <a:xfrm>
              <a:off x="5663" y="2122"/>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3" name="Freeform 107"/>
            <p:cNvSpPr/>
            <p:nvPr/>
          </p:nvSpPr>
          <p:spPr bwMode="auto">
            <a:xfrm>
              <a:off x="5146" y="2276"/>
              <a:ext cx="547" cy="184"/>
            </a:xfrm>
            <a:custGeom>
              <a:avLst/>
              <a:gdLst>
                <a:gd name="T0" fmla="*/ 11 w 36"/>
                <a:gd name="T1" fmla="*/ 9 h 12"/>
                <a:gd name="T2" fmla="*/ 7 w 36"/>
                <a:gd name="T3" fmla="*/ 10 h 12"/>
                <a:gd name="T4" fmla="*/ 2 w 36"/>
                <a:gd name="T5" fmla="*/ 9 h 12"/>
                <a:gd name="T6" fmla="*/ 1 w 36"/>
                <a:gd name="T7" fmla="*/ 10 h 12"/>
                <a:gd name="T8" fmla="*/ 2 w 36"/>
                <a:gd name="T9" fmla="*/ 11 h 12"/>
                <a:gd name="T10" fmla="*/ 2 w 36"/>
                <a:gd name="T11" fmla="*/ 10 h 12"/>
                <a:gd name="T12" fmla="*/ 3 w 36"/>
                <a:gd name="T13" fmla="*/ 10 h 12"/>
                <a:gd name="T14" fmla="*/ 3 w 36"/>
                <a:gd name="T15" fmla="*/ 11 h 12"/>
                <a:gd name="T16" fmla="*/ 0 w 36"/>
                <a:gd name="T17" fmla="*/ 10 h 12"/>
                <a:gd name="T18" fmla="*/ 1 w 36"/>
                <a:gd name="T19" fmla="*/ 9 h 12"/>
                <a:gd name="T20" fmla="*/ 2 w 36"/>
                <a:gd name="T21" fmla="*/ 9 h 12"/>
                <a:gd name="T22" fmla="*/ 2 w 36"/>
                <a:gd name="T23" fmla="*/ 9 h 12"/>
                <a:gd name="T24" fmla="*/ 6 w 36"/>
                <a:gd name="T25" fmla="*/ 8 h 12"/>
                <a:gd name="T26" fmla="*/ 7 w 36"/>
                <a:gd name="T27" fmla="*/ 7 h 12"/>
                <a:gd name="T28" fmla="*/ 6 w 36"/>
                <a:gd name="T29" fmla="*/ 8 h 12"/>
                <a:gd name="T30" fmla="*/ 9 w 36"/>
                <a:gd name="T31" fmla="*/ 8 h 12"/>
                <a:gd name="T32" fmla="*/ 8 w 36"/>
                <a:gd name="T33" fmla="*/ 7 h 12"/>
                <a:gd name="T34" fmla="*/ 10 w 36"/>
                <a:gd name="T35" fmla="*/ 6 h 12"/>
                <a:gd name="T36" fmla="*/ 19 w 36"/>
                <a:gd name="T37" fmla="*/ 2 h 12"/>
                <a:gd name="T38" fmla="*/ 19 w 36"/>
                <a:gd name="T39" fmla="*/ 2 h 12"/>
                <a:gd name="T40" fmla="*/ 23 w 36"/>
                <a:gd name="T41" fmla="*/ 0 h 12"/>
                <a:gd name="T42" fmla="*/ 34 w 36"/>
                <a:gd name="T43" fmla="*/ 1 h 12"/>
                <a:gd name="T44" fmla="*/ 36 w 36"/>
                <a:gd name="T45" fmla="*/ 2 h 12"/>
                <a:gd name="T46" fmla="*/ 11 w 36"/>
                <a:gd name="T4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2">
                  <a:moveTo>
                    <a:pt x="11" y="9"/>
                  </a:moveTo>
                  <a:cubicBezTo>
                    <a:pt x="10" y="11"/>
                    <a:pt x="9" y="11"/>
                    <a:pt x="7" y="10"/>
                  </a:cubicBezTo>
                  <a:cubicBezTo>
                    <a:pt x="6" y="9"/>
                    <a:pt x="4" y="10"/>
                    <a:pt x="2" y="9"/>
                  </a:cubicBezTo>
                  <a:cubicBezTo>
                    <a:pt x="2" y="9"/>
                    <a:pt x="1" y="9"/>
                    <a:pt x="1" y="10"/>
                  </a:cubicBezTo>
                  <a:cubicBezTo>
                    <a:pt x="0" y="11"/>
                    <a:pt x="2" y="11"/>
                    <a:pt x="2" y="11"/>
                  </a:cubicBezTo>
                  <a:cubicBezTo>
                    <a:pt x="2" y="10"/>
                    <a:pt x="2" y="10"/>
                    <a:pt x="2" y="10"/>
                  </a:cubicBezTo>
                  <a:cubicBezTo>
                    <a:pt x="3" y="10"/>
                    <a:pt x="3" y="10"/>
                    <a:pt x="3" y="10"/>
                  </a:cubicBezTo>
                  <a:cubicBezTo>
                    <a:pt x="3" y="11"/>
                    <a:pt x="3" y="11"/>
                    <a:pt x="3" y="11"/>
                  </a:cubicBezTo>
                  <a:cubicBezTo>
                    <a:pt x="2" y="10"/>
                    <a:pt x="0" y="12"/>
                    <a:pt x="0" y="10"/>
                  </a:cubicBezTo>
                  <a:cubicBezTo>
                    <a:pt x="0" y="9"/>
                    <a:pt x="1" y="9"/>
                    <a:pt x="1" y="9"/>
                  </a:cubicBezTo>
                  <a:cubicBezTo>
                    <a:pt x="2" y="9"/>
                    <a:pt x="2" y="9"/>
                    <a:pt x="2" y="9"/>
                  </a:cubicBezTo>
                  <a:cubicBezTo>
                    <a:pt x="2" y="9"/>
                    <a:pt x="2" y="9"/>
                    <a:pt x="2" y="9"/>
                  </a:cubicBezTo>
                  <a:cubicBezTo>
                    <a:pt x="3" y="9"/>
                    <a:pt x="4" y="8"/>
                    <a:pt x="6" y="8"/>
                  </a:cubicBezTo>
                  <a:cubicBezTo>
                    <a:pt x="6" y="7"/>
                    <a:pt x="5" y="7"/>
                    <a:pt x="7" y="7"/>
                  </a:cubicBezTo>
                  <a:cubicBezTo>
                    <a:pt x="6" y="8"/>
                    <a:pt x="6" y="8"/>
                    <a:pt x="6" y="8"/>
                  </a:cubicBezTo>
                  <a:cubicBezTo>
                    <a:pt x="7" y="8"/>
                    <a:pt x="8" y="8"/>
                    <a:pt x="9" y="8"/>
                  </a:cubicBezTo>
                  <a:cubicBezTo>
                    <a:pt x="8" y="7"/>
                    <a:pt x="8" y="7"/>
                    <a:pt x="8" y="7"/>
                  </a:cubicBezTo>
                  <a:cubicBezTo>
                    <a:pt x="7" y="6"/>
                    <a:pt x="12" y="9"/>
                    <a:pt x="10" y="6"/>
                  </a:cubicBezTo>
                  <a:cubicBezTo>
                    <a:pt x="14" y="5"/>
                    <a:pt x="15" y="2"/>
                    <a:pt x="19" y="2"/>
                  </a:cubicBezTo>
                  <a:cubicBezTo>
                    <a:pt x="19" y="2"/>
                    <a:pt x="19" y="2"/>
                    <a:pt x="19" y="2"/>
                  </a:cubicBezTo>
                  <a:cubicBezTo>
                    <a:pt x="21" y="3"/>
                    <a:pt x="21" y="0"/>
                    <a:pt x="23" y="0"/>
                  </a:cubicBezTo>
                  <a:cubicBezTo>
                    <a:pt x="27" y="1"/>
                    <a:pt x="30" y="2"/>
                    <a:pt x="34" y="1"/>
                  </a:cubicBezTo>
                  <a:cubicBezTo>
                    <a:pt x="34" y="2"/>
                    <a:pt x="35" y="1"/>
                    <a:pt x="36" y="2"/>
                  </a:cubicBezTo>
                  <a:cubicBezTo>
                    <a:pt x="28" y="4"/>
                    <a:pt x="19" y="7"/>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4" name="Freeform 108"/>
            <p:cNvSpPr/>
            <p:nvPr/>
          </p:nvSpPr>
          <p:spPr bwMode="auto">
            <a:xfrm>
              <a:off x="5617" y="2444"/>
              <a:ext cx="76" cy="16"/>
            </a:xfrm>
            <a:custGeom>
              <a:avLst/>
              <a:gdLst>
                <a:gd name="T0" fmla="*/ 0 w 76"/>
                <a:gd name="T1" fmla="*/ 16 h 16"/>
                <a:gd name="T2" fmla="*/ 76 w 76"/>
                <a:gd name="T3" fmla="*/ 0 h 16"/>
                <a:gd name="T4" fmla="*/ 61 w 76"/>
                <a:gd name="T5" fmla="*/ 16 h 16"/>
                <a:gd name="T6" fmla="*/ 0 w 76"/>
                <a:gd name="T7" fmla="*/ 16 h 16"/>
              </a:gdLst>
              <a:ahLst/>
              <a:cxnLst>
                <a:cxn ang="0">
                  <a:pos x="T0" y="T1"/>
                </a:cxn>
                <a:cxn ang="0">
                  <a:pos x="T2" y="T3"/>
                </a:cxn>
                <a:cxn ang="0">
                  <a:pos x="T4" y="T5"/>
                </a:cxn>
                <a:cxn ang="0">
                  <a:pos x="T6" y="T7"/>
                </a:cxn>
              </a:cxnLst>
              <a:rect l="0" t="0" r="r" b="b"/>
              <a:pathLst>
                <a:path w="76" h="16">
                  <a:moveTo>
                    <a:pt x="0" y="16"/>
                  </a:moveTo>
                  <a:lnTo>
                    <a:pt x="76" y="0"/>
                  </a:lnTo>
                  <a:lnTo>
                    <a:pt x="6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5" name="Freeform 109"/>
            <p:cNvSpPr/>
            <p:nvPr/>
          </p:nvSpPr>
          <p:spPr bwMode="auto">
            <a:xfrm>
              <a:off x="5617" y="2122"/>
              <a:ext cx="15" cy="16"/>
            </a:xfrm>
            <a:custGeom>
              <a:avLst/>
              <a:gdLst>
                <a:gd name="T0" fmla="*/ 0 w 15"/>
                <a:gd name="T1" fmla="*/ 0 h 16"/>
                <a:gd name="T2" fmla="*/ 15 w 15"/>
                <a:gd name="T3" fmla="*/ 0 h 16"/>
                <a:gd name="T4" fmla="*/ 15 w 15"/>
                <a:gd name="T5" fmla="*/ 16 h 16"/>
                <a:gd name="T6" fmla="*/ 0 w 15"/>
                <a:gd name="T7" fmla="*/ 0 h 16"/>
              </a:gdLst>
              <a:ahLst/>
              <a:cxnLst>
                <a:cxn ang="0">
                  <a:pos x="T0" y="T1"/>
                </a:cxn>
                <a:cxn ang="0">
                  <a:pos x="T2" y="T3"/>
                </a:cxn>
                <a:cxn ang="0">
                  <a:pos x="T4" y="T5"/>
                </a:cxn>
                <a:cxn ang="0">
                  <a:pos x="T6" y="T7"/>
                </a:cxn>
              </a:cxnLst>
              <a:rect l="0" t="0" r="r" b="b"/>
              <a:pathLst>
                <a:path w="15" h="16">
                  <a:moveTo>
                    <a:pt x="0" y="0"/>
                  </a:moveTo>
                  <a:lnTo>
                    <a:pt x="15" y="0"/>
                  </a:lnTo>
                  <a:lnTo>
                    <a:pt x="15"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6" name="Freeform 110"/>
            <p:cNvSpPr/>
            <p:nvPr/>
          </p:nvSpPr>
          <p:spPr bwMode="auto">
            <a:xfrm>
              <a:off x="5496" y="2107"/>
              <a:ext cx="121" cy="46"/>
            </a:xfrm>
            <a:custGeom>
              <a:avLst/>
              <a:gdLst>
                <a:gd name="T0" fmla="*/ 7 w 8"/>
                <a:gd name="T1" fmla="*/ 2 h 3"/>
                <a:gd name="T2" fmla="*/ 7 w 8"/>
                <a:gd name="T3" fmla="*/ 2 h 3"/>
                <a:gd name="T4" fmla="*/ 5 w 8"/>
                <a:gd name="T5" fmla="*/ 1 h 3"/>
                <a:gd name="T6" fmla="*/ 4 w 8"/>
                <a:gd name="T7" fmla="*/ 2 h 3"/>
                <a:gd name="T8" fmla="*/ 5 w 8"/>
                <a:gd name="T9" fmla="*/ 2 h 3"/>
                <a:gd name="T10" fmla="*/ 2 w 8"/>
                <a:gd name="T11" fmla="*/ 3 h 3"/>
                <a:gd name="T12" fmla="*/ 2 w 8"/>
                <a:gd name="T13" fmla="*/ 1 h 3"/>
                <a:gd name="T14" fmla="*/ 0 w 8"/>
                <a:gd name="T15" fmla="*/ 2 h 3"/>
                <a:gd name="T16" fmla="*/ 1 w 8"/>
                <a:gd name="T17" fmla="*/ 3 h 3"/>
                <a:gd name="T18" fmla="*/ 0 w 8"/>
                <a:gd name="T19" fmla="*/ 2 h 3"/>
                <a:gd name="T20" fmla="*/ 0 w 8"/>
                <a:gd name="T21" fmla="*/ 1 h 3"/>
                <a:gd name="T22" fmla="*/ 2 w 8"/>
                <a:gd name="T23" fmla="*/ 1 h 3"/>
                <a:gd name="T24" fmla="*/ 2 w 8"/>
                <a:gd name="T25" fmla="*/ 1 h 3"/>
                <a:gd name="T26" fmla="*/ 7 w 8"/>
                <a:gd name="T27" fmla="*/ 1 h 3"/>
                <a:gd name="T28" fmla="*/ 8 w 8"/>
                <a:gd name="T29" fmla="*/ 2 h 3"/>
                <a:gd name="T30" fmla="*/ 7 w 8"/>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3">
                  <a:moveTo>
                    <a:pt x="7" y="2"/>
                  </a:moveTo>
                  <a:cubicBezTo>
                    <a:pt x="7" y="2"/>
                    <a:pt x="7" y="2"/>
                    <a:pt x="7" y="2"/>
                  </a:cubicBezTo>
                  <a:cubicBezTo>
                    <a:pt x="7" y="0"/>
                    <a:pt x="6" y="1"/>
                    <a:pt x="5" y="1"/>
                  </a:cubicBezTo>
                  <a:cubicBezTo>
                    <a:pt x="4" y="1"/>
                    <a:pt x="4" y="2"/>
                    <a:pt x="4" y="2"/>
                  </a:cubicBezTo>
                  <a:cubicBezTo>
                    <a:pt x="5" y="2"/>
                    <a:pt x="5" y="2"/>
                    <a:pt x="5" y="2"/>
                  </a:cubicBezTo>
                  <a:cubicBezTo>
                    <a:pt x="5" y="3"/>
                    <a:pt x="3" y="0"/>
                    <a:pt x="2" y="3"/>
                  </a:cubicBezTo>
                  <a:cubicBezTo>
                    <a:pt x="2" y="2"/>
                    <a:pt x="2" y="1"/>
                    <a:pt x="2" y="1"/>
                  </a:cubicBezTo>
                  <a:cubicBezTo>
                    <a:pt x="1" y="1"/>
                    <a:pt x="1" y="2"/>
                    <a:pt x="0" y="2"/>
                  </a:cubicBezTo>
                  <a:cubicBezTo>
                    <a:pt x="0" y="2"/>
                    <a:pt x="1" y="3"/>
                    <a:pt x="1" y="3"/>
                  </a:cubicBezTo>
                  <a:cubicBezTo>
                    <a:pt x="1" y="3"/>
                    <a:pt x="0" y="2"/>
                    <a:pt x="0" y="2"/>
                  </a:cubicBezTo>
                  <a:cubicBezTo>
                    <a:pt x="0" y="1"/>
                    <a:pt x="0" y="1"/>
                    <a:pt x="0" y="1"/>
                  </a:cubicBezTo>
                  <a:cubicBezTo>
                    <a:pt x="2" y="1"/>
                    <a:pt x="2" y="1"/>
                    <a:pt x="2" y="1"/>
                  </a:cubicBezTo>
                  <a:cubicBezTo>
                    <a:pt x="2" y="1"/>
                    <a:pt x="2" y="1"/>
                    <a:pt x="2" y="1"/>
                  </a:cubicBezTo>
                  <a:cubicBezTo>
                    <a:pt x="4" y="1"/>
                    <a:pt x="5" y="1"/>
                    <a:pt x="7" y="1"/>
                  </a:cubicBezTo>
                  <a:cubicBezTo>
                    <a:pt x="8" y="2"/>
                    <a:pt x="8" y="2"/>
                    <a:pt x="8" y="2"/>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7" name="Freeform 111"/>
            <p:cNvSpPr/>
            <p:nvPr/>
          </p:nvSpPr>
          <p:spPr bwMode="auto">
            <a:xfrm>
              <a:off x="5480" y="1616"/>
              <a:ext cx="61" cy="61"/>
            </a:xfrm>
            <a:custGeom>
              <a:avLst/>
              <a:gdLst>
                <a:gd name="T0" fmla="*/ 0 w 4"/>
                <a:gd name="T1" fmla="*/ 2 h 4"/>
                <a:gd name="T2" fmla="*/ 0 w 4"/>
                <a:gd name="T3" fmla="*/ 2 h 4"/>
                <a:gd name="T4" fmla="*/ 0 w 4"/>
                <a:gd name="T5" fmla="*/ 0 h 4"/>
                <a:gd name="T6" fmla="*/ 4 w 4"/>
                <a:gd name="T7" fmla="*/ 1 h 4"/>
                <a:gd name="T8" fmla="*/ 0 w 4"/>
                <a:gd name="T9" fmla="*/ 2 h 4"/>
              </a:gdLst>
              <a:ahLst/>
              <a:cxnLst>
                <a:cxn ang="0">
                  <a:pos x="T0" y="T1"/>
                </a:cxn>
                <a:cxn ang="0">
                  <a:pos x="T2" y="T3"/>
                </a:cxn>
                <a:cxn ang="0">
                  <a:pos x="T4" y="T5"/>
                </a:cxn>
                <a:cxn ang="0">
                  <a:pos x="T6" y="T7"/>
                </a:cxn>
                <a:cxn ang="0">
                  <a:pos x="T8" y="T9"/>
                </a:cxn>
              </a:cxnLst>
              <a:rect l="0" t="0" r="r" b="b"/>
              <a:pathLst>
                <a:path w="4" h="4">
                  <a:moveTo>
                    <a:pt x="0" y="2"/>
                  </a:moveTo>
                  <a:cubicBezTo>
                    <a:pt x="0" y="2"/>
                    <a:pt x="0" y="2"/>
                    <a:pt x="0" y="2"/>
                  </a:cubicBezTo>
                  <a:cubicBezTo>
                    <a:pt x="0" y="0"/>
                    <a:pt x="0" y="0"/>
                    <a:pt x="0" y="0"/>
                  </a:cubicBezTo>
                  <a:cubicBezTo>
                    <a:pt x="1" y="2"/>
                    <a:pt x="2" y="1"/>
                    <a:pt x="4" y="1"/>
                  </a:cubicBezTo>
                  <a:cubicBezTo>
                    <a:pt x="4" y="4"/>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8" name="Freeform 112"/>
            <p:cNvSpPr/>
            <p:nvPr/>
          </p:nvSpPr>
          <p:spPr bwMode="auto">
            <a:xfrm>
              <a:off x="5511" y="2015"/>
              <a:ext cx="61" cy="30"/>
            </a:xfrm>
            <a:custGeom>
              <a:avLst/>
              <a:gdLst>
                <a:gd name="T0" fmla="*/ 0 w 4"/>
                <a:gd name="T1" fmla="*/ 2 h 2"/>
                <a:gd name="T2" fmla="*/ 0 w 4"/>
                <a:gd name="T3" fmla="*/ 0 h 2"/>
                <a:gd name="T4" fmla="*/ 0 w 4"/>
                <a:gd name="T5" fmla="*/ 0 h 2"/>
                <a:gd name="T6" fmla="*/ 4 w 4"/>
                <a:gd name="T7" fmla="*/ 1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0" y="2"/>
                    <a:pt x="0" y="1"/>
                    <a:pt x="0" y="0"/>
                  </a:cubicBezTo>
                  <a:cubicBezTo>
                    <a:pt x="0" y="0"/>
                    <a:pt x="0" y="0"/>
                    <a:pt x="0" y="0"/>
                  </a:cubicBezTo>
                  <a:cubicBezTo>
                    <a:pt x="1" y="2"/>
                    <a:pt x="3" y="0"/>
                    <a:pt x="4" y="1"/>
                  </a:cubicBezTo>
                  <a:cubicBezTo>
                    <a:pt x="4" y="2"/>
                    <a:pt x="1"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9" name="Freeform 113"/>
            <p:cNvSpPr/>
            <p:nvPr/>
          </p:nvSpPr>
          <p:spPr bwMode="auto">
            <a:xfrm>
              <a:off x="5435" y="1263"/>
              <a:ext cx="30" cy="15"/>
            </a:xfrm>
            <a:custGeom>
              <a:avLst/>
              <a:gdLst>
                <a:gd name="T0" fmla="*/ 0 w 2"/>
                <a:gd name="T1" fmla="*/ 1 h 1"/>
                <a:gd name="T2" fmla="*/ 0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0"/>
                    <a:pt x="0" y="0"/>
                    <a:pt x="0" y="0"/>
                  </a:cubicBezTo>
                  <a:cubicBezTo>
                    <a:pt x="2"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0" name="Freeform 114"/>
            <p:cNvSpPr/>
            <p:nvPr/>
          </p:nvSpPr>
          <p:spPr bwMode="auto">
            <a:xfrm>
              <a:off x="5572" y="2260"/>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1" name="Freeform 115"/>
            <p:cNvSpPr/>
            <p:nvPr/>
          </p:nvSpPr>
          <p:spPr bwMode="auto">
            <a:xfrm>
              <a:off x="5587" y="2414"/>
              <a:ext cx="30" cy="15"/>
            </a:xfrm>
            <a:custGeom>
              <a:avLst/>
              <a:gdLst>
                <a:gd name="T0" fmla="*/ 0 w 30"/>
                <a:gd name="T1" fmla="*/ 15 h 15"/>
                <a:gd name="T2" fmla="*/ 30 w 30"/>
                <a:gd name="T3" fmla="*/ 0 h 15"/>
                <a:gd name="T4" fmla="*/ 15 w 30"/>
                <a:gd name="T5" fmla="*/ 0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0"/>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2" name="Freeform 116"/>
            <p:cNvSpPr/>
            <p:nvPr/>
          </p:nvSpPr>
          <p:spPr bwMode="auto">
            <a:xfrm>
              <a:off x="5556" y="2444"/>
              <a:ext cx="46" cy="16"/>
            </a:xfrm>
            <a:custGeom>
              <a:avLst/>
              <a:gdLst>
                <a:gd name="T0" fmla="*/ 46 w 46"/>
                <a:gd name="T1" fmla="*/ 0 h 16"/>
                <a:gd name="T2" fmla="*/ 46 w 46"/>
                <a:gd name="T3" fmla="*/ 0 h 16"/>
                <a:gd name="T4" fmla="*/ 0 w 46"/>
                <a:gd name="T5" fmla="*/ 16 h 16"/>
                <a:gd name="T6" fmla="*/ 0 w 46"/>
                <a:gd name="T7" fmla="*/ 0 h 16"/>
                <a:gd name="T8" fmla="*/ 46 w 46"/>
                <a:gd name="T9" fmla="*/ 0 h 16"/>
              </a:gdLst>
              <a:ahLst/>
              <a:cxnLst>
                <a:cxn ang="0">
                  <a:pos x="T0" y="T1"/>
                </a:cxn>
                <a:cxn ang="0">
                  <a:pos x="T2" y="T3"/>
                </a:cxn>
                <a:cxn ang="0">
                  <a:pos x="T4" y="T5"/>
                </a:cxn>
                <a:cxn ang="0">
                  <a:pos x="T6" y="T7"/>
                </a:cxn>
                <a:cxn ang="0">
                  <a:pos x="T8" y="T9"/>
                </a:cxn>
              </a:cxnLst>
              <a:rect l="0" t="0" r="r" b="b"/>
              <a:pathLst>
                <a:path w="46" h="16">
                  <a:moveTo>
                    <a:pt x="46" y="0"/>
                  </a:moveTo>
                  <a:lnTo>
                    <a:pt x="46" y="0"/>
                  </a:lnTo>
                  <a:lnTo>
                    <a:pt x="0" y="16"/>
                  </a:ln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3" name="Freeform 117"/>
            <p:cNvSpPr/>
            <p:nvPr/>
          </p:nvSpPr>
          <p:spPr bwMode="auto">
            <a:xfrm>
              <a:off x="5389" y="1892"/>
              <a:ext cx="183" cy="46"/>
            </a:xfrm>
            <a:custGeom>
              <a:avLst/>
              <a:gdLst>
                <a:gd name="T0" fmla="*/ 5 w 12"/>
                <a:gd name="T1" fmla="*/ 3 h 3"/>
                <a:gd name="T2" fmla="*/ 0 w 12"/>
                <a:gd name="T3" fmla="*/ 3 h 3"/>
                <a:gd name="T4" fmla="*/ 0 w 12"/>
                <a:gd name="T5" fmla="*/ 0 h 3"/>
                <a:gd name="T6" fmla="*/ 5 w 12"/>
                <a:gd name="T7" fmla="*/ 2 h 3"/>
                <a:gd name="T8" fmla="*/ 6 w 12"/>
                <a:gd name="T9" fmla="*/ 1 h 3"/>
                <a:gd name="T10" fmla="*/ 6 w 12"/>
                <a:gd name="T11" fmla="*/ 2 h 3"/>
                <a:gd name="T12" fmla="*/ 7 w 12"/>
                <a:gd name="T13" fmla="*/ 0 h 3"/>
                <a:gd name="T14" fmla="*/ 5 w 1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
                  <a:moveTo>
                    <a:pt x="5" y="3"/>
                  </a:moveTo>
                  <a:cubicBezTo>
                    <a:pt x="3" y="3"/>
                    <a:pt x="2" y="3"/>
                    <a:pt x="0" y="3"/>
                  </a:cubicBezTo>
                  <a:cubicBezTo>
                    <a:pt x="1" y="2"/>
                    <a:pt x="0" y="0"/>
                    <a:pt x="0" y="0"/>
                  </a:cubicBezTo>
                  <a:cubicBezTo>
                    <a:pt x="0" y="3"/>
                    <a:pt x="4" y="0"/>
                    <a:pt x="5" y="2"/>
                  </a:cubicBezTo>
                  <a:cubicBezTo>
                    <a:pt x="6" y="1"/>
                    <a:pt x="6" y="1"/>
                    <a:pt x="6" y="1"/>
                  </a:cubicBezTo>
                  <a:cubicBezTo>
                    <a:pt x="6" y="2"/>
                    <a:pt x="6" y="2"/>
                    <a:pt x="6" y="2"/>
                  </a:cubicBezTo>
                  <a:cubicBezTo>
                    <a:pt x="7" y="1"/>
                    <a:pt x="7" y="1"/>
                    <a:pt x="7" y="0"/>
                  </a:cubicBezTo>
                  <a:cubicBezTo>
                    <a:pt x="12" y="2"/>
                    <a:pt x="6"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4" name="Freeform 118"/>
            <p:cNvSpPr/>
            <p:nvPr/>
          </p:nvSpPr>
          <p:spPr bwMode="auto">
            <a:xfrm>
              <a:off x="5404" y="1140"/>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5" name="Freeform 119"/>
            <p:cNvSpPr/>
            <p:nvPr/>
          </p:nvSpPr>
          <p:spPr bwMode="auto">
            <a:xfrm>
              <a:off x="5404" y="1462"/>
              <a:ext cx="61" cy="16"/>
            </a:xfrm>
            <a:custGeom>
              <a:avLst/>
              <a:gdLst>
                <a:gd name="T0" fmla="*/ 1 w 4"/>
                <a:gd name="T1" fmla="*/ 1 h 1"/>
                <a:gd name="T2" fmla="*/ 0 w 4"/>
                <a:gd name="T3" fmla="*/ 0 h 1"/>
                <a:gd name="T4" fmla="*/ 4 w 4"/>
                <a:gd name="T5" fmla="*/ 0 h 1"/>
                <a:gd name="T6" fmla="*/ 1 w 4"/>
                <a:gd name="T7" fmla="*/ 1 h 1"/>
              </a:gdLst>
              <a:ahLst/>
              <a:cxnLst>
                <a:cxn ang="0">
                  <a:pos x="T0" y="T1"/>
                </a:cxn>
                <a:cxn ang="0">
                  <a:pos x="T2" y="T3"/>
                </a:cxn>
                <a:cxn ang="0">
                  <a:pos x="T4" y="T5"/>
                </a:cxn>
                <a:cxn ang="0">
                  <a:pos x="T6" y="T7"/>
                </a:cxn>
              </a:cxnLst>
              <a:rect l="0" t="0" r="r" b="b"/>
              <a:pathLst>
                <a:path w="4" h="1">
                  <a:moveTo>
                    <a:pt x="1" y="1"/>
                  </a:moveTo>
                  <a:cubicBezTo>
                    <a:pt x="0" y="0"/>
                    <a:pt x="0" y="0"/>
                    <a:pt x="0" y="0"/>
                  </a:cubicBezTo>
                  <a:cubicBezTo>
                    <a:pt x="4" y="0"/>
                    <a:pt x="4" y="0"/>
                    <a:pt x="4" y="0"/>
                  </a:cubicBezTo>
                  <a:cubicBezTo>
                    <a:pt x="3" y="1"/>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6" name="Freeform 120"/>
            <p:cNvSpPr/>
            <p:nvPr/>
          </p:nvSpPr>
          <p:spPr bwMode="auto">
            <a:xfrm>
              <a:off x="5511" y="2414"/>
              <a:ext cx="61" cy="15"/>
            </a:xfrm>
            <a:custGeom>
              <a:avLst/>
              <a:gdLst>
                <a:gd name="T0" fmla="*/ 61 w 61"/>
                <a:gd name="T1" fmla="*/ 0 h 15"/>
                <a:gd name="T2" fmla="*/ 0 w 61"/>
                <a:gd name="T3" fmla="*/ 15 h 15"/>
                <a:gd name="T4" fmla="*/ 61 w 61"/>
                <a:gd name="T5" fmla="*/ 0 h 15"/>
              </a:gdLst>
              <a:ahLst/>
              <a:cxnLst>
                <a:cxn ang="0">
                  <a:pos x="T0" y="T1"/>
                </a:cxn>
                <a:cxn ang="0">
                  <a:pos x="T2" y="T3"/>
                </a:cxn>
                <a:cxn ang="0">
                  <a:pos x="T4" y="T5"/>
                </a:cxn>
              </a:cxnLst>
              <a:rect l="0" t="0" r="r" b="b"/>
              <a:pathLst>
                <a:path w="61" h="15">
                  <a:moveTo>
                    <a:pt x="61" y="0"/>
                  </a:move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7" name="Freeform 121"/>
            <p:cNvSpPr/>
            <p:nvPr/>
          </p:nvSpPr>
          <p:spPr bwMode="auto">
            <a:xfrm>
              <a:off x="5374" y="1631"/>
              <a:ext cx="91" cy="46"/>
            </a:xfrm>
            <a:custGeom>
              <a:avLst/>
              <a:gdLst>
                <a:gd name="T0" fmla="*/ 0 w 6"/>
                <a:gd name="T1" fmla="*/ 3 h 3"/>
                <a:gd name="T2" fmla="*/ 6 w 6"/>
                <a:gd name="T3" fmla="*/ 0 h 3"/>
                <a:gd name="T4" fmla="*/ 0 w 6"/>
                <a:gd name="T5" fmla="*/ 3 h 3"/>
              </a:gdLst>
              <a:ahLst/>
              <a:cxnLst>
                <a:cxn ang="0">
                  <a:pos x="T0" y="T1"/>
                </a:cxn>
                <a:cxn ang="0">
                  <a:pos x="T2" y="T3"/>
                </a:cxn>
                <a:cxn ang="0">
                  <a:pos x="T4" y="T5"/>
                </a:cxn>
              </a:cxnLst>
              <a:rect l="0" t="0" r="r" b="b"/>
              <a:pathLst>
                <a:path w="6" h="3">
                  <a:moveTo>
                    <a:pt x="0" y="3"/>
                  </a:moveTo>
                  <a:cubicBezTo>
                    <a:pt x="2" y="1"/>
                    <a:pt x="5" y="1"/>
                    <a:pt x="6" y="0"/>
                  </a:cubicBezTo>
                  <a:cubicBezTo>
                    <a:pt x="5" y="1"/>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8" name="Freeform 122"/>
            <p:cNvSpPr/>
            <p:nvPr/>
          </p:nvSpPr>
          <p:spPr bwMode="auto">
            <a:xfrm>
              <a:off x="5329" y="1247"/>
              <a:ext cx="60" cy="46"/>
            </a:xfrm>
            <a:custGeom>
              <a:avLst/>
              <a:gdLst>
                <a:gd name="T0" fmla="*/ 1 w 4"/>
                <a:gd name="T1" fmla="*/ 2 h 3"/>
                <a:gd name="T2" fmla="*/ 0 w 4"/>
                <a:gd name="T3" fmla="*/ 2 h 3"/>
                <a:gd name="T4" fmla="*/ 1 w 4"/>
                <a:gd name="T5" fmla="*/ 0 h 3"/>
                <a:gd name="T6" fmla="*/ 4 w 4"/>
                <a:gd name="T7" fmla="*/ 1 h 3"/>
                <a:gd name="T8" fmla="*/ 1 w 4"/>
                <a:gd name="T9" fmla="*/ 2 h 3"/>
              </a:gdLst>
              <a:ahLst/>
              <a:cxnLst>
                <a:cxn ang="0">
                  <a:pos x="T0" y="T1"/>
                </a:cxn>
                <a:cxn ang="0">
                  <a:pos x="T2" y="T3"/>
                </a:cxn>
                <a:cxn ang="0">
                  <a:pos x="T4" y="T5"/>
                </a:cxn>
                <a:cxn ang="0">
                  <a:pos x="T6" y="T7"/>
                </a:cxn>
                <a:cxn ang="0">
                  <a:pos x="T8" y="T9"/>
                </a:cxn>
              </a:cxnLst>
              <a:rect l="0" t="0" r="r" b="b"/>
              <a:pathLst>
                <a:path w="4" h="3">
                  <a:moveTo>
                    <a:pt x="1" y="2"/>
                  </a:moveTo>
                  <a:cubicBezTo>
                    <a:pt x="0" y="2"/>
                    <a:pt x="0" y="2"/>
                    <a:pt x="0" y="2"/>
                  </a:cubicBezTo>
                  <a:cubicBezTo>
                    <a:pt x="0" y="1"/>
                    <a:pt x="0" y="1"/>
                    <a:pt x="1" y="0"/>
                  </a:cubicBezTo>
                  <a:cubicBezTo>
                    <a:pt x="2" y="0"/>
                    <a:pt x="3" y="3"/>
                    <a:pt x="4" y="1"/>
                  </a:cubicBezTo>
                  <a:cubicBezTo>
                    <a:pt x="3" y="1"/>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9" name="Freeform 123"/>
            <p:cNvSpPr/>
            <p:nvPr/>
          </p:nvSpPr>
          <p:spPr bwMode="auto">
            <a:xfrm>
              <a:off x="5161" y="2091"/>
              <a:ext cx="319" cy="93"/>
            </a:xfrm>
            <a:custGeom>
              <a:avLst/>
              <a:gdLst>
                <a:gd name="T0" fmla="*/ 18 w 21"/>
                <a:gd name="T1" fmla="*/ 2 h 6"/>
                <a:gd name="T2" fmla="*/ 20 w 21"/>
                <a:gd name="T3" fmla="*/ 3 h 6"/>
                <a:gd name="T4" fmla="*/ 16 w 21"/>
                <a:gd name="T5" fmla="*/ 4 h 6"/>
                <a:gd name="T6" fmla="*/ 14 w 21"/>
                <a:gd name="T7" fmla="*/ 3 h 6"/>
                <a:gd name="T8" fmla="*/ 13 w 21"/>
                <a:gd name="T9" fmla="*/ 5 h 6"/>
                <a:gd name="T10" fmla="*/ 5 w 21"/>
                <a:gd name="T11" fmla="*/ 5 h 6"/>
                <a:gd name="T12" fmla="*/ 5 w 21"/>
                <a:gd name="T13" fmla="*/ 6 h 6"/>
                <a:gd name="T14" fmla="*/ 0 w 21"/>
                <a:gd name="T15" fmla="*/ 6 h 6"/>
                <a:gd name="T16" fmla="*/ 1 w 21"/>
                <a:gd name="T17" fmla="*/ 6 h 6"/>
                <a:gd name="T18" fmla="*/ 3 w 21"/>
                <a:gd name="T19" fmla="*/ 5 h 6"/>
                <a:gd name="T20" fmla="*/ 3 w 21"/>
                <a:gd name="T21" fmla="*/ 4 h 6"/>
                <a:gd name="T22" fmla="*/ 7 w 21"/>
                <a:gd name="T23" fmla="*/ 3 h 6"/>
                <a:gd name="T24" fmla="*/ 8 w 21"/>
                <a:gd name="T25" fmla="*/ 2 h 6"/>
                <a:gd name="T26" fmla="*/ 6 w 21"/>
                <a:gd name="T27" fmla="*/ 1 h 6"/>
                <a:gd name="T28" fmla="*/ 5 w 21"/>
                <a:gd name="T29" fmla="*/ 2 h 6"/>
                <a:gd name="T30" fmla="*/ 4 w 21"/>
                <a:gd name="T31" fmla="*/ 2 h 6"/>
                <a:gd name="T32" fmla="*/ 14 w 21"/>
                <a:gd name="T33" fmla="*/ 1 h 6"/>
                <a:gd name="T34" fmla="*/ 14 w 21"/>
                <a:gd name="T35" fmla="*/ 2 h 6"/>
                <a:gd name="T36" fmla="*/ 13 w 21"/>
                <a:gd name="T37" fmla="*/ 2 h 6"/>
                <a:gd name="T38" fmla="*/ 14 w 21"/>
                <a:gd name="T39" fmla="*/ 3 h 6"/>
                <a:gd name="T40" fmla="*/ 17 w 21"/>
                <a:gd name="T41" fmla="*/ 2 h 6"/>
                <a:gd name="T42" fmla="*/ 15 w 21"/>
                <a:gd name="T43" fmla="*/ 1 h 6"/>
                <a:gd name="T44" fmla="*/ 21 w 21"/>
                <a:gd name="T45" fmla="*/ 1 h 6"/>
                <a:gd name="T46" fmla="*/ 18 w 21"/>
                <a:gd name="T4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6">
                  <a:moveTo>
                    <a:pt x="18" y="2"/>
                  </a:moveTo>
                  <a:cubicBezTo>
                    <a:pt x="20" y="3"/>
                    <a:pt x="20" y="3"/>
                    <a:pt x="20" y="3"/>
                  </a:cubicBezTo>
                  <a:cubicBezTo>
                    <a:pt x="20" y="5"/>
                    <a:pt x="18" y="4"/>
                    <a:pt x="16" y="4"/>
                  </a:cubicBezTo>
                  <a:cubicBezTo>
                    <a:pt x="16" y="2"/>
                    <a:pt x="14" y="5"/>
                    <a:pt x="14" y="3"/>
                  </a:cubicBezTo>
                  <a:cubicBezTo>
                    <a:pt x="13" y="5"/>
                    <a:pt x="13" y="5"/>
                    <a:pt x="13" y="5"/>
                  </a:cubicBezTo>
                  <a:cubicBezTo>
                    <a:pt x="10" y="3"/>
                    <a:pt x="8" y="6"/>
                    <a:pt x="5" y="5"/>
                  </a:cubicBezTo>
                  <a:cubicBezTo>
                    <a:pt x="5" y="6"/>
                    <a:pt x="5" y="6"/>
                    <a:pt x="5" y="6"/>
                  </a:cubicBezTo>
                  <a:cubicBezTo>
                    <a:pt x="4" y="5"/>
                    <a:pt x="1" y="6"/>
                    <a:pt x="0" y="6"/>
                  </a:cubicBezTo>
                  <a:cubicBezTo>
                    <a:pt x="1" y="6"/>
                    <a:pt x="1" y="6"/>
                    <a:pt x="1" y="6"/>
                  </a:cubicBezTo>
                  <a:cubicBezTo>
                    <a:pt x="3" y="5"/>
                    <a:pt x="3" y="5"/>
                    <a:pt x="3" y="5"/>
                  </a:cubicBezTo>
                  <a:cubicBezTo>
                    <a:pt x="4" y="5"/>
                    <a:pt x="3" y="4"/>
                    <a:pt x="3" y="4"/>
                  </a:cubicBezTo>
                  <a:cubicBezTo>
                    <a:pt x="4" y="4"/>
                    <a:pt x="8" y="4"/>
                    <a:pt x="7" y="3"/>
                  </a:cubicBezTo>
                  <a:cubicBezTo>
                    <a:pt x="8" y="2"/>
                    <a:pt x="8" y="2"/>
                    <a:pt x="8" y="2"/>
                  </a:cubicBezTo>
                  <a:cubicBezTo>
                    <a:pt x="8" y="1"/>
                    <a:pt x="6" y="2"/>
                    <a:pt x="6" y="1"/>
                  </a:cubicBezTo>
                  <a:cubicBezTo>
                    <a:pt x="5" y="1"/>
                    <a:pt x="5" y="2"/>
                    <a:pt x="5" y="2"/>
                  </a:cubicBezTo>
                  <a:cubicBezTo>
                    <a:pt x="5" y="2"/>
                    <a:pt x="4" y="1"/>
                    <a:pt x="4" y="2"/>
                  </a:cubicBezTo>
                  <a:cubicBezTo>
                    <a:pt x="5" y="0"/>
                    <a:pt x="11" y="1"/>
                    <a:pt x="14" y="1"/>
                  </a:cubicBezTo>
                  <a:cubicBezTo>
                    <a:pt x="14" y="2"/>
                    <a:pt x="14" y="2"/>
                    <a:pt x="14" y="2"/>
                  </a:cubicBezTo>
                  <a:cubicBezTo>
                    <a:pt x="13" y="2"/>
                    <a:pt x="13" y="2"/>
                    <a:pt x="13" y="2"/>
                  </a:cubicBezTo>
                  <a:cubicBezTo>
                    <a:pt x="13" y="3"/>
                    <a:pt x="13" y="3"/>
                    <a:pt x="14" y="3"/>
                  </a:cubicBezTo>
                  <a:cubicBezTo>
                    <a:pt x="15" y="3"/>
                    <a:pt x="16" y="3"/>
                    <a:pt x="17" y="2"/>
                  </a:cubicBezTo>
                  <a:cubicBezTo>
                    <a:pt x="15" y="1"/>
                    <a:pt x="15" y="1"/>
                    <a:pt x="15" y="1"/>
                  </a:cubicBezTo>
                  <a:cubicBezTo>
                    <a:pt x="18" y="0"/>
                    <a:pt x="19" y="1"/>
                    <a:pt x="21" y="1"/>
                  </a:cubicBezTo>
                  <a:cubicBezTo>
                    <a:pt x="20" y="2"/>
                    <a:pt x="19" y="0"/>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0" name="Freeform 124"/>
            <p:cNvSpPr/>
            <p:nvPr/>
          </p:nvSpPr>
          <p:spPr bwMode="auto">
            <a:xfrm>
              <a:off x="5450" y="2429"/>
              <a:ext cx="46" cy="15"/>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1" name="Freeform 125"/>
            <p:cNvSpPr/>
            <p:nvPr/>
          </p:nvSpPr>
          <p:spPr bwMode="auto">
            <a:xfrm>
              <a:off x="5313" y="1125"/>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2" name="Rectangle 126"/>
            <p:cNvSpPr>
              <a:spLocks noChangeArrowheads="1"/>
            </p:cNvSpPr>
            <p:nvPr/>
          </p:nvSpPr>
          <p:spPr bwMode="auto">
            <a:xfrm>
              <a:off x="5404" y="1923"/>
              <a:ext cx="1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33" name="Freeform 127"/>
            <p:cNvSpPr/>
            <p:nvPr/>
          </p:nvSpPr>
          <p:spPr bwMode="auto">
            <a:xfrm>
              <a:off x="5404" y="2030"/>
              <a:ext cx="31" cy="15"/>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2" y="0"/>
                    <a:pt x="2" y="0"/>
                    <a:pt x="2"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4" name="Freeform 128"/>
            <p:cNvSpPr/>
            <p:nvPr/>
          </p:nvSpPr>
          <p:spPr bwMode="auto">
            <a:xfrm>
              <a:off x="5420" y="2168"/>
              <a:ext cx="15" cy="16"/>
            </a:xfrm>
            <a:custGeom>
              <a:avLst/>
              <a:gdLst>
                <a:gd name="T0" fmla="*/ 0 w 1"/>
                <a:gd name="T1" fmla="*/ 1 h 1"/>
                <a:gd name="T2" fmla="*/ 1 w 1"/>
                <a:gd name="T3" fmla="*/ 0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0"/>
                    <a:pt x="1" y="0"/>
                  </a:cubicBezTo>
                  <a:cubicBezTo>
                    <a:pt x="1" y="1"/>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5" name="Freeform 129"/>
            <p:cNvSpPr/>
            <p:nvPr/>
          </p:nvSpPr>
          <p:spPr bwMode="auto">
            <a:xfrm>
              <a:off x="5268" y="1646"/>
              <a:ext cx="91" cy="46"/>
            </a:xfrm>
            <a:custGeom>
              <a:avLst/>
              <a:gdLst>
                <a:gd name="T0" fmla="*/ 4 w 6"/>
                <a:gd name="T1" fmla="*/ 3 h 3"/>
                <a:gd name="T2" fmla="*/ 4 w 6"/>
                <a:gd name="T3" fmla="*/ 2 h 3"/>
                <a:gd name="T4" fmla="*/ 1 w 6"/>
                <a:gd name="T5" fmla="*/ 2 h 3"/>
                <a:gd name="T6" fmla="*/ 3 w 6"/>
                <a:gd name="T7" fmla="*/ 0 h 3"/>
                <a:gd name="T8" fmla="*/ 4 w 6"/>
                <a:gd name="T9" fmla="*/ 2 h 3"/>
                <a:gd name="T10" fmla="*/ 6 w 6"/>
                <a:gd name="T11" fmla="*/ 2 h 3"/>
                <a:gd name="T12" fmla="*/ 4 w 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4" y="3"/>
                  </a:moveTo>
                  <a:cubicBezTo>
                    <a:pt x="4" y="2"/>
                    <a:pt x="4" y="2"/>
                    <a:pt x="4" y="2"/>
                  </a:cubicBezTo>
                  <a:cubicBezTo>
                    <a:pt x="3" y="1"/>
                    <a:pt x="1" y="2"/>
                    <a:pt x="1" y="2"/>
                  </a:cubicBezTo>
                  <a:cubicBezTo>
                    <a:pt x="0" y="0"/>
                    <a:pt x="2" y="1"/>
                    <a:pt x="3" y="0"/>
                  </a:cubicBezTo>
                  <a:cubicBezTo>
                    <a:pt x="4" y="1"/>
                    <a:pt x="4" y="1"/>
                    <a:pt x="4" y="2"/>
                  </a:cubicBezTo>
                  <a:cubicBezTo>
                    <a:pt x="5" y="1"/>
                    <a:pt x="5" y="1"/>
                    <a:pt x="6"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6" name="Freeform 130"/>
            <p:cNvSpPr/>
            <p:nvPr/>
          </p:nvSpPr>
          <p:spPr bwMode="auto">
            <a:xfrm>
              <a:off x="5374" y="2061"/>
              <a:ext cx="15" cy="30"/>
            </a:xfrm>
            <a:custGeom>
              <a:avLst/>
              <a:gdLst>
                <a:gd name="T0" fmla="*/ 1 w 1"/>
                <a:gd name="T1" fmla="*/ 0 h 2"/>
                <a:gd name="T2" fmla="*/ 1 w 1"/>
                <a:gd name="T3" fmla="*/ 2 h 2"/>
                <a:gd name="T4" fmla="*/ 0 w 1"/>
                <a:gd name="T5" fmla="*/ 1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1"/>
                    <a:pt x="1" y="1"/>
                    <a:pt x="1" y="2"/>
                  </a:cubicBezTo>
                  <a:cubicBezTo>
                    <a:pt x="1" y="1"/>
                    <a:pt x="0" y="1"/>
                    <a:pt x="0" y="1"/>
                  </a:cubicBezTo>
                  <a:cubicBezTo>
                    <a:pt x="1" y="1"/>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7" name="Freeform 131"/>
            <p:cNvSpPr/>
            <p:nvPr/>
          </p:nvSpPr>
          <p:spPr bwMode="auto">
            <a:xfrm>
              <a:off x="5313" y="2444"/>
              <a:ext cx="137" cy="31"/>
            </a:xfrm>
            <a:custGeom>
              <a:avLst/>
              <a:gdLst>
                <a:gd name="T0" fmla="*/ 8 w 9"/>
                <a:gd name="T1" fmla="*/ 2 h 2"/>
                <a:gd name="T2" fmla="*/ 0 w 9"/>
                <a:gd name="T3" fmla="*/ 2 h 2"/>
                <a:gd name="T4" fmla="*/ 1 w 9"/>
                <a:gd name="T5" fmla="*/ 1 h 2"/>
                <a:gd name="T6" fmla="*/ 2 w 9"/>
                <a:gd name="T7" fmla="*/ 1 h 2"/>
                <a:gd name="T8" fmla="*/ 9 w 9"/>
                <a:gd name="T9" fmla="*/ 1 h 2"/>
                <a:gd name="T10" fmla="*/ 8 w 9"/>
                <a:gd name="T11" fmla="*/ 2 h 2"/>
              </a:gdLst>
              <a:ahLst/>
              <a:cxnLst>
                <a:cxn ang="0">
                  <a:pos x="T0" y="T1"/>
                </a:cxn>
                <a:cxn ang="0">
                  <a:pos x="T2" y="T3"/>
                </a:cxn>
                <a:cxn ang="0">
                  <a:pos x="T4" y="T5"/>
                </a:cxn>
                <a:cxn ang="0">
                  <a:pos x="T6" y="T7"/>
                </a:cxn>
                <a:cxn ang="0">
                  <a:pos x="T8" y="T9"/>
                </a:cxn>
                <a:cxn ang="0">
                  <a:pos x="T10" y="T11"/>
                </a:cxn>
              </a:cxnLst>
              <a:rect l="0" t="0" r="r" b="b"/>
              <a:pathLst>
                <a:path w="9" h="2">
                  <a:moveTo>
                    <a:pt x="8" y="2"/>
                  </a:moveTo>
                  <a:cubicBezTo>
                    <a:pt x="0" y="2"/>
                    <a:pt x="0" y="2"/>
                    <a:pt x="0" y="2"/>
                  </a:cubicBezTo>
                  <a:cubicBezTo>
                    <a:pt x="1" y="2"/>
                    <a:pt x="0" y="0"/>
                    <a:pt x="1" y="1"/>
                  </a:cubicBezTo>
                  <a:cubicBezTo>
                    <a:pt x="2" y="1"/>
                    <a:pt x="2" y="1"/>
                    <a:pt x="2" y="1"/>
                  </a:cubicBezTo>
                  <a:cubicBezTo>
                    <a:pt x="9" y="1"/>
                    <a:pt x="9" y="1"/>
                    <a:pt x="9"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8" name="Freeform 132"/>
            <p:cNvSpPr/>
            <p:nvPr/>
          </p:nvSpPr>
          <p:spPr bwMode="auto">
            <a:xfrm>
              <a:off x="5283" y="1892"/>
              <a:ext cx="91" cy="46"/>
            </a:xfrm>
            <a:custGeom>
              <a:avLst/>
              <a:gdLst>
                <a:gd name="T0" fmla="*/ 5 w 6"/>
                <a:gd name="T1" fmla="*/ 3 h 3"/>
                <a:gd name="T2" fmla="*/ 5 w 6"/>
                <a:gd name="T3" fmla="*/ 3 h 3"/>
                <a:gd name="T4" fmla="*/ 4 w 6"/>
                <a:gd name="T5" fmla="*/ 3 h 3"/>
                <a:gd name="T6" fmla="*/ 1 w 6"/>
                <a:gd name="T7" fmla="*/ 3 h 3"/>
                <a:gd name="T8" fmla="*/ 2 w 6"/>
                <a:gd name="T9" fmla="*/ 3 h 3"/>
                <a:gd name="T10" fmla="*/ 1 w 6"/>
                <a:gd name="T11" fmla="*/ 2 h 3"/>
                <a:gd name="T12" fmla="*/ 2 w 6"/>
                <a:gd name="T13" fmla="*/ 1 h 3"/>
                <a:gd name="T14" fmla="*/ 2 w 6"/>
                <a:gd name="T15" fmla="*/ 2 h 3"/>
                <a:gd name="T16" fmla="*/ 4 w 6"/>
                <a:gd name="T17" fmla="*/ 0 h 3"/>
                <a:gd name="T18" fmla="*/ 3 w 6"/>
                <a:gd name="T19" fmla="*/ 2 h 3"/>
                <a:gd name="T20" fmla="*/ 4 w 6"/>
                <a:gd name="T21" fmla="*/ 2 h 3"/>
                <a:gd name="T22" fmla="*/ 5 w 6"/>
                <a:gd name="T23" fmla="*/ 1 h 3"/>
                <a:gd name="T24" fmla="*/ 5 w 6"/>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3">
                  <a:moveTo>
                    <a:pt x="5" y="3"/>
                  </a:moveTo>
                  <a:cubicBezTo>
                    <a:pt x="5" y="3"/>
                    <a:pt x="6" y="3"/>
                    <a:pt x="5" y="3"/>
                  </a:cubicBezTo>
                  <a:cubicBezTo>
                    <a:pt x="5" y="2"/>
                    <a:pt x="4" y="3"/>
                    <a:pt x="4" y="3"/>
                  </a:cubicBezTo>
                  <a:cubicBezTo>
                    <a:pt x="1" y="3"/>
                    <a:pt x="1" y="3"/>
                    <a:pt x="1" y="3"/>
                  </a:cubicBezTo>
                  <a:cubicBezTo>
                    <a:pt x="1" y="3"/>
                    <a:pt x="1" y="3"/>
                    <a:pt x="2" y="3"/>
                  </a:cubicBezTo>
                  <a:cubicBezTo>
                    <a:pt x="1" y="2"/>
                    <a:pt x="1" y="2"/>
                    <a:pt x="1" y="2"/>
                  </a:cubicBezTo>
                  <a:cubicBezTo>
                    <a:pt x="0" y="2"/>
                    <a:pt x="2" y="2"/>
                    <a:pt x="2" y="1"/>
                  </a:cubicBezTo>
                  <a:cubicBezTo>
                    <a:pt x="2" y="2"/>
                    <a:pt x="2" y="2"/>
                    <a:pt x="2" y="2"/>
                  </a:cubicBezTo>
                  <a:cubicBezTo>
                    <a:pt x="2" y="0"/>
                    <a:pt x="4" y="1"/>
                    <a:pt x="4" y="0"/>
                  </a:cubicBezTo>
                  <a:cubicBezTo>
                    <a:pt x="4" y="0"/>
                    <a:pt x="3" y="1"/>
                    <a:pt x="3" y="2"/>
                  </a:cubicBezTo>
                  <a:cubicBezTo>
                    <a:pt x="3" y="2"/>
                    <a:pt x="3" y="2"/>
                    <a:pt x="4" y="2"/>
                  </a:cubicBezTo>
                  <a:cubicBezTo>
                    <a:pt x="4" y="2"/>
                    <a:pt x="5" y="1"/>
                    <a:pt x="5" y="1"/>
                  </a:cubicBezTo>
                  <a:cubicBezTo>
                    <a:pt x="6" y="2"/>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9" name="Freeform 133"/>
            <p:cNvSpPr/>
            <p:nvPr/>
          </p:nvSpPr>
          <p:spPr bwMode="auto">
            <a:xfrm>
              <a:off x="5329" y="1984"/>
              <a:ext cx="45" cy="0"/>
            </a:xfrm>
            <a:custGeom>
              <a:avLst/>
              <a:gdLst>
                <a:gd name="T0" fmla="*/ 45 w 45"/>
                <a:gd name="T1" fmla="*/ 0 w 45"/>
                <a:gd name="T2" fmla="*/ 45 w 45"/>
              </a:gdLst>
              <a:ahLst/>
              <a:cxnLst>
                <a:cxn ang="0">
                  <a:pos x="T0" y="0"/>
                </a:cxn>
                <a:cxn ang="0">
                  <a:pos x="T1" y="0"/>
                </a:cxn>
                <a:cxn ang="0">
                  <a:pos x="T2" y="0"/>
                </a:cxn>
              </a:cxnLst>
              <a:rect l="0" t="0" r="r" b="b"/>
              <a:pathLst>
                <a:path w="45">
                  <a:moveTo>
                    <a:pt x="45" y="0"/>
                  </a:move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0" name="Freeform 134"/>
            <p:cNvSpPr/>
            <p:nvPr/>
          </p:nvSpPr>
          <p:spPr bwMode="auto">
            <a:xfrm>
              <a:off x="5268" y="1247"/>
              <a:ext cx="15" cy="16"/>
            </a:xfrm>
            <a:custGeom>
              <a:avLst/>
              <a:gdLst>
                <a:gd name="T0" fmla="*/ 0 w 15"/>
                <a:gd name="T1" fmla="*/ 16 h 16"/>
                <a:gd name="T2" fmla="*/ 0 w 15"/>
                <a:gd name="T3" fmla="*/ 0 h 16"/>
                <a:gd name="T4" fmla="*/ 15 w 15"/>
                <a:gd name="T5" fmla="*/ 0 h 16"/>
                <a:gd name="T6" fmla="*/ 0 w 15"/>
                <a:gd name="T7" fmla="*/ 16 h 16"/>
                <a:gd name="T8" fmla="*/ 0 w 15"/>
                <a:gd name="T9" fmla="*/ 16 h 16"/>
              </a:gdLst>
              <a:ahLst/>
              <a:cxnLst>
                <a:cxn ang="0">
                  <a:pos x="T0" y="T1"/>
                </a:cxn>
                <a:cxn ang="0">
                  <a:pos x="T2" y="T3"/>
                </a:cxn>
                <a:cxn ang="0">
                  <a:pos x="T4" y="T5"/>
                </a:cxn>
                <a:cxn ang="0">
                  <a:pos x="T6" y="T7"/>
                </a:cxn>
                <a:cxn ang="0">
                  <a:pos x="T8" y="T9"/>
                </a:cxn>
              </a:cxnLst>
              <a:rect l="0" t="0" r="r" b="b"/>
              <a:pathLst>
                <a:path w="15" h="16">
                  <a:moveTo>
                    <a:pt x="0" y="16"/>
                  </a:moveTo>
                  <a:lnTo>
                    <a:pt x="0" y="0"/>
                  </a:ln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1" name="Freeform 135"/>
            <p:cNvSpPr/>
            <p:nvPr/>
          </p:nvSpPr>
          <p:spPr bwMode="auto">
            <a:xfrm>
              <a:off x="5344" y="2030"/>
              <a:ext cx="30" cy="31"/>
            </a:xfrm>
            <a:custGeom>
              <a:avLst/>
              <a:gdLst>
                <a:gd name="T0" fmla="*/ 1 w 2"/>
                <a:gd name="T1" fmla="*/ 1 h 2"/>
                <a:gd name="T2" fmla="*/ 0 w 2"/>
                <a:gd name="T3" fmla="*/ 2 h 2"/>
                <a:gd name="T4" fmla="*/ 0 w 2"/>
                <a:gd name="T5" fmla="*/ 0 h 2"/>
                <a:gd name="T6" fmla="*/ 2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0" y="2"/>
                    <a:pt x="0" y="2"/>
                    <a:pt x="0" y="2"/>
                  </a:cubicBezTo>
                  <a:cubicBezTo>
                    <a:pt x="0" y="0"/>
                    <a:pt x="0" y="0"/>
                    <a:pt x="0" y="0"/>
                  </a:cubicBezTo>
                  <a:cubicBezTo>
                    <a:pt x="2"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2" name="Freeform 136"/>
            <p:cNvSpPr/>
            <p:nvPr/>
          </p:nvSpPr>
          <p:spPr bwMode="auto">
            <a:xfrm>
              <a:off x="5329" y="1877"/>
              <a:ext cx="15" cy="0"/>
            </a:xfrm>
            <a:custGeom>
              <a:avLst/>
              <a:gdLst>
                <a:gd name="T0" fmla="*/ 15 w 15"/>
                <a:gd name="T1" fmla="*/ 0 w 15"/>
                <a:gd name="T2" fmla="*/ 15 w 15"/>
              </a:gdLst>
              <a:ahLst/>
              <a:cxnLst>
                <a:cxn ang="0">
                  <a:pos x="T0" y="0"/>
                </a:cxn>
                <a:cxn ang="0">
                  <a:pos x="T1" y="0"/>
                </a:cxn>
                <a:cxn ang="0">
                  <a:pos x="T2" y="0"/>
                </a:cxn>
              </a:cxnLst>
              <a:rect l="0" t="0" r="r" b="b"/>
              <a:pathLst>
                <a:path w="15">
                  <a:moveTo>
                    <a:pt x="15" y="0"/>
                  </a:move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3" name="Freeform 137"/>
            <p:cNvSpPr/>
            <p:nvPr/>
          </p:nvSpPr>
          <p:spPr bwMode="auto">
            <a:xfrm>
              <a:off x="5237" y="1263"/>
              <a:ext cx="16" cy="15"/>
            </a:xfrm>
            <a:custGeom>
              <a:avLst/>
              <a:gdLst>
                <a:gd name="T0" fmla="*/ 0 w 16"/>
                <a:gd name="T1" fmla="*/ 0 h 15"/>
                <a:gd name="T2" fmla="*/ 16 w 16"/>
                <a:gd name="T3" fmla="*/ 0 h 15"/>
                <a:gd name="T4" fmla="*/ 16 w 16"/>
                <a:gd name="T5" fmla="*/ 15 h 15"/>
                <a:gd name="T6" fmla="*/ 0 w 16"/>
                <a:gd name="T7" fmla="*/ 0 h 15"/>
              </a:gdLst>
              <a:ahLst/>
              <a:cxnLst>
                <a:cxn ang="0">
                  <a:pos x="T0" y="T1"/>
                </a:cxn>
                <a:cxn ang="0">
                  <a:pos x="T2" y="T3"/>
                </a:cxn>
                <a:cxn ang="0">
                  <a:pos x="T4" y="T5"/>
                </a:cxn>
                <a:cxn ang="0">
                  <a:pos x="T6" y="T7"/>
                </a:cxn>
              </a:cxnLst>
              <a:rect l="0" t="0" r="r" b="b"/>
              <a:pathLst>
                <a:path w="16" h="15">
                  <a:moveTo>
                    <a:pt x="0" y="0"/>
                  </a:moveTo>
                  <a:lnTo>
                    <a:pt x="16" y="0"/>
                  </a:lnTo>
                  <a:lnTo>
                    <a:pt x="16"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4" name="Freeform 138"/>
            <p:cNvSpPr/>
            <p:nvPr/>
          </p:nvSpPr>
          <p:spPr bwMode="auto">
            <a:xfrm>
              <a:off x="5237" y="3104"/>
              <a:ext cx="259" cy="108"/>
            </a:xfrm>
            <a:custGeom>
              <a:avLst/>
              <a:gdLst>
                <a:gd name="T0" fmla="*/ 4 w 17"/>
                <a:gd name="T1" fmla="*/ 2 h 7"/>
                <a:gd name="T2" fmla="*/ 0 w 17"/>
                <a:gd name="T3" fmla="*/ 0 h 7"/>
                <a:gd name="T4" fmla="*/ 17 w 17"/>
                <a:gd name="T5" fmla="*/ 5 h 7"/>
                <a:gd name="T6" fmla="*/ 4 w 17"/>
                <a:gd name="T7" fmla="*/ 2 h 7"/>
              </a:gdLst>
              <a:ahLst/>
              <a:cxnLst>
                <a:cxn ang="0">
                  <a:pos x="T0" y="T1"/>
                </a:cxn>
                <a:cxn ang="0">
                  <a:pos x="T2" y="T3"/>
                </a:cxn>
                <a:cxn ang="0">
                  <a:pos x="T4" y="T5"/>
                </a:cxn>
                <a:cxn ang="0">
                  <a:pos x="T6" y="T7"/>
                </a:cxn>
              </a:cxnLst>
              <a:rect l="0" t="0" r="r" b="b"/>
              <a:pathLst>
                <a:path w="17" h="7">
                  <a:moveTo>
                    <a:pt x="4" y="2"/>
                  </a:moveTo>
                  <a:cubicBezTo>
                    <a:pt x="0" y="0"/>
                    <a:pt x="0" y="0"/>
                    <a:pt x="0" y="0"/>
                  </a:cubicBezTo>
                  <a:cubicBezTo>
                    <a:pt x="4" y="1"/>
                    <a:pt x="11" y="4"/>
                    <a:pt x="17" y="5"/>
                  </a:cubicBezTo>
                  <a:cubicBezTo>
                    <a:pt x="12" y="7"/>
                    <a:pt x="8" y="3"/>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5" name="Freeform 139"/>
            <p:cNvSpPr/>
            <p:nvPr/>
          </p:nvSpPr>
          <p:spPr bwMode="auto">
            <a:xfrm>
              <a:off x="5359" y="2475"/>
              <a:ext cx="30" cy="46"/>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1" y="2"/>
                    <a:pt x="2" y="0"/>
                    <a:pt x="2" y="2"/>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6" name="Freeform 140"/>
            <p:cNvSpPr/>
            <p:nvPr/>
          </p:nvSpPr>
          <p:spPr bwMode="auto">
            <a:xfrm>
              <a:off x="5192" y="1278"/>
              <a:ext cx="30" cy="46"/>
            </a:xfrm>
            <a:custGeom>
              <a:avLst/>
              <a:gdLst>
                <a:gd name="T0" fmla="*/ 0 w 2"/>
                <a:gd name="T1" fmla="*/ 1 h 3"/>
                <a:gd name="T2" fmla="*/ 2 w 2"/>
                <a:gd name="T3" fmla="*/ 2 h 3"/>
                <a:gd name="T4" fmla="*/ 2 w 2"/>
                <a:gd name="T5" fmla="*/ 3 h 3"/>
                <a:gd name="T6" fmla="*/ 2 w 2"/>
                <a:gd name="T7" fmla="*/ 2 h 3"/>
                <a:gd name="T8" fmla="*/ 0 w 2"/>
                <a:gd name="T9" fmla="*/ 0 h 3"/>
                <a:gd name="T10" fmla="*/ 2 w 2"/>
                <a:gd name="T11" fmla="*/ 0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cubicBezTo>
                    <a:pt x="1" y="1"/>
                    <a:pt x="2" y="1"/>
                    <a:pt x="2" y="2"/>
                  </a:cubicBezTo>
                  <a:cubicBezTo>
                    <a:pt x="2" y="3"/>
                    <a:pt x="2" y="3"/>
                    <a:pt x="2" y="3"/>
                  </a:cubicBezTo>
                  <a:cubicBezTo>
                    <a:pt x="2" y="2"/>
                    <a:pt x="2" y="2"/>
                    <a:pt x="2" y="2"/>
                  </a:cubicBezTo>
                  <a:cubicBezTo>
                    <a:pt x="1" y="2"/>
                    <a:pt x="0" y="1"/>
                    <a:pt x="0" y="0"/>
                  </a:cubicBezTo>
                  <a:cubicBezTo>
                    <a:pt x="2" y="0"/>
                    <a:pt x="2" y="0"/>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7" name="Freeform 141"/>
            <p:cNvSpPr/>
            <p:nvPr/>
          </p:nvSpPr>
          <p:spPr bwMode="auto">
            <a:xfrm>
              <a:off x="5253" y="2015"/>
              <a:ext cx="76" cy="46"/>
            </a:xfrm>
            <a:custGeom>
              <a:avLst/>
              <a:gdLst>
                <a:gd name="T0" fmla="*/ 2 w 5"/>
                <a:gd name="T1" fmla="*/ 2 h 3"/>
                <a:gd name="T2" fmla="*/ 1 w 5"/>
                <a:gd name="T3" fmla="*/ 2 h 3"/>
                <a:gd name="T4" fmla="*/ 0 w 5"/>
                <a:gd name="T5" fmla="*/ 2 h 3"/>
                <a:gd name="T6" fmla="*/ 2 w 5"/>
                <a:gd name="T7" fmla="*/ 0 h 3"/>
                <a:gd name="T8" fmla="*/ 3 w 5"/>
                <a:gd name="T9" fmla="*/ 1 h 3"/>
                <a:gd name="T10" fmla="*/ 5 w 5"/>
                <a:gd name="T11" fmla="*/ 2 h 3"/>
                <a:gd name="T12" fmla="*/ 2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2"/>
                  </a:moveTo>
                  <a:cubicBezTo>
                    <a:pt x="2" y="2"/>
                    <a:pt x="2" y="2"/>
                    <a:pt x="1" y="2"/>
                  </a:cubicBezTo>
                  <a:cubicBezTo>
                    <a:pt x="0" y="1"/>
                    <a:pt x="1" y="3"/>
                    <a:pt x="0" y="2"/>
                  </a:cubicBezTo>
                  <a:cubicBezTo>
                    <a:pt x="0" y="2"/>
                    <a:pt x="1" y="1"/>
                    <a:pt x="2" y="0"/>
                  </a:cubicBezTo>
                  <a:cubicBezTo>
                    <a:pt x="2" y="1"/>
                    <a:pt x="2" y="1"/>
                    <a:pt x="3" y="1"/>
                  </a:cubicBezTo>
                  <a:cubicBezTo>
                    <a:pt x="4" y="1"/>
                    <a:pt x="4" y="1"/>
                    <a:pt x="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8" name="Freeform 142"/>
            <p:cNvSpPr/>
            <p:nvPr/>
          </p:nvSpPr>
          <p:spPr bwMode="auto">
            <a:xfrm>
              <a:off x="5146" y="1585"/>
              <a:ext cx="122" cy="31"/>
            </a:xfrm>
            <a:custGeom>
              <a:avLst/>
              <a:gdLst>
                <a:gd name="T0" fmla="*/ 0 w 8"/>
                <a:gd name="T1" fmla="*/ 1 h 2"/>
                <a:gd name="T2" fmla="*/ 8 w 8"/>
                <a:gd name="T3" fmla="*/ 0 h 2"/>
                <a:gd name="T4" fmla="*/ 0 w 8"/>
                <a:gd name="T5" fmla="*/ 1 h 2"/>
              </a:gdLst>
              <a:ahLst/>
              <a:cxnLst>
                <a:cxn ang="0">
                  <a:pos x="T0" y="T1"/>
                </a:cxn>
                <a:cxn ang="0">
                  <a:pos x="T2" y="T3"/>
                </a:cxn>
                <a:cxn ang="0">
                  <a:pos x="T4" y="T5"/>
                </a:cxn>
              </a:cxnLst>
              <a:rect l="0" t="0" r="r" b="b"/>
              <a:pathLst>
                <a:path w="8" h="2">
                  <a:moveTo>
                    <a:pt x="0" y="1"/>
                  </a:moveTo>
                  <a:cubicBezTo>
                    <a:pt x="8" y="0"/>
                    <a:pt x="8" y="0"/>
                    <a:pt x="8" y="0"/>
                  </a:cubicBezTo>
                  <a:cubicBezTo>
                    <a:pt x="6" y="2"/>
                    <a:pt x="3"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9" name="Freeform 143"/>
            <p:cNvSpPr/>
            <p:nvPr/>
          </p:nvSpPr>
          <p:spPr bwMode="auto">
            <a:xfrm>
              <a:off x="5374" y="2721"/>
              <a:ext cx="30" cy="15"/>
            </a:xfrm>
            <a:custGeom>
              <a:avLst/>
              <a:gdLst>
                <a:gd name="T0" fmla="*/ 0 w 30"/>
                <a:gd name="T1" fmla="*/ 0 h 15"/>
                <a:gd name="T2" fmla="*/ 30 w 30"/>
                <a:gd name="T3" fmla="*/ 15 h 15"/>
                <a:gd name="T4" fmla="*/ 0 w 30"/>
                <a:gd name="T5" fmla="*/ 15 h 15"/>
                <a:gd name="T6" fmla="*/ 0 w 30"/>
                <a:gd name="T7" fmla="*/ 0 h 15"/>
              </a:gdLst>
              <a:ahLst/>
              <a:cxnLst>
                <a:cxn ang="0">
                  <a:pos x="T0" y="T1"/>
                </a:cxn>
                <a:cxn ang="0">
                  <a:pos x="T2" y="T3"/>
                </a:cxn>
                <a:cxn ang="0">
                  <a:pos x="T4" y="T5"/>
                </a:cxn>
                <a:cxn ang="0">
                  <a:pos x="T6" y="T7"/>
                </a:cxn>
              </a:cxnLst>
              <a:rect l="0" t="0" r="r" b="b"/>
              <a:pathLst>
                <a:path w="30" h="15">
                  <a:moveTo>
                    <a:pt x="0" y="0"/>
                  </a:moveTo>
                  <a:lnTo>
                    <a:pt x="30"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0" name="Freeform 144"/>
            <p:cNvSpPr/>
            <p:nvPr/>
          </p:nvSpPr>
          <p:spPr bwMode="auto">
            <a:xfrm>
              <a:off x="5177" y="1646"/>
              <a:ext cx="91" cy="46"/>
            </a:xfrm>
            <a:custGeom>
              <a:avLst/>
              <a:gdLst>
                <a:gd name="T0" fmla="*/ 6 w 6"/>
                <a:gd name="T1" fmla="*/ 2 h 3"/>
                <a:gd name="T2" fmla="*/ 2 w 6"/>
                <a:gd name="T3" fmla="*/ 2 h 3"/>
                <a:gd name="T4" fmla="*/ 0 w 6"/>
                <a:gd name="T5" fmla="*/ 3 h 3"/>
                <a:gd name="T6" fmla="*/ 0 w 6"/>
                <a:gd name="T7" fmla="*/ 2 h 3"/>
                <a:gd name="T8" fmla="*/ 6 w 6"/>
                <a:gd name="T9" fmla="*/ 0 h 3"/>
                <a:gd name="T10" fmla="*/ 5 w 6"/>
                <a:gd name="T11" fmla="*/ 2 h 3"/>
                <a:gd name="T12" fmla="*/ 6 w 6"/>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2"/>
                  </a:moveTo>
                  <a:cubicBezTo>
                    <a:pt x="4" y="3"/>
                    <a:pt x="3" y="2"/>
                    <a:pt x="2" y="2"/>
                  </a:cubicBezTo>
                  <a:cubicBezTo>
                    <a:pt x="2" y="3"/>
                    <a:pt x="1" y="3"/>
                    <a:pt x="0" y="3"/>
                  </a:cubicBezTo>
                  <a:cubicBezTo>
                    <a:pt x="0" y="2"/>
                    <a:pt x="0" y="2"/>
                    <a:pt x="0" y="2"/>
                  </a:cubicBezTo>
                  <a:cubicBezTo>
                    <a:pt x="1" y="3"/>
                    <a:pt x="4" y="1"/>
                    <a:pt x="6" y="0"/>
                  </a:cubicBezTo>
                  <a:cubicBezTo>
                    <a:pt x="5" y="2"/>
                    <a:pt x="5" y="2"/>
                    <a:pt x="5"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1" name="Freeform 145"/>
            <p:cNvSpPr/>
            <p:nvPr/>
          </p:nvSpPr>
          <p:spPr bwMode="auto">
            <a:xfrm>
              <a:off x="5268" y="1953"/>
              <a:ext cx="30" cy="16"/>
            </a:xfrm>
            <a:custGeom>
              <a:avLst/>
              <a:gdLst>
                <a:gd name="T0" fmla="*/ 1 w 2"/>
                <a:gd name="T1" fmla="*/ 1 h 1"/>
                <a:gd name="T2" fmla="*/ 1 w 2"/>
                <a:gd name="T3" fmla="*/ 1 h 1"/>
                <a:gd name="T4" fmla="*/ 0 w 2"/>
                <a:gd name="T5" fmla="*/ 1 h 1"/>
                <a:gd name="T6" fmla="*/ 2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0" y="1"/>
                    <a:pt x="0" y="1"/>
                    <a:pt x="0" y="1"/>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2" name="Freeform 146"/>
            <p:cNvSpPr/>
            <p:nvPr/>
          </p:nvSpPr>
          <p:spPr bwMode="auto">
            <a:xfrm>
              <a:off x="5237" y="1984"/>
              <a:ext cx="61" cy="15"/>
            </a:xfrm>
            <a:custGeom>
              <a:avLst/>
              <a:gdLst>
                <a:gd name="T0" fmla="*/ 61 w 61"/>
                <a:gd name="T1" fmla="*/ 0 h 15"/>
                <a:gd name="T2" fmla="*/ 61 w 61"/>
                <a:gd name="T3" fmla="*/ 0 h 15"/>
                <a:gd name="T4" fmla="*/ 0 w 61"/>
                <a:gd name="T5" fmla="*/ 15 h 15"/>
                <a:gd name="T6" fmla="*/ 0 w 61"/>
                <a:gd name="T7" fmla="*/ 0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 name="Freeform 147"/>
            <p:cNvSpPr/>
            <p:nvPr/>
          </p:nvSpPr>
          <p:spPr bwMode="auto">
            <a:xfrm>
              <a:off x="5070" y="1861"/>
              <a:ext cx="213" cy="92"/>
            </a:xfrm>
            <a:custGeom>
              <a:avLst/>
              <a:gdLst>
                <a:gd name="T0" fmla="*/ 13 w 14"/>
                <a:gd name="T1" fmla="*/ 4 h 6"/>
                <a:gd name="T2" fmla="*/ 7 w 14"/>
                <a:gd name="T3" fmla="*/ 4 h 6"/>
                <a:gd name="T4" fmla="*/ 9 w 14"/>
                <a:gd name="T5" fmla="*/ 3 h 6"/>
                <a:gd name="T6" fmla="*/ 6 w 14"/>
                <a:gd name="T7" fmla="*/ 5 h 6"/>
                <a:gd name="T8" fmla="*/ 3 w 14"/>
                <a:gd name="T9" fmla="*/ 5 h 6"/>
                <a:gd name="T10" fmla="*/ 3 w 14"/>
                <a:gd name="T11" fmla="*/ 3 h 6"/>
                <a:gd name="T12" fmla="*/ 1 w 14"/>
                <a:gd name="T13" fmla="*/ 5 h 6"/>
                <a:gd name="T14" fmla="*/ 1 w 14"/>
                <a:gd name="T15" fmla="*/ 5 h 6"/>
                <a:gd name="T16" fmla="*/ 1 w 14"/>
                <a:gd name="T17" fmla="*/ 3 h 6"/>
                <a:gd name="T18" fmla="*/ 0 w 14"/>
                <a:gd name="T19" fmla="*/ 3 h 6"/>
                <a:gd name="T20" fmla="*/ 6 w 14"/>
                <a:gd name="T21" fmla="*/ 2 h 6"/>
                <a:gd name="T22" fmla="*/ 4 w 14"/>
                <a:gd name="T23" fmla="*/ 1 h 6"/>
                <a:gd name="T24" fmla="*/ 9 w 14"/>
                <a:gd name="T25" fmla="*/ 1 h 6"/>
                <a:gd name="T26" fmla="*/ 7 w 14"/>
                <a:gd name="T27" fmla="*/ 2 h 6"/>
                <a:gd name="T28" fmla="*/ 10 w 14"/>
                <a:gd name="T29" fmla="*/ 3 h 6"/>
                <a:gd name="T30" fmla="*/ 14 w 14"/>
                <a:gd name="T31" fmla="*/ 2 h 6"/>
                <a:gd name="T32" fmla="*/ 13 w 14"/>
                <a:gd name="T33" fmla="*/ 2 h 6"/>
                <a:gd name="T34" fmla="*/ 13 w 14"/>
                <a:gd name="T3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6">
                  <a:moveTo>
                    <a:pt x="13" y="4"/>
                  </a:moveTo>
                  <a:cubicBezTo>
                    <a:pt x="11" y="5"/>
                    <a:pt x="9" y="5"/>
                    <a:pt x="7" y="4"/>
                  </a:cubicBezTo>
                  <a:cubicBezTo>
                    <a:pt x="8" y="4"/>
                    <a:pt x="8" y="3"/>
                    <a:pt x="9" y="3"/>
                  </a:cubicBezTo>
                  <a:cubicBezTo>
                    <a:pt x="7" y="2"/>
                    <a:pt x="6" y="4"/>
                    <a:pt x="6" y="5"/>
                  </a:cubicBezTo>
                  <a:cubicBezTo>
                    <a:pt x="5" y="5"/>
                    <a:pt x="4" y="3"/>
                    <a:pt x="3" y="5"/>
                  </a:cubicBezTo>
                  <a:cubicBezTo>
                    <a:pt x="3" y="4"/>
                    <a:pt x="3" y="4"/>
                    <a:pt x="3" y="3"/>
                  </a:cubicBezTo>
                  <a:cubicBezTo>
                    <a:pt x="3" y="4"/>
                    <a:pt x="1" y="6"/>
                    <a:pt x="1" y="5"/>
                  </a:cubicBezTo>
                  <a:cubicBezTo>
                    <a:pt x="1" y="5"/>
                    <a:pt x="1" y="5"/>
                    <a:pt x="1" y="5"/>
                  </a:cubicBezTo>
                  <a:cubicBezTo>
                    <a:pt x="2" y="4"/>
                    <a:pt x="1" y="4"/>
                    <a:pt x="1" y="3"/>
                  </a:cubicBezTo>
                  <a:cubicBezTo>
                    <a:pt x="0" y="3"/>
                    <a:pt x="0" y="3"/>
                    <a:pt x="0" y="3"/>
                  </a:cubicBezTo>
                  <a:cubicBezTo>
                    <a:pt x="6" y="2"/>
                    <a:pt x="6" y="2"/>
                    <a:pt x="6" y="2"/>
                  </a:cubicBezTo>
                  <a:cubicBezTo>
                    <a:pt x="4" y="1"/>
                    <a:pt x="4" y="1"/>
                    <a:pt x="4" y="1"/>
                  </a:cubicBezTo>
                  <a:cubicBezTo>
                    <a:pt x="9" y="1"/>
                    <a:pt x="9" y="1"/>
                    <a:pt x="9" y="1"/>
                  </a:cubicBezTo>
                  <a:cubicBezTo>
                    <a:pt x="8" y="2"/>
                    <a:pt x="8" y="1"/>
                    <a:pt x="7" y="2"/>
                  </a:cubicBezTo>
                  <a:cubicBezTo>
                    <a:pt x="7" y="4"/>
                    <a:pt x="9" y="2"/>
                    <a:pt x="10" y="3"/>
                  </a:cubicBezTo>
                  <a:cubicBezTo>
                    <a:pt x="9" y="0"/>
                    <a:pt x="13" y="3"/>
                    <a:pt x="14" y="2"/>
                  </a:cubicBezTo>
                  <a:cubicBezTo>
                    <a:pt x="13" y="2"/>
                    <a:pt x="13" y="2"/>
                    <a:pt x="13" y="2"/>
                  </a:cubicBez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 name="Freeform 148"/>
            <p:cNvSpPr/>
            <p:nvPr/>
          </p:nvSpPr>
          <p:spPr bwMode="auto">
            <a:xfrm>
              <a:off x="5146" y="2690"/>
              <a:ext cx="243" cy="77"/>
            </a:xfrm>
            <a:custGeom>
              <a:avLst/>
              <a:gdLst>
                <a:gd name="T0" fmla="*/ 0 w 16"/>
                <a:gd name="T1" fmla="*/ 5 h 5"/>
                <a:gd name="T2" fmla="*/ 16 w 16"/>
                <a:gd name="T3" fmla="*/ 0 h 5"/>
                <a:gd name="T4" fmla="*/ 0 w 16"/>
                <a:gd name="T5" fmla="*/ 5 h 5"/>
              </a:gdLst>
              <a:ahLst/>
              <a:cxnLst>
                <a:cxn ang="0">
                  <a:pos x="T0" y="T1"/>
                </a:cxn>
                <a:cxn ang="0">
                  <a:pos x="T2" y="T3"/>
                </a:cxn>
                <a:cxn ang="0">
                  <a:pos x="T4" y="T5"/>
                </a:cxn>
              </a:cxnLst>
              <a:rect l="0" t="0" r="r" b="b"/>
              <a:pathLst>
                <a:path w="16" h="5">
                  <a:moveTo>
                    <a:pt x="0" y="5"/>
                  </a:moveTo>
                  <a:cubicBezTo>
                    <a:pt x="5" y="4"/>
                    <a:pt x="10" y="0"/>
                    <a:pt x="16" y="0"/>
                  </a:cubicBezTo>
                  <a:cubicBezTo>
                    <a:pt x="10" y="1"/>
                    <a:pt x="6"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 name="Freeform 149"/>
            <p:cNvSpPr/>
            <p:nvPr/>
          </p:nvSpPr>
          <p:spPr bwMode="auto">
            <a:xfrm>
              <a:off x="5344" y="2506"/>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 name="Freeform 150"/>
            <p:cNvSpPr/>
            <p:nvPr/>
          </p:nvSpPr>
          <p:spPr bwMode="auto">
            <a:xfrm>
              <a:off x="5192" y="1401"/>
              <a:ext cx="30" cy="15"/>
            </a:xfrm>
            <a:custGeom>
              <a:avLst/>
              <a:gdLst>
                <a:gd name="T0" fmla="*/ 15 w 30"/>
                <a:gd name="T1" fmla="*/ 0 h 15"/>
                <a:gd name="T2" fmla="*/ 30 w 30"/>
                <a:gd name="T3" fmla="*/ 0 h 15"/>
                <a:gd name="T4" fmla="*/ 0 w 30"/>
                <a:gd name="T5" fmla="*/ 15 h 15"/>
                <a:gd name="T6" fmla="*/ 0 w 30"/>
                <a:gd name="T7" fmla="*/ 0 h 15"/>
                <a:gd name="T8" fmla="*/ 15 w 30"/>
                <a:gd name="T9" fmla="*/ 0 h 15"/>
              </a:gdLst>
              <a:ahLst/>
              <a:cxnLst>
                <a:cxn ang="0">
                  <a:pos x="T0" y="T1"/>
                </a:cxn>
                <a:cxn ang="0">
                  <a:pos x="T2" y="T3"/>
                </a:cxn>
                <a:cxn ang="0">
                  <a:pos x="T4" y="T5"/>
                </a:cxn>
                <a:cxn ang="0">
                  <a:pos x="T6" y="T7"/>
                </a:cxn>
                <a:cxn ang="0">
                  <a:pos x="T8" y="T9"/>
                </a:cxn>
              </a:cxnLst>
              <a:rect l="0" t="0" r="r" b="b"/>
              <a:pathLst>
                <a:path w="30" h="15">
                  <a:moveTo>
                    <a:pt x="15" y="0"/>
                  </a:moveTo>
                  <a:lnTo>
                    <a:pt x="30"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 name="Freeform 151"/>
            <p:cNvSpPr/>
            <p:nvPr/>
          </p:nvSpPr>
          <p:spPr bwMode="auto">
            <a:xfrm>
              <a:off x="5146" y="1293"/>
              <a:ext cx="31" cy="16"/>
            </a:xfrm>
            <a:custGeom>
              <a:avLst/>
              <a:gdLst>
                <a:gd name="T0" fmla="*/ 0 w 31"/>
                <a:gd name="T1" fmla="*/ 16 h 16"/>
                <a:gd name="T2" fmla="*/ 31 w 31"/>
                <a:gd name="T3" fmla="*/ 0 h 16"/>
                <a:gd name="T4" fmla="*/ 15 w 31"/>
                <a:gd name="T5" fmla="*/ 0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 name="Freeform 152"/>
            <p:cNvSpPr/>
            <p:nvPr/>
          </p:nvSpPr>
          <p:spPr bwMode="auto">
            <a:xfrm>
              <a:off x="5283" y="2322"/>
              <a:ext cx="15" cy="3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2"/>
                    <a:pt x="0" y="0"/>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 name="Freeform 153"/>
            <p:cNvSpPr/>
            <p:nvPr/>
          </p:nvSpPr>
          <p:spPr bwMode="auto">
            <a:xfrm>
              <a:off x="5222" y="2506"/>
              <a:ext cx="107" cy="31"/>
            </a:xfrm>
            <a:custGeom>
              <a:avLst/>
              <a:gdLst>
                <a:gd name="T0" fmla="*/ 7 w 7"/>
                <a:gd name="T1" fmla="*/ 2 h 2"/>
                <a:gd name="T2" fmla="*/ 3 w 7"/>
                <a:gd name="T3" fmla="*/ 1 h 2"/>
                <a:gd name="T4" fmla="*/ 3 w 7"/>
                <a:gd name="T5" fmla="*/ 2 h 2"/>
                <a:gd name="T6" fmla="*/ 0 w 7"/>
                <a:gd name="T7" fmla="*/ 1 h 2"/>
                <a:gd name="T8" fmla="*/ 1 w 7"/>
                <a:gd name="T9" fmla="*/ 1 h 2"/>
                <a:gd name="T10" fmla="*/ 2 w 7"/>
                <a:gd name="T11" fmla="*/ 2 h 2"/>
                <a:gd name="T12" fmla="*/ 4 w 7"/>
                <a:gd name="T13" fmla="*/ 1 h 2"/>
                <a:gd name="T14" fmla="*/ 7 w 7"/>
                <a:gd name="T15" fmla="*/ 1 h 2"/>
                <a:gd name="T16" fmla="*/ 7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7" y="2"/>
                  </a:moveTo>
                  <a:cubicBezTo>
                    <a:pt x="6" y="1"/>
                    <a:pt x="4" y="2"/>
                    <a:pt x="3" y="1"/>
                  </a:cubicBezTo>
                  <a:cubicBezTo>
                    <a:pt x="3" y="2"/>
                    <a:pt x="3" y="2"/>
                    <a:pt x="3" y="2"/>
                  </a:cubicBezTo>
                  <a:cubicBezTo>
                    <a:pt x="2" y="1"/>
                    <a:pt x="0" y="2"/>
                    <a:pt x="0" y="1"/>
                  </a:cubicBezTo>
                  <a:cubicBezTo>
                    <a:pt x="0" y="1"/>
                    <a:pt x="1" y="1"/>
                    <a:pt x="1" y="1"/>
                  </a:cubicBezTo>
                  <a:cubicBezTo>
                    <a:pt x="1" y="1"/>
                    <a:pt x="2" y="1"/>
                    <a:pt x="2" y="2"/>
                  </a:cubicBezTo>
                  <a:cubicBezTo>
                    <a:pt x="2" y="0"/>
                    <a:pt x="4" y="1"/>
                    <a:pt x="4" y="1"/>
                  </a:cubicBezTo>
                  <a:cubicBezTo>
                    <a:pt x="5" y="1"/>
                    <a:pt x="6" y="1"/>
                    <a:pt x="7" y="1"/>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 name="Freeform 154"/>
            <p:cNvSpPr/>
            <p:nvPr/>
          </p:nvSpPr>
          <p:spPr bwMode="auto">
            <a:xfrm>
              <a:off x="5131" y="1447"/>
              <a:ext cx="46" cy="31"/>
            </a:xfrm>
            <a:custGeom>
              <a:avLst/>
              <a:gdLst>
                <a:gd name="T0" fmla="*/ 0 w 3"/>
                <a:gd name="T1" fmla="*/ 2 h 2"/>
                <a:gd name="T2" fmla="*/ 3 w 3"/>
                <a:gd name="T3" fmla="*/ 2 h 2"/>
                <a:gd name="T4" fmla="*/ 0 w 3"/>
                <a:gd name="T5" fmla="*/ 2 h 2"/>
              </a:gdLst>
              <a:ahLst/>
              <a:cxnLst>
                <a:cxn ang="0">
                  <a:pos x="T0" y="T1"/>
                </a:cxn>
                <a:cxn ang="0">
                  <a:pos x="T2" y="T3"/>
                </a:cxn>
                <a:cxn ang="0">
                  <a:pos x="T4" y="T5"/>
                </a:cxn>
              </a:cxnLst>
              <a:rect l="0" t="0" r="r" b="b"/>
              <a:pathLst>
                <a:path w="3" h="2">
                  <a:moveTo>
                    <a:pt x="0" y="2"/>
                  </a:moveTo>
                  <a:cubicBezTo>
                    <a:pt x="1" y="2"/>
                    <a:pt x="2" y="0"/>
                    <a:pt x="3"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 name="Freeform 155"/>
            <p:cNvSpPr/>
            <p:nvPr/>
          </p:nvSpPr>
          <p:spPr bwMode="auto">
            <a:xfrm>
              <a:off x="5177" y="1938"/>
              <a:ext cx="45" cy="61"/>
            </a:xfrm>
            <a:custGeom>
              <a:avLst/>
              <a:gdLst>
                <a:gd name="T0" fmla="*/ 0 w 3"/>
                <a:gd name="T1" fmla="*/ 3 h 4"/>
                <a:gd name="T2" fmla="*/ 3 w 3"/>
                <a:gd name="T3" fmla="*/ 1 h 4"/>
                <a:gd name="T4" fmla="*/ 0 w 3"/>
                <a:gd name="T5" fmla="*/ 1 h 4"/>
                <a:gd name="T6" fmla="*/ 3 w 3"/>
                <a:gd name="T7" fmla="*/ 1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2"/>
                    <a:pt x="3" y="1"/>
                  </a:cubicBezTo>
                  <a:cubicBezTo>
                    <a:pt x="2" y="1"/>
                    <a:pt x="1" y="0"/>
                    <a:pt x="0" y="1"/>
                  </a:cubicBezTo>
                  <a:cubicBezTo>
                    <a:pt x="1" y="1"/>
                    <a:pt x="3" y="0"/>
                    <a:pt x="3" y="1"/>
                  </a:cubicBezTo>
                  <a:cubicBezTo>
                    <a:pt x="3" y="4"/>
                    <a:pt x="1"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 name="Freeform 156"/>
            <p:cNvSpPr/>
            <p:nvPr/>
          </p:nvSpPr>
          <p:spPr bwMode="auto">
            <a:xfrm>
              <a:off x="5192" y="2199"/>
              <a:ext cx="45"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0" y="0"/>
                    <a:pt x="2" y="2"/>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3" name="Freeform 157"/>
            <p:cNvSpPr/>
            <p:nvPr/>
          </p:nvSpPr>
          <p:spPr bwMode="auto">
            <a:xfrm>
              <a:off x="5313" y="3043"/>
              <a:ext cx="31" cy="15"/>
            </a:xfrm>
            <a:custGeom>
              <a:avLst/>
              <a:gdLst>
                <a:gd name="T0" fmla="*/ 2 w 2"/>
                <a:gd name="T1" fmla="*/ 1 h 1"/>
                <a:gd name="T2" fmla="*/ 0 w 2"/>
                <a:gd name="T3" fmla="*/ 1 h 1"/>
                <a:gd name="T4" fmla="*/ 2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0" y="1"/>
                    <a:pt x="0" y="1"/>
                    <a:pt x="0" y="1"/>
                  </a:cubicBezTo>
                  <a:cubicBezTo>
                    <a:pt x="0" y="0"/>
                    <a:pt x="1" y="1"/>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4" name="Freeform 158"/>
            <p:cNvSpPr/>
            <p:nvPr/>
          </p:nvSpPr>
          <p:spPr bwMode="auto">
            <a:xfrm>
              <a:off x="5070" y="1217"/>
              <a:ext cx="31" cy="15"/>
            </a:xfrm>
            <a:custGeom>
              <a:avLst/>
              <a:gdLst>
                <a:gd name="T0" fmla="*/ 31 w 31"/>
                <a:gd name="T1" fmla="*/ 0 h 15"/>
                <a:gd name="T2" fmla="*/ 31 w 31"/>
                <a:gd name="T3" fmla="*/ 0 h 15"/>
                <a:gd name="T4" fmla="*/ 0 w 31"/>
                <a:gd name="T5" fmla="*/ 15 h 15"/>
                <a:gd name="T6" fmla="*/ 0 w 31"/>
                <a:gd name="T7" fmla="*/ 0 h 15"/>
                <a:gd name="T8" fmla="*/ 31 w 31"/>
                <a:gd name="T9" fmla="*/ 0 h 15"/>
              </a:gdLst>
              <a:ahLst/>
              <a:cxnLst>
                <a:cxn ang="0">
                  <a:pos x="T0" y="T1"/>
                </a:cxn>
                <a:cxn ang="0">
                  <a:pos x="T2" y="T3"/>
                </a:cxn>
                <a:cxn ang="0">
                  <a:pos x="T4" y="T5"/>
                </a:cxn>
                <a:cxn ang="0">
                  <a:pos x="T6" y="T7"/>
                </a:cxn>
                <a:cxn ang="0">
                  <a:pos x="T8" y="T9"/>
                </a:cxn>
              </a:cxnLst>
              <a:rect l="0" t="0" r="r" b="b"/>
              <a:pathLst>
                <a:path w="31" h="15">
                  <a:moveTo>
                    <a:pt x="31" y="0"/>
                  </a:moveTo>
                  <a:lnTo>
                    <a:pt x="31" y="0"/>
                  </a:lnTo>
                  <a:lnTo>
                    <a:pt x="0" y="15"/>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5" name="Rectangle 159"/>
            <p:cNvSpPr>
              <a:spLocks noChangeArrowheads="1"/>
            </p:cNvSpPr>
            <p:nvPr/>
          </p:nvSpPr>
          <p:spPr bwMode="auto">
            <a:xfrm>
              <a:off x="5070" y="1171"/>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6" name="Freeform 160"/>
            <p:cNvSpPr/>
            <p:nvPr/>
          </p:nvSpPr>
          <p:spPr bwMode="auto">
            <a:xfrm>
              <a:off x="5161" y="1677"/>
              <a:ext cx="0" cy="31"/>
            </a:xfrm>
            <a:custGeom>
              <a:avLst/>
              <a:gdLst>
                <a:gd name="T0" fmla="*/ 0 h 31"/>
                <a:gd name="T1" fmla="*/ 31 h 31"/>
                <a:gd name="T2" fmla="*/ 0 h 31"/>
              </a:gdLst>
              <a:ahLst/>
              <a:cxnLst>
                <a:cxn ang="0">
                  <a:pos x="0" y="T0"/>
                </a:cxn>
                <a:cxn ang="0">
                  <a:pos x="0" y="T1"/>
                </a:cxn>
                <a:cxn ang="0">
                  <a:pos x="0" y="T2"/>
                </a:cxn>
              </a:cxnLst>
              <a:rect l="0" t="0" r="r" b="b"/>
              <a:pathLst>
                <a:path h="31">
                  <a:moveTo>
                    <a:pt x="0" y="0"/>
                  </a:moveTo>
                  <a:lnTo>
                    <a:pt x="0"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7" name="Freeform 161"/>
            <p:cNvSpPr/>
            <p:nvPr/>
          </p:nvSpPr>
          <p:spPr bwMode="auto">
            <a:xfrm>
              <a:off x="3566" y="1831"/>
              <a:ext cx="1641" cy="445"/>
            </a:xfrm>
            <a:custGeom>
              <a:avLst/>
              <a:gdLst>
                <a:gd name="T0" fmla="*/ 106 w 108"/>
                <a:gd name="T1" fmla="*/ 18 h 29"/>
                <a:gd name="T2" fmla="*/ 100 w 108"/>
                <a:gd name="T3" fmla="*/ 21 h 29"/>
                <a:gd name="T4" fmla="*/ 99 w 108"/>
                <a:gd name="T5" fmla="*/ 21 h 29"/>
                <a:gd name="T6" fmla="*/ 89 w 108"/>
                <a:gd name="T7" fmla="*/ 21 h 29"/>
                <a:gd name="T8" fmla="*/ 88 w 108"/>
                <a:gd name="T9" fmla="*/ 21 h 29"/>
                <a:gd name="T10" fmla="*/ 87 w 108"/>
                <a:gd name="T11" fmla="*/ 19 h 29"/>
                <a:gd name="T12" fmla="*/ 74 w 108"/>
                <a:gd name="T13" fmla="*/ 21 h 29"/>
                <a:gd name="T14" fmla="*/ 73 w 108"/>
                <a:gd name="T15" fmla="*/ 21 h 29"/>
                <a:gd name="T16" fmla="*/ 65 w 108"/>
                <a:gd name="T17" fmla="*/ 23 h 29"/>
                <a:gd name="T18" fmla="*/ 58 w 108"/>
                <a:gd name="T19" fmla="*/ 28 h 29"/>
                <a:gd name="T20" fmla="*/ 48 w 108"/>
                <a:gd name="T21" fmla="*/ 28 h 29"/>
                <a:gd name="T22" fmla="*/ 50 w 108"/>
                <a:gd name="T23" fmla="*/ 26 h 29"/>
                <a:gd name="T24" fmla="*/ 47 w 108"/>
                <a:gd name="T25" fmla="*/ 24 h 29"/>
                <a:gd name="T26" fmla="*/ 40 w 108"/>
                <a:gd name="T27" fmla="*/ 22 h 29"/>
                <a:gd name="T28" fmla="*/ 26 w 108"/>
                <a:gd name="T29" fmla="*/ 19 h 29"/>
                <a:gd name="T30" fmla="*/ 31 w 108"/>
                <a:gd name="T31" fmla="*/ 20 h 29"/>
                <a:gd name="T32" fmla="*/ 43 w 108"/>
                <a:gd name="T33" fmla="*/ 16 h 29"/>
                <a:gd name="T34" fmla="*/ 53 w 108"/>
                <a:gd name="T35" fmla="*/ 14 h 29"/>
                <a:gd name="T36" fmla="*/ 50 w 108"/>
                <a:gd name="T37" fmla="*/ 12 h 29"/>
                <a:gd name="T38" fmla="*/ 39 w 108"/>
                <a:gd name="T39" fmla="*/ 16 h 29"/>
                <a:gd name="T40" fmla="*/ 23 w 108"/>
                <a:gd name="T41" fmla="*/ 16 h 29"/>
                <a:gd name="T42" fmla="*/ 18 w 108"/>
                <a:gd name="T43" fmla="*/ 16 h 29"/>
                <a:gd name="T44" fmla="*/ 12 w 108"/>
                <a:gd name="T45" fmla="*/ 21 h 29"/>
                <a:gd name="T46" fmla="*/ 11 w 108"/>
                <a:gd name="T47" fmla="*/ 22 h 29"/>
                <a:gd name="T48" fmla="*/ 9 w 108"/>
                <a:gd name="T49" fmla="*/ 24 h 29"/>
                <a:gd name="T50" fmla="*/ 5 w 108"/>
                <a:gd name="T51" fmla="*/ 23 h 29"/>
                <a:gd name="T52" fmla="*/ 7 w 108"/>
                <a:gd name="T53" fmla="*/ 22 h 29"/>
                <a:gd name="T54" fmla="*/ 4 w 108"/>
                <a:gd name="T55" fmla="*/ 19 h 29"/>
                <a:gd name="T56" fmla="*/ 3 w 108"/>
                <a:gd name="T57" fmla="*/ 18 h 29"/>
                <a:gd name="T58" fmla="*/ 2 w 108"/>
                <a:gd name="T59" fmla="*/ 10 h 29"/>
                <a:gd name="T60" fmla="*/ 27 w 108"/>
                <a:gd name="T61" fmla="*/ 8 h 29"/>
                <a:gd name="T62" fmla="*/ 36 w 108"/>
                <a:gd name="T63" fmla="*/ 11 h 29"/>
                <a:gd name="T64" fmla="*/ 31 w 108"/>
                <a:gd name="T65" fmla="*/ 11 h 29"/>
                <a:gd name="T66" fmla="*/ 27 w 108"/>
                <a:gd name="T67" fmla="*/ 12 h 29"/>
                <a:gd name="T68" fmla="*/ 42 w 108"/>
                <a:gd name="T69" fmla="*/ 12 h 29"/>
                <a:gd name="T70" fmla="*/ 43 w 108"/>
                <a:gd name="T71" fmla="*/ 12 h 29"/>
                <a:gd name="T72" fmla="*/ 71 w 108"/>
                <a:gd name="T73" fmla="*/ 10 h 29"/>
                <a:gd name="T74" fmla="*/ 79 w 108"/>
                <a:gd name="T75" fmla="*/ 9 h 29"/>
                <a:gd name="T76" fmla="*/ 72 w 108"/>
                <a:gd name="T77" fmla="*/ 7 h 29"/>
                <a:gd name="T78" fmla="*/ 57 w 108"/>
                <a:gd name="T79" fmla="*/ 6 h 29"/>
                <a:gd name="T80" fmla="*/ 53 w 108"/>
                <a:gd name="T81" fmla="*/ 5 h 29"/>
                <a:gd name="T82" fmla="*/ 47 w 108"/>
                <a:gd name="T83" fmla="*/ 5 h 29"/>
                <a:gd name="T84" fmla="*/ 54 w 108"/>
                <a:gd name="T85" fmla="*/ 3 h 29"/>
                <a:gd name="T86" fmla="*/ 56 w 108"/>
                <a:gd name="T87" fmla="*/ 3 h 29"/>
                <a:gd name="T88" fmla="*/ 59 w 108"/>
                <a:gd name="T89" fmla="*/ 2 h 29"/>
                <a:gd name="T90" fmla="*/ 75 w 108"/>
                <a:gd name="T91" fmla="*/ 2 h 29"/>
                <a:gd name="T92" fmla="*/ 85 w 108"/>
                <a:gd name="T93" fmla="*/ 3 h 29"/>
                <a:gd name="T94" fmla="*/ 96 w 108"/>
                <a:gd name="T95" fmla="*/ 6 h 29"/>
                <a:gd name="T96" fmla="*/ 85 w 108"/>
                <a:gd name="T97" fmla="*/ 8 h 29"/>
                <a:gd name="T98" fmla="*/ 82 w 108"/>
                <a:gd name="T99" fmla="*/ 9 h 29"/>
                <a:gd name="T100" fmla="*/ 84 w 108"/>
                <a:gd name="T101" fmla="*/ 11 h 29"/>
                <a:gd name="T102" fmla="*/ 90 w 108"/>
                <a:gd name="T103" fmla="*/ 12 h 29"/>
                <a:gd name="T104" fmla="*/ 88 w 108"/>
                <a:gd name="T105" fmla="*/ 16 h 29"/>
                <a:gd name="T106" fmla="*/ 92 w 108"/>
                <a:gd name="T107" fmla="*/ 17 h 29"/>
                <a:gd name="T108" fmla="*/ 96 w 108"/>
                <a:gd name="T109" fmla="*/ 18 h 29"/>
                <a:gd name="T110" fmla="*/ 105 w 108"/>
                <a:gd name="T11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 h="29">
                  <a:moveTo>
                    <a:pt x="108" y="20"/>
                  </a:moveTo>
                  <a:cubicBezTo>
                    <a:pt x="107" y="20"/>
                    <a:pt x="107" y="20"/>
                    <a:pt x="107" y="20"/>
                  </a:cubicBezTo>
                  <a:cubicBezTo>
                    <a:pt x="107" y="19"/>
                    <a:pt x="107" y="19"/>
                    <a:pt x="108" y="18"/>
                  </a:cubicBezTo>
                  <a:cubicBezTo>
                    <a:pt x="107" y="18"/>
                    <a:pt x="107" y="18"/>
                    <a:pt x="106" y="18"/>
                  </a:cubicBezTo>
                  <a:cubicBezTo>
                    <a:pt x="107" y="21"/>
                    <a:pt x="103" y="19"/>
                    <a:pt x="103" y="20"/>
                  </a:cubicBezTo>
                  <a:cubicBezTo>
                    <a:pt x="102" y="19"/>
                    <a:pt x="102" y="20"/>
                    <a:pt x="102" y="20"/>
                  </a:cubicBezTo>
                  <a:cubicBezTo>
                    <a:pt x="102" y="21"/>
                    <a:pt x="102" y="21"/>
                    <a:pt x="102" y="21"/>
                  </a:cubicBezTo>
                  <a:cubicBezTo>
                    <a:pt x="101" y="20"/>
                    <a:pt x="100" y="21"/>
                    <a:pt x="100" y="21"/>
                  </a:cubicBezTo>
                  <a:cubicBezTo>
                    <a:pt x="101" y="21"/>
                    <a:pt x="101" y="20"/>
                    <a:pt x="102" y="20"/>
                  </a:cubicBezTo>
                  <a:cubicBezTo>
                    <a:pt x="101" y="19"/>
                    <a:pt x="99" y="19"/>
                    <a:pt x="98" y="19"/>
                  </a:cubicBezTo>
                  <a:cubicBezTo>
                    <a:pt x="97" y="20"/>
                    <a:pt x="97" y="20"/>
                    <a:pt x="97" y="20"/>
                  </a:cubicBezTo>
                  <a:cubicBezTo>
                    <a:pt x="99" y="21"/>
                    <a:pt x="99" y="21"/>
                    <a:pt x="99" y="21"/>
                  </a:cubicBezTo>
                  <a:cubicBezTo>
                    <a:pt x="97" y="21"/>
                    <a:pt x="93" y="20"/>
                    <a:pt x="91" y="21"/>
                  </a:cubicBezTo>
                  <a:cubicBezTo>
                    <a:pt x="92" y="21"/>
                    <a:pt x="94" y="21"/>
                    <a:pt x="94" y="20"/>
                  </a:cubicBezTo>
                  <a:cubicBezTo>
                    <a:pt x="92" y="17"/>
                    <a:pt x="91" y="20"/>
                    <a:pt x="89" y="20"/>
                  </a:cubicBezTo>
                  <a:cubicBezTo>
                    <a:pt x="89" y="21"/>
                    <a:pt x="89" y="21"/>
                    <a:pt x="89" y="21"/>
                  </a:cubicBezTo>
                  <a:cubicBezTo>
                    <a:pt x="89" y="21"/>
                    <a:pt x="89" y="21"/>
                    <a:pt x="89" y="21"/>
                  </a:cubicBezTo>
                  <a:cubicBezTo>
                    <a:pt x="85" y="22"/>
                    <a:pt x="85" y="22"/>
                    <a:pt x="85" y="22"/>
                  </a:cubicBezTo>
                  <a:cubicBezTo>
                    <a:pt x="85" y="21"/>
                    <a:pt x="85" y="21"/>
                    <a:pt x="85" y="21"/>
                  </a:cubicBezTo>
                  <a:cubicBezTo>
                    <a:pt x="86" y="21"/>
                    <a:pt x="87" y="21"/>
                    <a:pt x="88" y="21"/>
                  </a:cubicBezTo>
                  <a:cubicBezTo>
                    <a:pt x="87" y="19"/>
                    <a:pt x="86" y="20"/>
                    <a:pt x="85" y="20"/>
                  </a:cubicBezTo>
                  <a:cubicBezTo>
                    <a:pt x="84" y="22"/>
                    <a:pt x="83" y="21"/>
                    <a:pt x="82" y="21"/>
                  </a:cubicBezTo>
                  <a:cubicBezTo>
                    <a:pt x="81" y="19"/>
                    <a:pt x="81" y="19"/>
                    <a:pt x="81" y="19"/>
                  </a:cubicBezTo>
                  <a:cubicBezTo>
                    <a:pt x="83" y="19"/>
                    <a:pt x="86" y="21"/>
                    <a:pt x="87" y="19"/>
                  </a:cubicBezTo>
                  <a:cubicBezTo>
                    <a:pt x="85" y="18"/>
                    <a:pt x="85" y="18"/>
                    <a:pt x="85" y="18"/>
                  </a:cubicBezTo>
                  <a:cubicBezTo>
                    <a:pt x="82" y="20"/>
                    <a:pt x="78" y="17"/>
                    <a:pt x="76" y="20"/>
                  </a:cubicBezTo>
                  <a:cubicBezTo>
                    <a:pt x="79" y="20"/>
                    <a:pt x="79" y="20"/>
                    <a:pt x="79" y="20"/>
                  </a:cubicBezTo>
                  <a:cubicBezTo>
                    <a:pt x="74" y="21"/>
                    <a:pt x="74" y="21"/>
                    <a:pt x="74" y="21"/>
                  </a:cubicBezTo>
                  <a:cubicBezTo>
                    <a:pt x="75" y="22"/>
                    <a:pt x="75" y="22"/>
                    <a:pt x="75" y="22"/>
                  </a:cubicBezTo>
                  <a:cubicBezTo>
                    <a:pt x="74" y="22"/>
                    <a:pt x="73" y="22"/>
                    <a:pt x="72" y="22"/>
                  </a:cubicBezTo>
                  <a:cubicBezTo>
                    <a:pt x="72" y="22"/>
                    <a:pt x="73" y="23"/>
                    <a:pt x="73" y="22"/>
                  </a:cubicBezTo>
                  <a:cubicBezTo>
                    <a:pt x="73" y="21"/>
                    <a:pt x="73" y="21"/>
                    <a:pt x="73" y="21"/>
                  </a:cubicBezTo>
                  <a:cubicBezTo>
                    <a:pt x="72" y="20"/>
                    <a:pt x="71" y="23"/>
                    <a:pt x="70" y="22"/>
                  </a:cubicBezTo>
                  <a:cubicBezTo>
                    <a:pt x="69" y="23"/>
                    <a:pt x="69" y="23"/>
                    <a:pt x="69" y="23"/>
                  </a:cubicBezTo>
                  <a:cubicBezTo>
                    <a:pt x="69" y="22"/>
                    <a:pt x="69" y="22"/>
                    <a:pt x="68" y="22"/>
                  </a:cubicBezTo>
                  <a:cubicBezTo>
                    <a:pt x="67" y="21"/>
                    <a:pt x="66" y="24"/>
                    <a:pt x="65" y="23"/>
                  </a:cubicBezTo>
                  <a:cubicBezTo>
                    <a:pt x="66" y="26"/>
                    <a:pt x="62" y="25"/>
                    <a:pt x="62" y="26"/>
                  </a:cubicBezTo>
                  <a:cubicBezTo>
                    <a:pt x="62" y="25"/>
                    <a:pt x="60" y="29"/>
                    <a:pt x="58" y="26"/>
                  </a:cubicBezTo>
                  <a:cubicBezTo>
                    <a:pt x="56" y="27"/>
                    <a:pt x="54" y="25"/>
                    <a:pt x="53" y="27"/>
                  </a:cubicBezTo>
                  <a:cubicBezTo>
                    <a:pt x="54" y="29"/>
                    <a:pt x="57" y="27"/>
                    <a:pt x="58" y="28"/>
                  </a:cubicBezTo>
                  <a:cubicBezTo>
                    <a:pt x="56" y="29"/>
                    <a:pt x="55" y="29"/>
                    <a:pt x="54" y="29"/>
                  </a:cubicBezTo>
                  <a:cubicBezTo>
                    <a:pt x="52" y="29"/>
                    <a:pt x="49" y="29"/>
                    <a:pt x="46" y="29"/>
                  </a:cubicBezTo>
                  <a:cubicBezTo>
                    <a:pt x="47" y="29"/>
                    <a:pt x="47" y="29"/>
                    <a:pt x="47" y="29"/>
                  </a:cubicBezTo>
                  <a:cubicBezTo>
                    <a:pt x="48" y="29"/>
                    <a:pt x="48" y="28"/>
                    <a:pt x="48" y="28"/>
                  </a:cubicBezTo>
                  <a:cubicBezTo>
                    <a:pt x="45" y="27"/>
                    <a:pt x="40" y="28"/>
                    <a:pt x="36" y="28"/>
                  </a:cubicBezTo>
                  <a:cubicBezTo>
                    <a:pt x="36" y="28"/>
                    <a:pt x="40" y="29"/>
                    <a:pt x="39" y="27"/>
                  </a:cubicBezTo>
                  <a:cubicBezTo>
                    <a:pt x="42" y="26"/>
                    <a:pt x="47" y="27"/>
                    <a:pt x="50" y="25"/>
                  </a:cubicBezTo>
                  <a:cubicBezTo>
                    <a:pt x="50" y="25"/>
                    <a:pt x="50" y="26"/>
                    <a:pt x="50" y="26"/>
                  </a:cubicBezTo>
                  <a:cubicBezTo>
                    <a:pt x="51" y="26"/>
                    <a:pt x="53" y="27"/>
                    <a:pt x="54" y="25"/>
                  </a:cubicBezTo>
                  <a:cubicBezTo>
                    <a:pt x="53" y="25"/>
                    <a:pt x="55" y="26"/>
                    <a:pt x="55" y="24"/>
                  </a:cubicBezTo>
                  <a:cubicBezTo>
                    <a:pt x="55" y="23"/>
                    <a:pt x="55" y="23"/>
                    <a:pt x="55" y="23"/>
                  </a:cubicBezTo>
                  <a:cubicBezTo>
                    <a:pt x="53" y="22"/>
                    <a:pt x="49" y="24"/>
                    <a:pt x="47" y="24"/>
                  </a:cubicBezTo>
                  <a:cubicBezTo>
                    <a:pt x="46" y="24"/>
                    <a:pt x="44" y="24"/>
                    <a:pt x="43" y="24"/>
                  </a:cubicBezTo>
                  <a:cubicBezTo>
                    <a:pt x="43" y="24"/>
                    <a:pt x="46" y="22"/>
                    <a:pt x="47" y="24"/>
                  </a:cubicBezTo>
                  <a:cubicBezTo>
                    <a:pt x="48" y="23"/>
                    <a:pt x="47" y="23"/>
                    <a:pt x="48" y="23"/>
                  </a:cubicBezTo>
                  <a:cubicBezTo>
                    <a:pt x="45" y="20"/>
                    <a:pt x="42" y="23"/>
                    <a:pt x="40" y="22"/>
                  </a:cubicBezTo>
                  <a:cubicBezTo>
                    <a:pt x="41" y="22"/>
                    <a:pt x="43" y="21"/>
                    <a:pt x="43" y="20"/>
                  </a:cubicBezTo>
                  <a:cubicBezTo>
                    <a:pt x="42" y="20"/>
                    <a:pt x="41" y="20"/>
                    <a:pt x="39" y="19"/>
                  </a:cubicBezTo>
                  <a:cubicBezTo>
                    <a:pt x="35" y="21"/>
                    <a:pt x="31" y="20"/>
                    <a:pt x="27" y="21"/>
                  </a:cubicBezTo>
                  <a:cubicBezTo>
                    <a:pt x="26" y="19"/>
                    <a:pt x="26" y="19"/>
                    <a:pt x="26" y="19"/>
                  </a:cubicBezTo>
                  <a:cubicBezTo>
                    <a:pt x="28" y="19"/>
                    <a:pt x="28" y="19"/>
                    <a:pt x="28" y="19"/>
                  </a:cubicBezTo>
                  <a:cubicBezTo>
                    <a:pt x="29" y="21"/>
                    <a:pt x="29" y="21"/>
                    <a:pt x="29" y="21"/>
                  </a:cubicBezTo>
                  <a:cubicBezTo>
                    <a:pt x="31" y="19"/>
                    <a:pt x="31" y="19"/>
                    <a:pt x="31" y="19"/>
                  </a:cubicBezTo>
                  <a:cubicBezTo>
                    <a:pt x="31" y="19"/>
                    <a:pt x="30" y="20"/>
                    <a:pt x="31" y="20"/>
                  </a:cubicBezTo>
                  <a:cubicBezTo>
                    <a:pt x="32" y="20"/>
                    <a:pt x="33" y="19"/>
                    <a:pt x="33" y="18"/>
                  </a:cubicBezTo>
                  <a:cubicBezTo>
                    <a:pt x="33" y="18"/>
                    <a:pt x="33" y="18"/>
                    <a:pt x="33" y="18"/>
                  </a:cubicBezTo>
                  <a:cubicBezTo>
                    <a:pt x="35" y="18"/>
                    <a:pt x="36" y="18"/>
                    <a:pt x="37" y="18"/>
                  </a:cubicBezTo>
                  <a:cubicBezTo>
                    <a:pt x="40" y="19"/>
                    <a:pt x="41" y="16"/>
                    <a:pt x="43" y="16"/>
                  </a:cubicBezTo>
                  <a:cubicBezTo>
                    <a:pt x="43" y="16"/>
                    <a:pt x="43" y="16"/>
                    <a:pt x="43" y="16"/>
                  </a:cubicBezTo>
                  <a:cubicBezTo>
                    <a:pt x="45" y="16"/>
                    <a:pt x="48" y="16"/>
                    <a:pt x="51" y="15"/>
                  </a:cubicBezTo>
                  <a:cubicBezTo>
                    <a:pt x="52" y="15"/>
                    <a:pt x="52" y="16"/>
                    <a:pt x="53" y="16"/>
                  </a:cubicBezTo>
                  <a:cubicBezTo>
                    <a:pt x="55" y="15"/>
                    <a:pt x="53" y="14"/>
                    <a:pt x="53" y="14"/>
                  </a:cubicBezTo>
                  <a:cubicBezTo>
                    <a:pt x="52" y="14"/>
                    <a:pt x="52" y="14"/>
                    <a:pt x="52" y="14"/>
                  </a:cubicBezTo>
                  <a:cubicBezTo>
                    <a:pt x="52" y="13"/>
                    <a:pt x="52" y="13"/>
                    <a:pt x="51" y="13"/>
                  </a:cubicBezTo>
                  <a:cubicBezTo>
                    <a:pt x="54" y="12"/>
                    <a:pt x="57" y="15"/>
                    <a:pt x="58" y="12"/>
                  </a:cubicBezTo>
                  <a:cubicBezTo>
                    <a:pt x="55" y="11"/>
                    <a:pt x="52" y="11"/>
                    <a:pt x="50" y="12"/>
                  </a:cubicBezTo>
                  <a:cubicBezTo>
                    <a:pt x="50" y="13"/>
                    <a:pt x="50" y="13"/>
                    <a:pt x="50" y="13"/>
                  </a:cubicBezTo>
                  <a:cubicBezTo>
                    <a:pt x="48" y="14"/>
                    <a:pt x="45" y="12"/>
                    <a:pt x="44" y="15"/>
                  </a:cubicBezTo>
                  <a:cubicBezTo>
                    <a:pt x="45" y="14"/>
                    <a:pt x="45" y="14"/>
                    <a:pt x="45" y="14"/>
                  </a:cubicBezTo>
                  <a:cubicBezTo>
                    <a:pt x="43" y="16"/>
                    <a:pt x="40" y="11"/>
                    <a:pt x="39" y="16"/>
                  </a:cubicBezTo>
                  <a:cubicBezTo>
                    <a:pt x="40" y="15"/>
                    <a:pt x="40" y="15"/>
                    <a:pt x="40" y="15"/>
                  </a:cubicBezTo>
                  <a:cubicBezTo>
                    <a:pt x="34" y="13"/>
                    <a:pt x="32" y="17"/>
                    <a:pt x="26" y="16"/>
                  </a:cubicBezTo>
                  <a:cubicBezTo>
                    <a:pt x="28" y="14"/>
                    <a:pt x="29" y="16"/>
                    <a:pt x="30" y="14"/>
                  </a:cubicBezTo>
                  <a:cubicBezTo>
                    <a:pt x="26" y="11"/>
                    <a:pt x="27" y="18"/>
                    <a:pt x="23" y="16"/>
                  </a:cubicBezTo>
                  <a:cubicBezTo>
                    <a:pt x="21" y="16"/>
                    <a:pt x="21" y="16"/>
                    <a:pt x="21" y="16"/>
                  </a:cubicBezTo>
                  <a:cubicBezTo>
                    <a:pt x="22" y="16"/>
                    <a:pt x="23" y="16"/>
                    <a:pt x="23" y="15"/>
                  </a:cubicBezTo>
                  <a:cubicBezTo>
                    <a:pt x="20" y="14"/>
                    <a:pt x="21" y="15"/>
                    <a:pt x="20" y="17"/>
                  </a:cubicBezTo>
                  <a:cubicBezTo>
                    <a:pt x="19" y="16"/>
                    <a:pt x="19" y="15"/>
                    <a:pt x="18" y="16"/>
                  </a:cubicBezTo>
                  <a:cubicBezTo>
                    <a:pt x="18" y="16"/>
                    <a:pt x="17" y="16"/>
                    <a:pt x="18" y="16"/>
                  </a:cubicBezTo>
                  <a:cubicBezTo>
                    <a:pt x="18" y="17"/>
                    <a:pt x="18" y="17"/>
                    <a:pt x="18" y="17"/>
                  </a:cubicBezTo>
                  <a:cubicBezTo>
                    <a:pt x="19" y="18"/>
                    <a:pt x="16" y="17"/>
                    <a:pt x="17" y="18"/>
                  </a:cubicBezTo>
                  <a:cubicBezTo>
                    <a:pt x="16" y="18"/>
                    <a:pt x="14" y="21"/>
                    <a:pt x="12" y="21"/>
                  </a:cubicBezTo>
                  <a:cubicBezTo>
                    <a:pt x="13" y="23"/>
                    <a:pt x="15" y="22"/>
                    <a:pt x="17" y="22"/>
                  </a:cubicBezTo>
                  <a:cubicBezTo>
                    <a:pt x="17" y="23"/>
                    <a:pt x="13" y="21"/>
                    <a:pt x="13" y="23"/>
                  </a:cubicBezTo>
                  <a:cubicBezTo>
                    <a:pt x="12" y="23"/>
                    <a:pt x="12" y="23"/>
                    <a:pt x="12" y="23"/>
                  </a:cubicBezTo>
                  <a:cubicBezTo>
                    <a:pt x="12" y="23"/>
                    <a:pt x="11" y="23"/>
                    <a:pt x="11" y="22"/>
                  </a:cubicBezTo>
                  <a:cubicBezTo>
                    <a:pt x="11" y="22"/>
                    <a:pt x="10" y="22"/>
                    <a:pt x="10" y="23"/>
                  </a:cubicBezTo>
                  <a:cubicBezTo>
                    <a:pt x="10" y="23"/>
                    <a:pt x="10" y="24"/>
                    <a:pt x="10" y="24"/>
                  </a:cubicBezTo>
                  <a:cubicBezTo>
                    <a:pt x="10" y="23"/>
                    <a:pt x="9" y="22"/>
                    <a:pt x="8" y="22"/>
                  </a:cubicBezTo>
                  <a:cubicBezTo>
                    <a:pt x="8" y="22"/>
                    <a:pt x="8" y="24"/>
                    <a:pt x="9" y="24"/>
                  </a:cubicBezTo>
                  <a:cubicBezTo>
                    <a:pt x="7" y="24"/>
                    <a:pt x="7" y="24"/>
                    <a:pt x="7" y="24"/>
                  </a:cubicBezTo>
                  <a:cubicBezTo>
                    <a:pt x="8" y="24"/>
                    <a:pt x="8" y="24"/>
                    <a:pt x="8" y="24"/>
                  </a:cubicBezTo>
                  <a:cubicBezTo>
                    <a:pt x="7" y="23"/>
                    <a:pt x="6" y="24"/>
                    <a:pt x="5" y="24"/>
                  </a:cubicBezTo>
                  <a:cubicBezTo>
                    <a:pt x="5" y="23"/>
                    <a:pt x="5" y="23"/>
                    <a:pt x="5" y="23"/>
                  </a:cubicBezTo>
                  <a:cubicBezTo>
                    <a:pt x="5" y="23"/>
                    <a:pt x="7" y="23"/>
                    <a:pt x="7" y="22"/>
                  </a:cubicBezTo>
                  <a:cubicBezTo>
                    <a:pt x="6" y="21"/>
                    <a:pt x="6" y="21"/>
                    <a:pt x="6" y="21"/>
                  </a:cubicBezTo>
                  <a:cubicBezTo>
                    <a:pt x="7" y="21"/>
                    <a:pt x="7" y="21"/>
                    <a:pt x="7" y="21"/>
                  </a:cubicBezTo>
                  <a:cubicBezTo>
                    <a:pt x="7" y="22"/>
                    <a:pt x="7" y="22"/>
                    <a:pt x="7" y="22"/>
                  </a:cubicBezTo>
                  <a:cubicBezTo>
                    <a:pt x="9" y="20"/>
                    <a:pt x="14" y="22"/>
                    <a:pt x="15" y="18"/>
                  </a:cubicBezTo>
                  <a:cubicBezTo>
                    <a:pt x="13" y="17"/>
                    <a:pt x="12" y="17"/>
                    <a:pt x="11" y="18"/>
                  </a:cubicBezTo>
                  <a:cubicBezTo>
                    <a:pt x="10" y="19"/>
                    <a:pt x="9" y="18"/>
                    <a:pt x="9" y="18"/>
                  </a:cubicBezTo>
                  <a:cubicBezTo>
                    <a:pt x="4" y="19"/>
                    <a:pt x="4" y="19"/>
                    <a:pt x="4" y="19"/>
                  </a:cubicBezTo>
                  <a:cubicBezTo>
                    <a:pt x="4" y="20"/>
                    <a:pt x="4" y="20"/>
                    <a:pt x="4" y="20"/>
                  </a:cubicBezTo>
                  <a:cubicBezTo>
                    <a:pt x="6" y="20"/>
                    <a:pt x="6" y="20"/>
                    <a:pt x="6" y="20"/>
                  </a:cubicBezTo>
                  <a:cubicBezTo>
                    <a:pt x="3" y="20"/>
                    <a:pt x="3" y="20"/>
                    <a:pt x="3" y="20"/>
                  </a:cubicBezTo>
                  <a:cubicBezTo>
                    <a:pt x="4" y="20"/>
                    <a:pt x="3" y="19"/>
                    <a:pt x="3" y="18"/>
                  </a:cubicBezTo>
                  <a:cubicBezTo>
                    <a:pt x="7" y="18"/>
                    <a:pt x="10" y="15"/>
                    <a:pt x="13" y="15"/>
                  </a:cubicBezTo>
                  <a:cubicBezTo>
                    <a:pt x="9" y="14"/>
                    <a:pt x="4" y="16"/>
                    <a:pt x="0" y="16"/>
                  </a:cubicBezTo>
                  <a:cubicBezTo>
                    <a:pt x="2" y="16"/>
                    <a:pt x="2" y="15"/>
                    <a:pt x="3" y="14"/>
                  </a:cubicBezTo>
                  <a:cubicBezTo>
                    <a:pt x="2" y="12"/>
                    <a:pt x="2" y="12"/>
                    <a:pt x="2" y="10"/>
                  </a:cubicBezTo>
                  <a:cubicBezTo>
                    <a:pt x="8" y="10"/>
                    <a:pt x="13" y="8"/>
                    <a:pt x="19" y="6"/>
                  </a:cubicBezTo>
                  <a:cubicBezTo>
                    <a:pt x="18" y="7"/>
                    <a:pt x="18" y="6"/>
                    <a:pt x="18" y="7"/>
                  </a:cubicBezTo>
                  <a:cubicBezTo>
                    <a:pt x="19" y="10"/>
                    <a:pt x="22" y="5"/>
                    <a:pt x="23" y="8"/>
                  </a:cubicBezTo>
                  <a:cubicBezTo>
                    <a:pt x="24" y="7"/>
                    <a:pt x="26" y="8"/>
                    <a:pt x="27" y="8"/>
                  </a:cubicBezTo>
                  <a:cubicBezTo>
                    <a:pt x="27" y="9"/>
                    <a:pt x="27" y="9"/>
                    <a:pt x="27" y="9"/>
                  </a:cubicBezTo>
                  <a:cubicBezTo>
                    <a:pt x="30" y="9"/>
                    <a:pt x="33" y="8"/>
                    <a:pt x="35" y="10"/>
                  </a:cubicBezTo>
                  <a:cubicBezTo>
                    <a:pt x="36" y="9"/>
                    <a:pt x="36" y="8"/>
                    <a:pt x="37" y="9"/>
                  </a:cubicBezTo>
                  <a:cubicBezTo>
                    <a:pt x="37" y="9"/>
                    <a:pt x="36" y="10"/>
                    <a:pt x="36" y="11"/>
                  </a:cubicBezTo>
                  <a:cubicBezTo>
                    <a:pt x="34" y="11"/>
                    <a:pt x="34" y="11"/>
                    <a:pt x="34" y="11"/>
                  </a:cubicBezTo>
                  <a:cubicBezTo>
                    <a:pt x="36" y="10"/>
                    <a:pt x="36" y="10"/>
                    <a:pt x="36" y="10"/>
                  </a:cubicBezTo>
                  <a:cubicBezTo>
                    <a:pt x="34" y="9"/>
                    <a:pt x="32" y="9"/>
                    <a:pt x="31" y="10"/>
                  </a:cubicBezTo>
                  <a:cubicBezTo>
                    <a:pt x="31" y="10"/>
                    <a:pt x="31" y="11"/>
                    <a:pt x="31" y="11"/>
                  </a:cubicBezTo>
                  <a:cubicBezTo>
                    <a:pt x="33" y="11"/>
                    <a:pt x="33" y="11"/>
                    <a:pt x="33" y="11"/>
                  </a:cubicBezTo>
                  <a:cubicBezTo>
                    <a:pt x="29" y="12"/>
                    <a:pt x="29" y="12"/>
                    <a:pt x="29" y="12"/>
                  </a:cubicBezTo>
                  <a:cubicBezTo>
                    <a:pt x="30" y="12"/>
                    <a:pt x="30" y="11"/>
                    <a:pt x="30" y="11"/>
                  </a:cubicBezTo>
                  <a:cubicBezTo>
                    <a:pt x="29" y="10"/>
                    <a:pt x="28" y="12"/>
                    <a:pt x="27" y="12"/>
                  </a:cubicBezTo>
                  <a:cubicBezTo>
                    <a:pt x="26" y="14"/>
                    <a:pt x="23" y="10"/>
                    <a:pt x="23" y="14"/>
                  </a:cubicBezTo>
                  <a:cubicBezTo>
                    <a:pt x="25" y="14"/>
                    <a:pt x="27" y="12"/>
                    <a:pt x="30" y="14"/>
                  </a:cubicBezTo>
                  <a:cubicBezTo>
                    <a:pt x="32" y="11"/>
                    <a:pt x="34" y="15"/>
                    <a:pt x="36" y="12"/>
                  </a:cubicBezTo>
                  <a:cubicBezTo>
                    <a:pt x="37" y="14"/>
                    <a:pt x="40" y="12"/>
                    <a:pt x="42" y="12"/>
                  </a:cubicBezTo>
                  <a:cubicBezTo>
                    <a:pt x="42" y="13"/>
                    <a:pt x="41" y="13"/>
                    <a:pt x="41" y="13"/>
                  </a:cubicBezTo>
                  <a:cubicBezTo>
                    <a:pt x="42" y="13"/>
                    <a:pt x="42" y="14"/>
                    <a:pt x="42" y="13"/>
                  </a:cubicBezTo>
                  <a:cubicBezTo>
                    <a:pt x="43" y="13"/>
                    <a:pt x="43" y="13"/>
                    <a:pt x="43" y="13"/>
                  </a:cubicBezTo>
                  <a:cubicBezTo>
                    <a:pt x="43" y="12"/>
                    <a:pt x="43" y="12"/>
                    <a:pt x="43" y="12"/>
                  </a:cubicBezTo>
                  <a:cubicBezTo>
                    <a:pt x="59" y="10"/>
                    <a:pt x="59" y="10"/>
                    <a:pt x="59" y="10"/>
                  </a:cubicBezTo>
                  <a:cubicBezTo>
                    <a:pt x="59" y="10"/>
                    <a:pt x="59" y="10"/>
                    <a:pt x="58" y="10"/>
                  </a:cubicBezTo>
                  <a:cubicBezTo>
                    <a:pt x="61" y="8"/>
                    <a:pt x="70" y="12"/>
                    <a:pt x="72" y="9"/>
                  </a:cubicBezTo>
                  <a:cubicBezTo>
                    <a:pt x="71" y="9"/>
                    <a:pt x="71" y="10"/>
                    <a:pt x="71" y="10"/>
                  </a:cubicBezTo>
                  <a:cubicBezTo>
                    <a:pt x="73" y="11"/>
                    <a:pt x="77" y="11"/>
                    <a:pt x="79" y="11"/>
                  </a:cubicBezTo>
                  <a:cubicBezTo>
                    <a:pt x="78" y="10"/>
                    <a:pt x="78" y="10"/>
                    <a:pt x="78" y="10"/>
                  </a:cubicBezTo>
                  <a:cubicBezTo>
                    <a:pt x="79" y="9"/>
                    <a:pt x="78" y="9"/>
                    <a:pt x="78" y="8"/>
                  </a:cubicBezTo>
                  <a:cubicBezTo>
                    <a:pt x="79" y="9"/>
                    <a:pt x="79" y="9"/>
                    <a:pt x="79" y="9"/>
                  </a:cubicBezTo>
                  <a:cubicBezTo>
                    <a:pt x="78" y="9"/>
                    <a:pt x="78" y="9"/>
                    <a:pt x="78" y="9"/>
                  </a:cubicBezTo>
                  <a:cubicBezTo>
                    <a:pt x="79" y="9"/>
                    <a:pt x="80" y="11"/>
                    <a:pt x="81" y="10"/>
                  </a:cubicBezTo>
                  <a:cubicBezTo>
                    <a:pt x="80" y="7"/>
                    <a:pt x="85" y="9"/>
                    <a:pt x="83" y="6"/>
                  </a:cubicBezTo>
                  <a:cubicBezTo>
                    <a:pt x="80" y="7"/>
                    <a:pt x="75" y="7"/>
                    <a:pt x="72" y="7"/>
                  </a:cubicBezTo>
                  <a:cubicBezTo>
                    <a:pt x="71" y="8"/>
                    <a:pt x="70" y="8"/>
                    <a:pt x="69" y="7"/>
                  </a:cubicBezTo>
                  <a:cubicBezTo>
                    <a:pt x="69" y="6"/>
                    <a:pt x="67" y="7"/>
                    <a:pt x="66" y="7"/>
                  </a:cubicBezTo>
                  <a:cubicBezTo>
                    <a:pt x="64" y="8"/>
                    <a:pt x="63" y="7"/>
                    <a:pt x="61" y="8"/>
                  </a:cubicBezTo>
                  <a:cubicBezTo>
                    <a:pt x="60" y="6"/>
                    <a:pt x="58" y="7"/>
                    <a:pt x="57" y="6"/>
                  </a:cubicBezTo>
                  <a:cubicBezTo>
                    <a:pt x="56" y="7"/>
                    <a:pt x="56" y="7"/>
                    <a:pt x="56" y="7"/>
                  </a:cubicBezTo>
                  <a:cubicBezTo>
                    <a:pt x="56" y="5"/>
                    <a:pt x="55" y="7"/>
                    <a:pt x="53" y="7"/>
                  </a:cubicBezTo>
                  <a:cubicBezTo>
                    <a:pt x="53" y="6"/>
                    <a:pt x="53" y="6"/>
                    <a:pt x="52" y="5"/>
                  </a:cubicBezTo>
                  <a:cubicBezTo>
                    <a:pt x="53" y="6"/>
                    <a:pt x="53" y="5"/>
                    <a:pt x="53" y="5"/>
                  </a:cubicBezTo>
                  <a:cubicBezTo>
                    <a:pt x="53" y="5"/>
                    <a:pt x="53" y="5"/>
                    <a:pt x="53" y="4"/>
                  </a:cubicBezTo>
                  <a:cubicBezTo>
                    <a:pt x="52" y="4"/>
                    <a:pt x="52" y="5"/>
                    <a:pt x="51" y="6"/>
                  </a:cubicBezTo>
                  <a:cubicBezTo>
                    <a:pt x="50" y="5"/>
                    <a:pt x="46" y="6"/>
                    <a:pt x="45" y="6"/>
                  </a:cubicBezTo>
                  <a:cubicBezTo>
                    <a:pt x="47" y="5"/>
                    <a:pt x="47" y="5"/>
                    <a:pt x="47" y="5"/>
                  </a:cubicBezTo>
                  <a:cubicBezTo>
                    <a:pt x="47" y="5"/>
                    <a:pt x="47" y="6"/>
                    <a:pt x="48" y="6"/>
                  </a:cubicBezTo>
                  <a:cubicBezTo>
                    <a:pt x="49" y="6"/>
                    <a:pt x="48" y="5"/>
                    <a:pt x="49" y="5"/>
                  </a:cubicBezTo>
                  <a:cubicBezTo>
                    <a:pt x="50" y="6"/>
                    <a:pt x="50" y="3"/>
                    <a:pt x="51" y="5"/>
                  </a:cubicBezTo>
                  <a:cubicBezTo>
                    <a:pt x="52" y="4"/>
                    <a:pt x="53" y="4"/>
                    <a:pt x="54" y="3"/>
                  </a:cubicBezTo>
                  <a:cubicBezTo>
                    <a:pt x="54" y="4"/>
                    <a:pt x="54" y="4"/>
                    <a:pt x="55" y="4"/>
                  </a:cubicBezTo>
                  <a:cubicBezTo>
                    <a:pt x="55" y="4"/>
                    <a:pt x="53" y="4"/>
                    <a:pt x="54" y="5"/>
                  </a:cubicBezTo>
                  <a:cubicBezTo>
                    <a:pt x="55" y="6"/>
                    <a:pt x="56" y="5"/>
                    <a:pt x="57" y="5"/>
                  </a:cubicBezTo>
                  <a:cubicBezTo>
                    <a:pt x="58" y="5"/>
                    <a:pt x="57" y="4"/>
                    <a:pt x="56" y="3"/>
                  </a:cubicBezTo>
                  <a:cubicBezTo>
                    <a:pt x="57" y="3"/>
                    <a:pt x="57" y="3"/>
                    <a:pt x="58" y="3"/>
                  </a:cubicBezTo>
                  <a:cubicBezTo>
                    <a:pt x="57" y="3"/>
                    <a:pt x="57" y="2"/>
                    <a:pt x="56" y="2"/>
                  </a:cubicBezTo>
                  <a:cubicBezTo>
                    <a:pt x="56" y="2"/>
                    <a:pt x="56" y="2"/>
                    <a:pt x="56" y="2"/>
                  </a:cubicBezTo>
                  <a:cubicBezTo>
                    <a:pt x="59" y="2"/>
                    <a:pt x="59" y="2"/>
                    <a:pt x="59" y="2"/>
                  </a:cubicBezTo>
                  <a:cubicBezTo>
                    <a:pt x="58" y="4"/>
                    <a:pt x="60" y="2"/>
                    <a:pt x="61" y="3"/>
                  </a:cubicBezTo>
                  <a:cubicBezTo>
                    <a:pt x="62" y="2"/>
                    <a:pt x="64" y="3"/>
                    <a:pt x="65" y="1"/>
                  </a:cubicBezTo>
                  <a:cubicBezTo>
                    <a:pt x="65" y="1"/>
                    <a:pt x="66" y="2"/>
                    <a:pt x="66" y="2"/>
                  </a:cubicBezTo>
                  <a:cubicBezTo>
                    <a:pt x="69" y="0"/>
                    <a:pt x="72" y="2"/>
                    <a:pt x="75" y="2"/>
                  </a:cubicBezTo>
                  <a:cubicBezTo>
                    <a:pt x="76" y="2"/>
                    <a:pt x="76" y="1"/>
                    <a:pt x="76" y="1"/>
                  </a:cubicBezTo>
                  <a:cubicBezTo>
                    <a:pt x="77" y="3"/>
                    <a:pt x="80" y="2"/>
                    <a:pt x="81" y="2"/>
                  </a:cubicBezTo>
                  <a:cubicBezTo>
                    <a:pt x="81" y="3"/>
                    <a:pt x="81" y="3"/>
                    <a:pt x="81" y="3"/>
                  </a:cubicBezTo>
                  <a:cubicBezTo>
                    <a:pt x="83" y="4"/>
                    <a:pt x="84" y="1"/>
                    <a:pt x="85" y="3"/>
                  </a:cubicBezTo>
                  <a:cubicBezTo>
                    <a:pt x="89" y="1"/>
                    <a:pt x="93" y="4"/>
                    <a:pt x="98" y="3"/>
                  </a:cubicBezTo>
                  <a:cubicBezTo>
                    <a:pt x="95" y="3"/>
                    <a:pt x="91" y="2"/>
                    <a:pt x="88" y="4"/>
                  </a:cubicBezTo>
                  <a:cubicBezTo>
                    <a:pt x="91" y="5"/>
                    <a:pt x="94" y="4"/>
                    <a:pt x="98" y="4"/>
                  </a:cubicBezTo>
                  <a:cubicBezTo>
                    <a:pt x="99" y="5"/>
                    <a:pt x="97" y="5"/>
                    <a:pt x="96" y="6"/>
                  </a:cubicBezTo>
                  <a:cubicBezTo>
                    <a:pt x="95" y="6"/>
                    <a:pt x="94" y="5"/>
                    <a:pt x="94" y="4"/>
                  </a:cubicBezTo>
                  <a:cubicBezTo>
                    <a:pt x="92" y="6"/>
                    <a:pt x="88" y="5"/>
                    <a:pt x="86" y="5"/>
                  </a:cubicBezTo>
                  <a:cubicBezTo>
                    <a:pt x="86" y="8"/>
                    <a:pt x="88" y="6"/>
                    <a:pt x="89" y="7"/>
                  </a:cubicBezTo>
                  <a:cubicBezTo>
                    <a:pt x="88" y="6"/>
                    <a:pt x="86" y="7"/>
                    <a:pt x="85" y="8"/>
                  </a:cubicBezTo>
                  <a:cubicBezTo>
                    <a:pt x="86" y="9"/>
                    <a:pt x="88" y="8"/>
                    <a:pt x="88" y="9"/>
                  </a:cubicBezTo>
                  <a:cubicBezTo>
                    <a:pt x="87" y="8"/>
                    <a:pt x="85" y="9"/>
                    <a:pt x="85" y="10"/>
                  </a:cubicBezTo>
                  <a:cubicBezTo>
                    <a:pt x="84" y="10"/>
                    <a:pt x="87" y="9"/>
                    <a:pt x="85" y="8"/>
                  </a:cubicBezTo>
                  <a:cubicBezTo>
                    <a:pt x="84" y="9"/>
                    <a:pt x="82" y="8"/>
                    <a:pt x="82" y="9"/>
                  </a:cubicBezTo>
                  <a:cubicBezTo>
                    <a:pt x="82" y="11"/>
                    <a:pt x="84" y="9"/>
                    <a:pt x="83" y="10"/>
                  </a:cubicBezTo>
                  <a:cubicBezTo>
                    <a:pt x="83" y="10"/>
                    <a:pt x="82" y="10"/>
                    <a:pt x="82" y="11"/>
                  </a:cubicBezTo>
                  <a:cubicBezTo>
                    <a:pt x="82" y="11"/>
                    <a:pt x="84" y="11"/>
                    <a:pt x="84" y="12"/>
                  </a:cubicBezTo>
                  <a:cubicBezTo>
                    <a:pt x="84" y="11"/>
                    <a:pt x="84" y="11"/>
                    <a:pt x="84" y="11"/>
                  </a:cubicBezTo>
                  <a:cubicBezTo>
                    <a:pt x="85" y="12"/>
                    <a:pt x="85" y="12"/>
                    <a:pt x="85" y="12"/>
                  </a:cubicBezTo>
                  <a:cubicBezTo>
                    <a:pt x="86" y="12"/>
                    <a:pt x="86" y="11"/>
                    <a:pt x="87" y="11"/>
                  </a:cubicBezTo>
                  <a:cubicBezTo>
                    <a:pt x="87" y="12"/>
                    <a:pt x="87" y="12"/>
                    <a:pt x="87" y="12"/>
                  </a:cubicBezTo>
                  <a:cubicBezTo>
                    <a:pt x="88" y="13"/>
                    <a:pt x="89" y="10"/>
                    <a:pt x="90" y="12"/>
                  </a:cubicBezTo>
                  <a:cubicBezTo>
                    <a:pt x="90" y="13"/>
                    <a:pt x="87" y="13"/>
                    <a:pt x="88" y="15"/>
                  </a:cubicBezTo>
                  <a:cubicBezTo>
                    <a:pt x="87" y="14"/>
                    <a:pt x="87" y="14"/>
                    <a:pt x="87" y="14"/>
                  </a:cubicBezTo>
                  <a:cubicBezTo>
                    <a:pt x="86" y="15"/>
                    <a:pt x="86" y="15"/>
                    <a:pt x="86" y="15"/>
                  </a:cubicBezTo>
                  <a:cubicBezTo>
                    <a:pt x="88" y="16"/>
                    <a:pt x="88" y="16"/>
                    <a:pt x="88" y="16"/>
                  </a:cubicBezTo>
                  <a:cubicBezTo>
                    <a:pt x="90" y="14"/>
                    <a:pt x="90" y="14"/>
                    <a:pt x="90" y="14"/>
                  </a:cubicBezTo>
                  <a:cubicBezTo>
                    <a:pt x="88" y="15"/>
                    <a:pt x="90" y="17"/>
                    <a:pt x="91" y="17"/>
                  </a:cubicBezTo>
                  <a:cubicBezTo>
                    <a:pt x="92" y="16"/>
                    <a:pt x="93" y="16"/>
                    <a:pt x="93" y="17"/>
                  </a:cubicBezTo>
                  <a:cubicBezTo>
                    <a:pt x="92" y="17"/>
                    <a:pt x="92" y="17"/>
                    <a:pt x="92" y="17"/>
                  </a:cubicBezTo>
                  <a:cubicBezTo>
                    <a:pt x="92" y="18"/>
                    <a:pt x="93" y="18"/>
                    <a:pt x="93" y="19"/>
                  </a:cubicBezTo>
                  <a:cubicBezTo>
                    <a:pt x="93" y="19"/>
                    <a:pt x="94" y="19"/>
                    <a:pt x="94" y="18"/>
                  </a:cubicBezTo>
                  <a:cubicBezTo>
                    <a:pt x="94" y="18"/>
                    <a:pt x="94" y="19"/>
                    <a:pt x="94" y="19"/>
                  </a:cubicBezTo>
                  <a:cubicBezTo>
                    <a:pt x="95" y="20"/>
                    <a:pt x="95" y="18"/>
                    <a:pt x="96" y="18"/>
                  </a:cubicBezTo>
                  <a:cubicBezTo>
                    <a:pt x="98" y="18"/>
                    <a:pt x="100" y="18"/>
                    <a:pt x="102" y="16"/>
                  </a:cubicBezTo>
                  <a:cubicBezTo>
                    <a:pt x="102" y="17"/>
                    <a:pt x="102" y="17"/>
                    <a:pt x="102" y="17"/>
                  </a:cubicBezTo>
                  <a:cubicBezTo>
                    <a:pt x="101" y="18"/>
                    <a:pt x="99" y="17"/>
                    <a:pt x="99" y="19"/>
                  </a:cubicBezTo>
                  <a:cubicBezTo>
                    <a:pt x="105" y="19"/>
                    <a:pt x="105" y="19"/>
                    <a:pt x="105" y="19"/>
                  </a:cubicBezTo>
                  <a:cubicBezTo>
                    <a:pt x="105" y="18"/>
                    <a:pt x="105" y="18"/>
                    <a:pt x="105" y="18"/>
                  </a:cubicBezTo>
                  <a:cubicBezTo>
                    <a:pt x="108" y="18"/>
                    <a:pt x="108" y="18"/>
                    <a:pt x="108" y="18"/>
                  </a:cubicBezTo>
                  <a:cubicBezTo>
                    <a:pt x="107" y="18"/>
                    <a:pt x="108" y="19"/>
                    <a:pt x="10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8" name="Rectangle 162"/>
            <p:cNvSpPr>
              <a:spLocks noChangeArrowheads="1"/>
            </p:cNvSpPr>
            <p:nvPr/>
          </p:nvSpPr>
          <p:spPr bwMode="auto">
            <a:xfrm>
              <a:off x="5207" y="236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9" name="Freeform 163"/>
            <p:cNvSpPr/>
            <p:nvPr/>
          </p:nvSpPr>
          <p:spPr bwMode="auto">
            <a:xfrm>
              <a:off x="5192" y="2444"/>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0" name="Freeform 164"/>
            <p:cNvSpPr/>
            <p:nvPr/>
          </p:nvSpPr>
          <p:spPr bwMode="auto">
            <a:xfrm>
              <a:off x="5237" y="2490"/>
              <a:ext cx="16" cy="16"/>
            </a:xfrm>
            <a:custGeom>
              <a:avLst/>
              <a:gdLst>
                <a:gd name="T0" fmla="*/ 0 w 16"/>
                <a:gd name="T1" fmla="*/ 16 h 16"/>
                <a:gd name="T2" fmla="*/ 16 w 16"/>
                <a:gd name="T3" fmla="*/ 0 h 16"/>
                <a:gd name="T4" fmla="*/ 16 w 16"/>
                <a:gd name="T5" fmla="*/ 16 h 16"/>
                <a:gd name="T6" fmla="*/ 0 w 16"/>
                <a:gd name="T7" fmla="*/ 16 h 16"/>
              </a:gdLst>
              <a:ahLst/>
              <a:cxnLst>
                <a:cxn ang="0">
                  <a:pos x="T0" y="T1"/>
                </a:cxn>
                <a:cxn ang="0">
                  <a:pos x="T2" y="T3"/>
                </a:cxn>
                <a:cxn ang="0">
                  <a:pos x="T4" y="T5"/>
                </a:cxn>
                <a:cxn ang="0">
                  <a:pos x="T6" y="T7"/>
                </a:cxn>
              </a:cxnLst>
              <a:rect l="0" t="0" r="r" b="b"/>
              <a:pathLst>
                <a:path w="16" h="16">
                  <a:moveTo>
                    <a:pt x="0" y="16"/>
                  </a:moveTo>
                  <a:lnTo>
                    <a:pt x="16" y="0"/>
                  </a:lnTo>
                  <a:lnTo>
                    <a:pt x="16"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1" name="Freeform 165"/>
            <p:cNvSpPr/>
            <p:nvPr/>
          </p:nvSpPr>
          <p:spPr bwMode="auto">
            <a:xfrm>
              <a:off x="5116" y="1600"/>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2" name="Freeform 166"/>
            <p:cNvSpPr/>
            <p:nvPr/>
          </p:nvSpPr>
          <p:spPr bwMode="auto">
            <a:xfrm>
              <a:off x="5222" y="3058"/>
              <a:ext cx="91" cy="31"/>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1" y="0"/>
                    <a:pt x="4" y="0"/>
                    <a:pt x="6"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3" name="Freeform 167"/>
            <p:cNvSpPr/>
            <p:nvPr/>
          </p:nvSpPr>
          <p:spPr bwMode="auto">
            <a:xfrm>
              <a:off x="5116" y="1692"/>
              <a:ext cx="15" cy="31"/>
            </a:xfrm>
            <a:custGeom>
              <a:avLst/>
              <a:gdLst>
                <a:gd name="T0" fmla="*/ 0 w 15"/>
                <a:gd name="T1" fmla="*/ 16 h 31"/>
                <a:gd name="T2" fmla="*/ 0 w 15"/>
                <a:gd name="T3" fmla="*/ 31 h 31"/>
                <a:gd name="T4" fmla="*/ 0 w 15"/>
                <a:gd name="T5" fmla="*/ 16 h 31"/>
                <a:gd name="T6" fmla="*/ 15 w 15"/>
                <a:gd name="T7" fmla="*/ 16 h 31"/>
                <a:gd name="T8" fmla="*/ 15 w 15"/>
                <a:gd name="T9" fmla="*/ 0 h 31"/>
                <a:gd name="T10" fmla="*/ 15 w 15"/>
                <a:gd name="T11" fmla="*/ 31 h 31"/>
                <a:gd name="T12" fmla="*/ 0 w 15"/>
                <a:gd name="T13" fmla="*/ 16 h 31"/>
              </a:gdLst>
              <a:ahLst/>
              <a:cxnLst>
                <a:cxn ang="0">
                  <a:pos x="T0" y="T1"/>
                </a:cxn>
                <a:cxn ang="0">
                  <a:pos x="T2" y="T3"/>
                </a:cxn>
                <a:cxn ang="0">
                  <a:pos x="T4" y="T5"/>
                </a:cxn>
                <a:cxn ang="0">
                  <a:pos x="T6" y="T7"/>
                </a:cxn>
                <a:cxn ang="0">
                  <a:pos x="T8" y="T9"/>
                </a:cxn>
                <a:cxn ang="0">
                  <a:pos x="T10" y="T11"/>
                </a:cxn>
                <a:cxn ang="0">
                  <a:pos x="T12" y="T13"/>
                </a:cxn>
              </a:cxnLst>
              <a:rect l="0" t="0" r="r" b="b"/>
              <a:pathLst>
                <a:path w="15" h="31">
                  <a:moveTo>
                    <a:pt x="0" y="16"/>
                  </a:moveTo>
                  <a:lnTo>
                    <a:pt x="0" y="31"/>
                  </a:lnTo>
                  <a:lnTo>
                    <a:pt x="0" y="16"/>
                  </a:lnTo>
                  <a:lnTo>
                    <a:pt x="15" y="16"/>
                  </a:lnTo>
                  <a:lnTo>
                    <a:pt x="15" y="0"/>
                  </a:lnTo>
                  <a:lnTo>
                    <a:pt x="15"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4" name="Freeform 168"/>
            <p:cNvSpPr/>
            <p:nvPr/>
          </p:nvSpPr>
          <p:spPr bwMode="auto">
            <a:xfrm>
              <a:off x="5146" y="190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5" name="Freeform 169"/>
            <p:cNvSpPr/>
            <p:nvPr/>
          </p:nvSpPr>
          <p:spPr bwMode="auto">
            <a:xfrm>
              <a:off x="5116" y="1969"/>
              <a:ext cx="45" cy="15"/>
            </a:xfrm>
            <a:custGeom>
              <a:avLst/>
              <a:gdLst>
                <a:gd name="T0" fmla="*/ 1 w 3"/>
                <a:gd name="T1" fmla="*/ 1 h 1"/>
                <a:gd name="T2" fmla="*/ 3 w 3"/>
                <a:gd name="T3" fmla="*/ 0 h 1"/>
                <a:gd name="T4" fmla="*/ 1 w 3"/>
                <a:gd name="T5" fmla="*/ 1 h 1"/>
              </a:gdLst>
              <a:ahLst/>
              <a:cxnLst>
                <a:cxn ang="0">
                  <a:pos x="T0" y="T1"/>
                </a:cxn>
                <a:cxn ang="0">
                  <a:pos x="T2" y="T3"/>
                </a:cxn>
                <a:cxn ang="0">
                  <a:pos x="T4" y="T5"/>
                </a:cxn>
              </a:cxnLst>
              <a:rect l="0" t="0" r="r" b="b"/>
              <a:pathLst>
                <a:path w="3" h="1">
                  <a:moveTo>
                    <a:pt x="1" y="1"/>
                  </a:moveTo>
                  <a:cubicBezTo>
                    <a:pt x="0" y="0"/>
                    <a:pt x="2" y="0"/>
                    <a:pt x="3"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6" name="Rectangle 170"/>
            <p:cNvSpPr>
              <a:spLocks noChangeArrowheads="1"/>
            </p:cNvSpPr>
            <p:nvPr/>
          </p:nvSpPr>
          <p:spPr bwMode="auto">
            <a:xfrm>
              <a:off x="5040" y="1171"/>
              <a:ext cx="15"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7" name="Rectangle 171"/>
            <p:cNvSpPr>
              <a:spLocks noChangeArrowheads="1"/>
            </p:cNvSpPr>
            <p:nvPr/>
          </p:nvSpPr>
          <p:spPr bwMode="auto">
            <a:xfrm>
              <a:off x="5040" y="1309"/>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8" name="Freeform 172"/>
            <p:cNvSpPr/>
            <p:nvPr/>
          </p:nvSpPr>
          <p:spPr bwMode="auto">
            <a:xfrm>
              <a:off x="5146" y="2214"/>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9" name="Freeform 173"/>
            <p:cNvSpPr/>
            <p:nvPr/>
          </p:nvSpPr>
          <p:spPr bwMode="auto">
            <a:xfrm>
              <a:off x="5040" y="1585"/>
              <a:ext cx="45" cy="31"/>
            </a:xfrm>
            <a:custGeom>
              <a:avLst/>
              <a:gdLst>
                <a:gd name="T0" fmla="*/ 0 w 3"/>
                <a:gd name="T1" fmla="*/ 2 h 2"/>
                <a:gd name="T2" fmla="*/ 0 w 3"/>
                <a:gd name="T3" fmla="*/ 1 h 2"/>
                <a:gd name="T4" fmla="*/ 3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1"/>
                    <a:pt x="0" y="1"/>
                    <a:pt x="0" y="1"/>
                  </a:cubicBezTo>
                  <a:cubicBezTo>
                    <a:pt x="3" y="0"/>
                    <a:pt x="3"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0" name="Freeform 174"/>
            <p:cNvSpPr/>
            <p:nvPr/>
          </p:nvSpPr>
          <p:spPr bwMode="auto">
            <a:xfrm>
              <a:off x="5101" y="2168"/>
              <a:ext cx="60" cy="46"/>
            </a:xfrm>
            <a:custGeom>
              <a:avLst/>
              <a:gdLst>
                <a:gd name="T0" fmla="*/ 0 w 4"/>
                <a:gd name="T1" fmla="*/ 3 h 3"/>
                <a:gd name="T2" fmla="*/ 0 w 4"/>
                <a:gd name="T3" fmla="*/ 0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0"/>
                    <a:pt x="0" y="0"/>
                    <a:pt x="0" y="0"/>
                  </a:cubicBezTo>
                  <a:cubicBezTo>
                    <a:pt x="4" y="0"/>
                    <a:pt x="4" y="0"/>
                    <a:pt x="4"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1" name="Freeform 175"/>
            <p:cNvSpPr/>
            <p:nvPr/>
          </p:nvSpPr>
          <p:spPr bwMode="auto">
            <a:xfrm>
              <a:off x="5161" y="2368"/>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2" name="Rectangle 176"/>
            <p:cNvSpPr>
              <a:spLocks noChangeArrowheads="1"/>
            </p:cNvSpPr>
            <p:nvPr/>
          </p:nvSpPr>
          <p:spPr bwMode="auto">
            <a:xfrm>
              <a:off x="4994" y="1217"/>
              <a:ext cx="4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83" name="Freeform 177"/>
            <p:cNvSpPr/>
            <p:nvPr/>
          </p:nvSpPr>
          <p:spPr bwMode="auto">
            <a:xfrm>
              <a:off x="4994" y="1539"/>
              <a:ext cx="61" cy="46"/>
            </a:xfrm>
            <a:custGeom>
              <a:avLst/>
              <a:gdLst>
                <a:gd name="T0" fmla="*/ 0 w 4"/>
                <a:gd name="T1" fmla="*/ 2 h 3"/>
                <a:gd name="T2" fmla="*/ 4 w 4"/>
                <a:gd name="T3" fmla="*/ 1 h 3"/>
                <a:gd name="T4" fmla="*/ 0 w 4"/>
                <a:gd name="T5" fmla="*/ 2 h 3"/>
              </a:gdLst>
              <a:ahLst/>
              <a:cxnLst>
                <a:cxn ang="0">
                  <a:pos x="T0" y="T1"/>
                </a:cxn>
                <a:cxn ang="0">
                  <a:pos x="T2" y="T3"/>
                </a:cxn>
                <a:cxn ang="0">
                  <a:pos x="T4" y="T5"/>
                </a:cxn>
              </a:cxnLst>
              <a:rect l="0" t="0" r="r" b="b"/>
              <a:pathLst>
                <a:path w="4" h="3">
                  <a:moveTo>
                    <a:pt x="0" y="2"/>
                  </a:moveTo>
                  <a:cubicBezTo>
                    <a:pt x="1" y="1"/>
                    <a:pt x="3" y="0"/>
                    <a:pt x="4" y="1"/>
                  </a:cubicBezTo>
                  <a:cubicBezTo>
                    <a:pt x="4" y="3"/>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4" name="Freeform 178"/>
            <p:cNvSpPr/>
            <p:nvPr/>
          </p:nvSpPr>
          <p:spPr bwMode="auto">
            <a:xfrm>
              <a:off x="4994" y="1171"/>
              <a:ext cx="15" cy="15"/>
            </a:xfrm>
            <a:custGeom>
              <a:avLst/>
              <a:gdLst>
                <a:gd name="T0" fmla="*/ 0 w 1"/>
                <a:gd name="T1" fmla="*/ 1 h 1"/>
                <a:gd name="T2" fmla="*/ 0 w 1"/>
                <a:gd name="T3" fmla="*/ 1 h 1"/>
                <a:gd name="T4" fmla="*/ 0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0" y="0"/>
                    <a:pt x="0"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5" name="Freeform 179"/>
            <p:cNvSpPr/>
            <p:nvPr/>
          </p:nvSpPr>
          <p:spPr bwMode="auto">
            <a:xfrm>
              <a:off x="5025" y="1631"/>
              <a:ext cx="30" cy="46"/>
            </a:xfrm>
            <a:custGeom>
              <a:avLst/>
              <a:gdLst>
                <a:gd name="T0" fmla="*/ 0 w 2"/>
                <a:gd name="T1" fmla="*/ 2 h 3"/>
                <a:gd name="T2" fmla="*/ 2 w 2"/>
                <a:gd name="T3" fmla="*/ 1 h 3"/>
                <a:gd name="T4" fmla="*/ 0 w 2"/>
                <a:gd name="T5" fmla="*/ 2 h 3"/>
              </a:gdLst>
              <a:ahLst/>
              <a:cxnLst>
                <a:cxn ang="0">
                  <a:pos x="T0" y="T1"/>
                </a:cxn>
                <a:cxn ang="0">
                  <a:pos x="T2" y="T3"/>
                </a:cxn>
                <a:cxn ang="0">
                  <a:pos x="T4" y="T5"/>
                </a:cxn>
              </a:cxnLst>
              <a:rect l="0" t="0" r="r" b="b"/>
              <a:pathLst>
                <a:path w="2" h="3">
                  <a:moveTo>
                    <a:pt x="0" y="2"/>
                  </a:moveTo>
                  <a:cubicBezTo>
                    <a:pt x="0" y="0"/>
                    <a:pt x="2" y="3"/>
                    <a:pt x="2" y="1"/>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6" name="Freeform 180"/>
            <p:cNvSpPr/>
            <p:nvPr/>
          </p:nvSpPr>
          <p:spPr bwMode="auto">
            <a:xfrm>
              <a:off x="4903" y="1309"/>
              <a:ext cx="106" cy="31"/>
            </a:xfrm>
            <a:custGeom>
              <a:avLst/>
              <a:gdLst>
                <a:gd name="T0" fmla="*/ 5 w 7"/>
                <a:gd name="T1" fmla="*/ 1 h 2"/>
                <a:gd name="T2" fmla="*/ 4 w 7"/>
                <a:gd name="T3" fmla="*/ 1 h 2"/>
                <a:gd name="T4" fmla="*/ 2 w 7"/>
                <a:gd name="T5" fmla="*/ 2 h 2"/>
                <a:gd name="T6" fmla="*/ 1 w 7"/>
                <a:gd name="T7" fmla="*/ 1 h 2"/>
                <a:gd name="T8" fmla="*/ 4 w 7"/>
                <a:gd name="T9" fmla="*/ 0 h 2"/>
                <a:gd name="T10" fmla="*/ 5 w 7"/>
                <a:gd name="T11" fmla="*/ 0 h 2"/>
                <a:gd name="T12" fmla="*/ 5 w 7"/>
                <a:gd name="T13" fmla="*/ 0 h 2"/>
                <a:gd name="T14" fmla="*/ 7 w 7"/>
                <a:gd name="T15" fmla="*/ 1 h 2"/>
                <a:gd name="T16" fmla="*/ 5 w 7"/>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5" y="1"/>
                  </a:moveTo>
                  <a:cubicBezTo>
                    <a:pt x="5" y="1"/>
                    <a:pt x="5" y="1"/>
                    <a:pt x="4" y="1"/>
                  </a:cubicBezTo>
                  <a:cubicBezTo>
                    <a:pt x="2" y="2"/>
                    <a:pt x="2" y="2"/>
                    <a:pt x="2" y="2"/>
                  </a:cubicBezTo>
                  <a:cubicBezTo>
                    <a:pt x="2" y="2"/>
                    <a:pt x="2" y="1"/>
                    <a:pt x="1" y="1"/>
                  </a:cubicBezTo>
                  <a:cubicBezTo>
                    <a:pt x="0" y="1"/>
                    <a:pt x="3" y="1"/>
                    <a:pt x="4" y="0"/>
                  </a:cubicBezTo>
                  <a:cubicBezTo>
                    <a:pt x="5" y="0"/>
                    <a:pt x="5" y="0"/>
                    <a:pt x="5" y="0"/>
                  </a:cubicBezTo>
                  <a:cubicBezTo>
                    <a:pt x="5" y="0"/>
                    <a:pt x="5" y="0"/>
                    <a:pt x="5" y="0"/>
                  </a:cubicBezTo>
                  <a:cubicBezTo>
                    <a:pt x="7" y="1"/>
                    <a:pt x="7" y="1"/>
                    <a:pt x="7" y="1"/>
                  </a:cubicBezTo>
                  <a:cubicBezTo>
                    <a:pt x="7" y="1"/>
                    <a:pt x="6"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7" name="Freeform 181"/>
            <p:cNvSpPr/>
            <p:nvPr/>
          </p:nvSpPr>
          <p:spPr bwMode="auto">
            <a:xfrm>
              <a:off x="4949" y="1999"/>
              <a:ext cx="136" cy="62"/>
            </a:xfrm>
            <a:custGeom>
              <a:avLst/>
              <a:gdLst>
                <a:gd name="T0" fmla="*/ 7 w 9"/>
                <a:gd name="T1" fmla="*/ 2 h 4"/>
                <a:gd name="T2" fmla="*/ 6 w 9"/>
                <a:gd name="T3" fmla="*/ 3 h 4"/>
                <a:gd name="T4" fmla="*/ 6 w 9"/>
                <a:gd name="T5" fmla="*/ 2 h 4"/>
                <a:gd name="T6" fmla="*/ 1 w 9"/>
                <a:gd name="T7" fmla="*/ 2 h 4"/>
                <a:gd name="T8" fmla="*/ 0 w 9"/>
                <a:gd name="T9" fmla="*/ 2 h 4"/>
                <a:gd name="T10" fmla="*/ 1 w 9"/>
                <a:gd name="T11" fmla="*/ 1 h 4"/>
                <a:gd name="T12" fmla="*/ 3 w 9"/>
                <a:gd name="T13" fmla="*/ 0 h 4"/>
                <a:gd name="T14" fmla="*/ 9 w 9"/>
                <a:gd name="T15" fmla="*/ 2 h 4"/>
                <a:gd name="T16" fmla="*/ 7 w 9"/>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7" y="2"/>
                  </a:moveTo>
                  <a:cubicBezTo>
                    <a:pt x="6" y="3"/>
                    <a:pt x="6" y="3"/>
                    <a:pt x="6" y="3"/>
                  </a:cubicBezTo>
                  <a:cubicBezTo>
                    <a:pt x="6" y="3"/>
                    <a:pt x="6" y="2"/>
                    <a:pt x="6" y="2"/>
                  </a:cubicBezTo>
                  <a:cubicBezTo>
                    <a:pt x="5" y="3"/>
                    <a:pt x="2" y="0"/>
                    <a:pt x="1" y="2"/>
                  </a:cubicBezTo>
                  <a:cubicBezTo>
                    <a:pt x="0" y="2"/>
                    <a:pt x="0" y="2"/>
                    <a:pt x="0" y="2"/>
                  </a:cubicBezTo>
                  <a:cubicBezTo>
                    <a:pt x="1" y="1"/>
                    <a:pt x="1" y="1"/>
                    <a:pt x="1" y="1"/>
                  </a:cubicBezTo>
                  <a:cubicBezTo>
                    <a:pt x="2" y="2"/>
                    <a:pt x="2" y="0"/>
                    <a:pt x="3" y="0"/>
                  </a:cubicBezTo>
                  <a:cubicBezTo>
                    <a:pt x="5" y="0"/>
                    <a:pt x="7" y="1"/>
                    <a:pt x="9" y="2"/>
                  </a:cubicBezTo>
                  <a:cubicBezTo>
                    <a:pt x="9" y="2"/>
                    <a:pt x="8"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8" name="Freeform 182"/>
            <p:cNvSpPr/>
            <p:nvPr/>
          </p:nvSpPr>
          <p:spPr bwMode="auto">
            <a:xfrm>
              <a:off x="5070" y="2414"/>
              <a:ext cx="76" cy="46"/>
            </a:xfrm>
            <a:custGeom>
              <a:avLst/>
              <a:gdLst>
                <a:gd name="T0" fmla="*/ 5 w 5"/>
                <a:gd name="T1" fmla="*/ 2 h 3"/>
                <a:gd name="T2" fmla="*/ 2 w 5"/>
                <a:gd name="T3" fmla="*/ 3 h 3"/>
                <a:gd name="T4" fmla="*/ 1 w 5"/>
                <a:gd name="T5" fmla="*/ 3 h 3"/>
                <a:gd name="T6" fmla="*/ 2 w 5"/>
                <a:gd name="T7" fmla="*/ 2 h 3"/>
                <a:gd name="T8" fmla="*/ 1 w 5"/>
                <a:gd name="T9" fmla="*/ 1 h 3"/>
                <a:gd name="T10" fmla="*/ 4 w 5"/>
                <a:gd name="T11" fmla="*/ 0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cubicBezTo>
                    <a:pt x="4" y="3"/>
                    <a:pt x="2" y="1"/>
                    <a:pt x="2" y="3"/>
                  </a:cubicBezTo>
                  <a:cubicBezTo>
                    <a:pt x="1" y="3"/>
                    <a:pt x="1" y="3"/>
                    <a:pt x="1" y="3"/>
                  </a:cubicBezTo>
                  <a:cubicBezTo>
                    <a:pt x="1" y="2"/>
                    <a:pt x="2" y="2"/>
                    <a:pt x="2" y="2"/>
                  </a:cubicBezTo>
                  <a:cubicBezTo>
                    <a:pt x="1" y="1"/>
                    <a:pt x="1" y="1"/>
                    <a:pt x="1" y="1"/>
                  </a:cubicBezTo>
                  <a:cubicBezTo>
                    <a:pt x="0" y="2"/>
                    <a:pt x="3" y="1"/>
                    <a:pt x="4" y="0"/>
                  </a:cubicBezTo>
                  <a:cubicBezTo>
                    <a:pt x="4" y="1"/>
                    <a:pt x="5"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9" name="Freeform 183"/>
            <p:cNvSpPr/>
            <p:nvPr/>
          </p:nvSpPr>
          <p:spPr bwMode="auto">
            <a:xfrm>
              <a:off x="4979" y="1677"/>
              <a:ext cx="61" cy="31"/>
            </a:xfrm>
            <a:custGeom>
              <a:avLst/>
              <a:gdLst>
                <a:gd name="T0" fmla="*/ 0 w 4"/>
                <a:gd name="T1" fmla="*/ 1 h 2"/>
                <a:gd name="T2" fmla="*/ 2 w 4"/>
                <a:gd name="T3" fmla="*/ 1 h 2"/>
                <a:gd name="T4" fmla="*/ 3 w 4"/>
                <a:gd name="T5" fmla="*/ 2 h 2"/>
                <a:gd name="T6" fmla="*/ 4 w 4"/>
                <a:gd name="T7" fmla="*/ 0 h 2"/>
                <a:gd name="T8" fmla="*/ 0 w 4"/>
                <a:gd name="T9" fmla="*/ 1 h 2"/>
              </a:gdLst>
              <a:ahLst/>
              <a:cxnLst>
                <a:cxn ang="0">
                  <a:pos x="T0" y="T1"/>
                </a:cxn>
                <a:cxn ang="0">
                  <a:pos x="T2" y="T3"/>
                </a:cxn>
                <a:cxn ang="0">
                  <a:pos x="T4" y="T5"/>
                </a:cxn>
                <a:cxn ang="0">
                  <a:pos x="T6" y="T7"/>
                </a:cxn>
                <a:cxn ang="0">
                  <a:pos x="T8" y="T9"/>
                </a:cxn>
              </a:cxnLst>
              <a:rect l="0" t="0" r="r" b="b"/>
              <a:pathLst>
                <a:path w="4" h="2">
                  <a:moveTo>
                    <a:pt x="0" y="1"/>
                  </a:moveTo>
                  <a:cubicBezTo>
                    <a:pt x="2" y="1"/>
                    <a:pt x="2" y="1"/>
                    <a:pt x="2" y="1"/>
                  </a:cubicBezTo>
                  <a:cubicBezTo>
                    <a:pt x="2" y="1"/>
                    <a:pt x="3" y="1"/>
                    <a:pt x="3" y="2"/>
                  </a:cubicBezTo>
                  <a:cubicBezTo>
                    <a:pt x="3" y="1"/>
                    <a:pt x="3" y="0"/>
                    <a:pt x="4" y="0"/>
                  </a:cubicBezTo>
                  <a:cubicBezTo>
                    <a:pt x="3" y="2"/>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0" name="Freeform 184"/>
            <p:cNvSpPr/>
            <p:nvPr/>
          </p:nvSpPr>
          <p:spPr bwMode="auto">
            <a:xfrm>
              <a:off x="5101" y="2552"/>
              <a:ext cx="45" cy="31"/>
            </a:xfrm>
            <a:custGeom>
              <a:avLst/>
              <a:gdLst>
                <a:gd name="T0" fmla="*/ 1 w 3"/>
                <a:gd name="T1" fmla="*/ 2 h 2"/>
                <a:gd name="T2" fmla="*/ 2 w 3"/>
                <a:gd name="T3" fmla="*/ 0 h 2"/>
                <a:gd name="T4" fmla="*/ 1 w 3"/>
                <a:gd name="T5" fmla="*/ 1 h 2"/>
                <a:gd name="T6" fmla="*/ 3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0" y="1"/>
                    <a:pt x="2" y="1"/>
                    <a:pt x="2" y="0"/>
                  </a:cubicBezTo>
                  <a:cubicBezTo>
                    <a:pt x="2" y="1"/>
                    <a:pt x="2" y="1"/>
                    <a:pt x="1" y="1"/>
                  </a:cubicBezTo>
                  <a:cubicBezTo>
                    <a:pt x="3" y="1"/>
                    <a:pt x="3" y="1"/>
                    <a:pt x="3" y="1"/>
                  </a:cubicBezTo>
                  <a:cubicBezTo>
                    <a:pt x="3" y="2"/>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1" name="Freeform 185"/>
            <p:cNvSpPr/>
            <p:nvPr/>
          </p:nvSpPr>
          <p:spPr bwMode="auto">
            <a:xfrm>
              <a:off x="5055" y="1969"/>
              <a:ext cx="15" cy="15"/>
            </a:xfrm>
            <a:custGeom>
              <a:avLst/>
              <a:gdLst>
                <a:gd name="T0" fmla="*/ 15 w 15"/>
                <a:gd name="T1" fmla="*/ 0 h 15"/>
                <a:gd name="T2" fmla="*/ 15 w 15"/>
                <a:gd name="T3" fmla="*/ 0 h 15"/>
                <a:gd name="T4" fmla="*/ 0 w 15"/>
                <a:gd name="T5" fmla="*/ 15 h 15"/>
                <a:gd name="T6" fmla="*/ 0 w 15"/>
                <a:gd name="T7" fmla="*/ 0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2" name="Freeform 186"/>
            <p:cNvSpPr/>
            <p:nvPr/>
          </p:nvSpPr>
          <p:spPr bwMode="auto">
            <a:xfrm>
              <a:off x="5161" y="3074"/>
              <a:ext cx="46" cy="15"/>
            </a:xfrm>
            <a:custGeom>
              <a:avLst/>
              <a:gdLst>
                <a:gd name="T0" fmla="*/ 0 w 46"/>
                <a:gd name="T1" fmla="*/ 15 h 15"/>
                <a:gd name="T2" fmla="*/ 46 w 46"/>
                <a:gd name="T3" fmla="*/ 0 h 15"/>
                <a:gd name="T4" fmla="*/ 16 w 46"/>
                <a:gd name="T5" fmla="*/ 15 h 15"/>
                <a:gd name="T6" fmla="*/ 0 w 46"/>
                <a:gd name="T7" fmla="*/ 15 h 15"/>
              </a:gdLst>
              <a:ahLst/>
              <a:cxnLst>
                <a:cxn ang="0">
                  <a:pos x="T0" y="T1"/>
                </a:cxn>
                <a:cxn ang="0">
                  <a:pos x="T2" y="T3"/>
                </a:cxn>
                <a:cxn ang="0">
                  <a:pos x="T4" y="T5"/>
                </a:cxn>
                <a:cxn ang="0">
                  <a:pos x="T6" y="T7"/>
                </a:cxn>
              </a:cxnLst>
              <a:rect l="0" t="0" r="r" b="b"/>
              <a:pathLst>
                <a:path w="46" h="15">
                  <a:moveTo>
                    <a:pt x="0" y="15"/>
                  </a:moveTo>
                  <a:lnTo>
                    <a:pt x="4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3" name="Freeform 187"/>
            <p:cNvSpPr/>
            <p:nvPr/>
          </p:nvSpPr>
          <p:spPr bwMode="auto">
            <a:xfrm>
              <a:off x="4797" y="1646"/>
              <a:ext cx="212" cy="123"/>
            </a:xfrm>
            <a:custGeom>
              <a:avLst/>
              <a:gdLst>
                <a:gd name="T0" fmla="*/ 8 w 14"/>
                <a:gd name="T1" fmla="*/ 3 h 8"/>
                <a:gd name="T2" fmla="*/ 7 w 14"/>
                <a:gd name="T3" fmla="*/ 2 h 8"/>
                <a:gd name="T4" fmla="*/ 7 w 14"/>
                <a:gd name="T5" fmla="*/ 3 h 8"/>
                <a:gd name="T6" fmla="*/ 8 w 14"/>
                <a:gd name="T7" fmla="*/ 4 h 8"/>
                <a:gd name="T8" fmla="*/ 4 w 14"/>
                <a:gd name="T9" fmla="*/ 7 h 8"/>
                <a:gd name="T10" fmla="*/ 3 w 14"/>
                <a:gd name="T11" fmla="*/ 5 h 8"/>
                <a:gd name="T12" fmla="*/ 3 w 14"/>
                <a:gd name="T13" fmla="*/ 7 h 8"/>
                <a:gd name="T14" fmla="*/ 2 w 14"/>
                <a:gd name="T15" fmla="*/ 8 h 8"/>
                <a:gd name="T16" fmla="*/ 3 w 14"/>
                <a:gd name="T17" fmla="*/ 7 h 8"/>
                <a:gd name="T18" fmla="*/ 1 w 14"/>
                <a:gd name="T19" fmla="*/ 6 h 8"/>
                <a:gd name="T20" fmla="*/ 3 w 14"/>
                <a:gd name="T21" fmla="*/ 5 h 8"/>
                <a:gd name="T22" fmla="*/ 0 w 14"/>
                <a:gd name="T23" fmla="*/ 5 h 8"/>
                <a:gd name="T24" fmla="*/ 3 w 14"/>
                <a:gd name="T25" fmla="*/ 3 h 8"/>
                <a:gd name="T26" fmla="*/ 3 w 14"/>
                <a:gd name="T27" fmla="*/ 5 h 8"/>
                <a:gd name="T28" fmla="*/ 3 w 14"/>
                <a:gd name="T29" fmla="*/ 5 h 8"/>
                <a:gd name="T30" fmla="*/ 7 w 14"/>
                <a:gd name="T31" fmla="*/ 3 h 8"/>
                <a:gd name="T32" fmla="*/ 5 w 14"/>
                <a:gd name="T33" fmla="*/ 2 h 8"/>
                <a:gd name="T34" fmla="*/ 5 w 14"/>
                <a:gd name="T35" fmla="*/ 2 h 8"/>
                <a:gd name="T36" fmla="*/ 14 w 14"/>
                <a:gd name="T37" fmla="*/ 0 h 8"/>
                <a:gd name="T38" fmla="*/ 8 w 14"/>
                <a:gd name="T3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8">
                  <a:moveTo>
                    <a:pt x="8" y="3"/>
                  </a:moveTo>
                  <a:cubicBezTo>
                    <a:pt x="7" y="2"/>
                    <a:pt x="7" y="2"/>
                    <a:pt x="7" y="2"/>
                  </a:cubicBezTo>
                  <a:cubicBezTo>
                    <a:pt x="7" y="3"/>
                    <a:pt x="7" y="3"/>
                    <a:pt x="7" y="3"/>
                  </a:cubicBezTo>
                  <a:cubicBezTo>
                    <a:pt x="8" y="4"/>
                    <a:pt x="8" y="4"/>
                    <a:pt x="8" y="4"/>
                  </a:cubicBezTo>
                  <a:cubicBezTo>
                    <a:pt x="4" y="7"/>
                    <a:pt x="4" y="7"/>
                    <a:pt x="4" y="7"/>
                  </a:cubicBezTo>
                  <a:cubicBezTo>
                    <a:pt x="4" y="6"/>
                    <a:pt x="3" y="6"/>
                    <a:pt x="3" y="5"/>
                  </a:cubicBezTo>
                  <a:cubicBezTo>
                    <a:pt x="2" y="6"/>
                    <a:pt x="2" y="7"/>
                    <a:pt x="3" y="7"/>
                  </a:cubicBezTo>
                  <a:cubicBezTo>
                    <a:pt x="2" y="8"/>
                    <a:pt x="2" y="8"/>
                    <a:pt x="2" y="8"/>
                  </a:cubicBezTo>
                  <a:cubicBezTo>
                    <a:pt x="2" y="8"/>
                    <a:pt x="2" y="7"/>
                    <a:pt x="3" y="7"/>
                  </a:cubicBezTo>
                  <a:cubicBezTo>
                    <a:pt x="1" y="6"/>
                    <a:pt x="1" y="6"/>
                    <a:pt x="1" y="6"/>
                  </a:cubicBezTo>
                  <a:cubicBezTo>
                    <a:pt x="2" y="5"/>
                    <a:pt x="3" y="6"/>
                    <a:pt x="3" y="5"/>
                  </a:cubicBezTo>
                  <a:cubicBezTo>
                    <a:pt x="2" y="4"/>
                    <a:pt x="1" y="5"/>
                    <a:pt x="0" y="5"/>
                  </a:cubicBezTo>
                  <a:cubicBezTo>
                    <a:pt x="1" y="4"/>
                    <a:pt x="3" y="2"/>
                    <a:pt x="3" y="3"/>
                  </a:cubicBezTo>
                  <a:cubicBezTo>
                    <a:pt x="3" y="4"/>
                    <a:pt x="2" y="4"/>
                    <a:pt x="3" y="5"/>
                  </a:cubicBezTo>
                  <a:cubicBezTo>
                    <a:pt x="3" y="5"/>
                    <a:pt x="3" y="5"/>
                    <a:pt x="3" y="5"/>
                  </a:cubicBezTo>
                  <a:cubicBezTo>
                    <a:pt x="4" y="3"/>
                    <a:pt x="5" y="3"/>
                    <a:pt x="7" y="3"/>
                  </a:cubicBezTo>
                  <a:cubicBezTo>
                    <a:pt x="6" y="2"/>
                    <a:pt x="6" y="2"/>
                    <a:pt x="5" y="2"/>
                  </a:cubicBezTo>
                  <a:cubicBezTo>
                    <a:pt x="5" y="2"/>
                    <a:pt x="5" y="2"/>
                    <a:pt x="5" y="2"/>
                  </a:cubicBezTo>
                  <a:cubicBezTo>
                    <a:pt x="8" y="1"/>
                    <a:pt x="11" y="2"/>
                    <a:pt x="14" y="0"/>
                  </a:cubicBezTo>
                  <a:cubicBezTo>
                    <a:pt x="12" y="3"/>
                    <a:pt x="9" y="1"/>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4" name="Freeform 188"/>
            <p:cNvSpPr/>
            <p:nvPr/>
          </p:nvSpPr>
          <p:spPr bwMode="auto">
            <a:xfrm>
              <a:off x="4599" y="2153"/>
              <a:ext cx="471" cy="107"/>
            </a:xfrm>
            <a:custGeom>
              <a:avLst/>
              <a:gdLst>
                <a:gd name="T0" fmla="*/ 30 w 31"/>
                <a:gd name="T1" fmla="*/ 3 h 7"/>
                <a:gd name="T2" fmla="*/ 29 w 31"/>
                <a:gd name="T3" fmla="*/ 3 h 7"/>
                <a:gd name="T4" fmla="*/ 20 w 31"/>
                <a:gd name="T5" fmla="*/ 4 h 7"/>
                <a:gd name="T6" fmla="*/ 14 w 31"/>
                <a:gd name="T7" fmla="*/ 5 h 7"/>
                <a:gd name="T8" fmla="*/ 11 w 31"/>
                <a:gd name="T9" fmla="*/ 4 h 7"/>
                <a:gd name="T10" fmla="*/ 8 w 31"/>
                <a:gd name="T11" fmla="*/ 6 h 7"/>
                <a:gd name="T12" fmla="*/ 5 w 31"/>
                <a:gd name="T13" fmla="*/ 5 h 7"/>
                <a:gd name="T14" fmla="*/ 6 w 31"/>
                <a:gd name="T15" fmla="*/ 5 h 7"/>
                <a:gd name="T16" fmla="*/ 6 w 31"/>
                <a:gd name="T17" fmla="*/ 4 h 7"/>
                <a:gd name="T18" fmla="*/ 1 w 31"/>
                <a:gd name="T19" fmla="*/ 4 h 7"/>
                <a:gd name="T20" fmla="*/ 0 w 31"/>
                <a:gd name="T21" fmla="*/ 3 h 7"/>
                <a:gd name="T22" fmla="*/ 0 w 31"/>
                <a:gd name="T23" fmla="*/ 2 h 7"/>
                <a:gd name="T24" fmla="*/ 1 w 31"/>
                <a:gd name="T25" fmla="*/ 3 h 7"/>
                <a:gd name="T26" fmla="*/ 13 w 31"/>
                <a:gd name="T27" fmla="*/ 2 h 7"/>
                <a:gd name="T28" fmla="*/ 14 w 31"/>
                <a:gd name="T29" fmla="*/ 3 h 7"/>
                <a:gd name="T30" fmla="*/ 14 w 31"/>
                <a:gd name="T31" fmla="*/ 2 h 7"/>
                <a:gd name="T32" fmla="*/ 21 w 31"/>
                <a:gd name="T33" fmla="*/ 1 h 7"/>
                <a:gd name="T34" fmla="*/ 27 w 31"/>
                <a:gd name="T35" fmla="*/ 1 h 7"/>
                <a:gd name="T36" fmla="*/ 26 w 31"/>
                <a:gd name="T37" fmla="*/ 2 h 7"/>
                <a:gd name="T38" fmla="*/ 27 w 31"/>
                <a:gd name="T39" fmla="*/ 3 h 7"/>
                <a:gd name="T40" fmla="*/ 29 w 31"/>
                <a:gd name="T41" fmla="*/ 2 h 7"/>
                <a:gd name="T42" fmla="*/ 31 w 31"/>
                <a:gd name="T43" fmla="*/ 3 h 7"/>
                <a:gd name="T44" fmla="*/ 30 w 31"/>
                <a:gd name="T4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7">
                  <a:moveTo>
                    <a:pt x="30" y="3"/>
                  </a:moveTo>
                  <a:cubicBezTo>
                    <a:pt x="29" y="3"/>
                    <a:pt x="29" y="3"/>
                    <a:pt x="29" y="3"/>
                  </a:cubicBezTo>
                  <a:cubicBezTo>
                    <a:pt x="26" y="2"/>
                    <a:pt x="22" y="5"/>
                    <a:pt x="20" y="4"/>
                  </a:cubicBezTo>
                  <a:cubicBezTo>
                    <a:pt x="18" y="4"/>
                    <a:pt x="16" y="6"/>
                    <a:pt x="14" y="5"/>
                  </a:cubicBezTo>
                  <a:cubicBezTo>
                    <a:pt x="14" y="4"/>
                    <a:pt x="12" y="5"/>
                    <a:pt x="11" y="4"/>
                  </a:cubicBezTo>
                  <a:cubicBezTo>
                    <a:pt x="10" y="7"/>
                    <a:pt x="8" y="2"/>
                    <a:pt x="8" y="6"/>
                  </a:cubicBezTo>
                  <a:cubicBezTo>
                    <a:pt x="6" y="7"/>
                    <a:pt x="5" y="5"/>
                    <a:pt x="5" y="5"/>
                  </a:cubicBezTo>
                  <a:cubicBezTo>
                    <a:pt x="6" y="5"/>
                    <a:pt x="6" y="5"/>
                    <a:pt x="6" y="5"/>
                  </a:cubicBezTo>
                  <a:cubicBezTo>
                    <a:pt x="6" y="5"/>
                    <a:pt x="6" y="5"/>
                    <a:pt x="6" y="4"/>
                  </a:cubicBezTo>
                  <a:cubicBezTo>
                    <a:pt x="4" y="3"/>
                    <a:pt x="3" y="4"/>
                    <a:pt x="1" y="4"/>
                  </a:cubicBezTo>
                  <a:cubicBezTo>
                    <a:pt x="1" y="5"/>
                    <a:pt x="1" y="3"/>
                    <a:pt x="0" y="3"/>
                  </a:cubicBezTo>
                  <a:cubicBezTo>
                    <a:pt x="0" y="2"/>
                    <a:pt x="0" y="2"/>
                    <a:pt x="0" y="2"/>
                  </a:cubicBezTo>
                  <a:cubicBezTo>
                    <a:pt x="1" y="3"/>
                    <a:pt x="1" y="3"/>
                    <a:pt x="1" y="3"/>
                  </a:cubicBezTo>
                  <a:cubicBezTo>
                    <a:pt x="13" y="2"/>
                    <a:pt x="13" y="2"/>
                    <a:pt x="13" y="2"/>
                  </a:cubicBezTo>
                  <a:cubicBezTo>
                    <a:pt x="13" y="3"/>
                    <a:pt x="13" y="3"/>
                    <a:pt x="14" y="3"/>
                  </a:cubicBezTo>
                  <a:cubicBezTo>
                    <a:pt x="15" y="3"/>
                    <a:pt x="14" y="2"/>
                    <a:pt x="14" y="2"/>
                  </a:cubicBezTo>
                  <a:cubicBezTo>
                    <a:pt x="17" y="1"/>
                    <a:pt x="20" y="4"/>
                    <a:pt x="21" y="1"/>
                  </a:cubicBezTo>
                  <a:cubicBezTo>
                    <a:pt x="23" y="3"/>
                    <a:pt x="26" y="0"/>
                    <a:pt x="27" y="1"/>
                  </a:cubicBezTo>
                  <a:cubicBezTo>
                    <a:pt x="27" y="1"/>
                    <a:pt x="26" y="1"/>
                    <a:pt x="26" y="2"/>
                  </a:cubicBezTo>
                  <a:cubicBezTo>
                    <a:pt x="26" y="2"/>
                    <a:pt x="26" y="3"/>
                    <a:pt x="27" y="3"/>
                  </a:cubicBezTo>
                  <a:cubicBezTo>
                    <a:pt x="29" y="2"/>
                    <a:pt x="29" y="2"/>
                    <a:pt x="29" y="2"/>
                  </a:cubicBezTo>
                  <a:cubicBezTo>
                    <a:pt x="29" y="3"/>
                    <a:pt x="31" y="3"/>
                    <a:pt x="31" y="3"/>
                  </a:cubicBezTo>
                  <a:cubicBezTo>
                    <a:pt x="31" y="4"/>
                    <a:pt x="30" y="3"/>
                    <a:pt x="3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5" name="Freeform 189"/>
            <p:cNvSpPr/>
            <p:nvPr/>
          </p:nvSpPr>
          <p:spPr bwMode="auto">
            <a:xfrm>
              <a:off x="4979" y="2460"/>
              <a:ext cx="137" cy="30"/>
            </a:xfrm>
            <a:custGeom>
              <a:avLst/>
              <a:gdLst>
                <a:gd name="T0" fmla="*/ 6 w 9"/>
                <a:gd name="T1" fmla="*/ 2 h 2"/>
                <a:gd name="T2" fmla="*/ 2 w 9"/>
                <a:gd name="T3" fmla="*/ 1 h 2"/>
                <a:gd name="T4" fmla="*/ 1 w 9"/>
                <a:gd name="T5" fmla="*/ 2 h 2"/>
                <a:gd name="T6" fmla="*/ 9 w 9"/>
                <a:gd name="T7" fmla="*/ 1 h 2"/>
                <a:gd name="T8" fmla="*/ 6 w 9"/>
                <a:gd name="T9" fmla="*/ 2 h 2"/>
              </a:gdLst>
              <a:ahLst/>
              <a:cxnLst>
                <a:cxn ang="0">
                  <a:pos x="T0" y="T1"/>
                </a:cxn>
                <a:cxn ang="0">
                  <a:pos x="T2" y="T3"/>
                </a:cxn>
                <a:cxn ang="0">
                  <a:pos x="T4" y="T5"/>
                </a:cxn>
                <a:cxn ang="0">
                  <a:pos x="T6" y="T7"/>
                </a:cxn>
                <a:cxn ang="0">
                  <a:pos x="T8" y="T9"/>
                </a:cxn>
              </a:cxnLst>
              <a:rect l="0" t="0" r="r" b="b"/>
              <a:pathLst>
                <a:path w="9" h="2">
                  <a:moveTo>
                    <a:pt x="6" y="2"/>
                  </a:moveTo>
                  <a:cubicBezTo>
                    <a:pt x="6" y="1"/>
                    <a:pt x="4" y="2"/>
                    <a:pt x="2" y="1"/>
                  </a:cubicBezTo>
                  <a:cubicBezTo>
                    <a:pt x="3" y="2"/>
                    <a:pt x="0" y="2"/>
                    <a:pt x="1" y="2"/>
                  </a:cubicBezTo>
                  <a:cubicBezTo>
                    <a:pt x="3" y="1"/>
                    <a:pt x="7" y="0"/>
                    <a:pt x="9" y="1"/>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6" name="Freeform 190"/>
            <p:cNvSpPr/>
            <p:nvPr/>
          </p:nvSpPr>
          <p:spPr bwMode="auto">
            <a:xfrm>
              <a:off x="4934" y="1232"/>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7" name="Freeform 191"/>
            <p:cNvSpPr/>
            <p:nvPr/>
          </p:nvSpPr>
          <p:spPr bwMode="auto">
            <a:xfrm>
              <a:off x="5116" y="2644"/>
              <a:ext cx="15" cy="15"/>
            </a:xfrm>
            <a:custGeom>
              <a:avLst/>
              <a:gdLst>
                <a:gd name="T0" fmla="*/ 0 w 15"/>
                <a:gd name="T1" fmla="*/ 15 h 15"/>
                <a:gd name="T2" fmla="*/ 15 w 15"/>
                <a:gd name="T3" fmla="*/ 0 h 15"/>
                <a:gd name="T4" fmla="*/ 0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8" name="Freeform 192"/>
            <p:cNvSpPr/>
            <p:nvPr/>
          </p:nvSpPr>
          <p:spPr bwMode="auto">
            <a:xfrm>
              <a:off x="4918" y="1953"/>
              <a:ext cx="107" cy="62"/>
            </a:xfrm>
            <a:custGeom>
              <a:avLst/>
              <a:gdLst>
                <a:gd name="T0" fmla="*/ 5 w 7"/>
                <a:gd name="T1" fmla="*/ 2 h 4"/>
                <a:gd name="T2" fmla="*/ 0 w 7"/>
                <a:gd name="T3" fmla="*/ 2 h 4"/>
                <a:gd name="T4" fmla="*/ 2 w 7"/>
                <a:gd name="T5" fmla="*/ 1 h 4"/>
                <a:gd name="T6" fmla="*/ 2 w 7"/>
                <a:gd name="T7" fmla="*/ 1 h 4"/>
                <a:gd name="T8" fmla="*/ 1 w 7"/>
                <a:gd name="T9" fmla="*/ 1 h 4"/>
                <a:gd name="T10" fmla="*/ 7 w 7"/>
                <a:gd name="T11" fmla="*/ 1 h 4"/>
                <a:gd name="T12" fmla="*/ 5 w 7"/>
                <a:gd name="T13" fmla="*/ 1 h 4"/>
                <a:gd name="T14" fmla="*/ 5 w 7"/>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5" y="2"/>
                  </a:moveTo>
                  <a:cubicBezTo>
                    <a:pt x="3" y="0"/>
                    <a:pt x="2" y="4"/>
                    <a:pt x="0" y="2"/>
                  </a:cubicBezTo>
                  <a:cubicBezTo>
                    <a:pt x="2" y="1"/>
                    <a:pt x="2" y="1"/>
                    <a:pt x="2" y="1"/>
                  </a:cubicBezTo>
                  <a:cubicBezTo>
                    <a:pt x="3" y="1"/>
                    <a:pt x="2" y="1"/>
                    <a:pt x="2" y="1"/>
                  </a:cubicBezTo>
                  <a:cubicBezTo>
                    <a:pt x="1" y="1"/>
                    <a:pt x="1" y="1"/>
                    <a:pt x="1" y="1"/>
                  </a:cubicBezTo>
                  <a:cubicBezTo>
                    <a:pt x="7" y="1"/>
                    <a:pt x="7" y="1"/>
                    <a:pt x="7" y="1"/>
                  </a:cubicBezTo>
                  <a:cubicBezTo>
                    <a:pt x="5" y="1"/>
                    <a:pt x="5" y="1"/>
                    <a:pt x="5" y="1"/>
                  </a:cubicBezTo>
                  <a:lnTo>
                    <a:pt x="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9" name="Freeform 193"/>
            <p:cNvSpPr/>
            <p:nvPr/>
          </p:nvSpPr>
          <p:spPr bwMode="auto">
            <a:xfrm>
              <a:off x="4842" y="1554"/>
              <a:ext cx="137" cy="31"/>
            </a:xfrm>
            <a:custGeom>
              <a:avLst/>
              <a:gdLst>
                <a:gd name="T0" fmla="*/ 0 w 137"/>
                <a:gd name="T1" fmla="*/ 31 h 31"/>
                <a:gd name="T2" fmla="*/ 137 w 137"/>
                <a:gd name="T3" fmla="*/ 0 h 31"/>
                <a:gd name="T4" fmla="*/ 137 w 137"/>
                <a:gd name="T5" fmla="*/ 16 h 31"/>
                <a:gd name="T6" fmla="*/ 0 w 137"/>
                <a:gd name="T7" fmla="*/ 31 h 31"/>
              </a:gdLst>
              <a:ahLst/>
              <a:cxnLst>
                <a:cxn ang="0">
                  <a:pos x="T0" y="T1"/>
                </a:cxn>
                <a:cxn ang="0">
                  <a:pos x="T2" y="T3"/>
                </a:cxn>
                <a:cxn ang="0">
                  <a:pos x="T4" y="T5"/>
                </a:cxn>
                <a:cxn ang="0">
                  <a:pos x="T6" y="T7"/>
                </a:cxn>
              </a:cxnLst>
              <a:rect l="0" t="0" r="r" b="b"/>
              <a:pathLst>
                <a:path w="137" h="31">
                  <a:moveTo>
                    <a:pt x="0" y="31"/>
                  </a:moveTo>
                  <a:lnTo>
                    <a:pt x="137" y="0"/>
                  </a:lnTo>
                  <a:lnTo>
                    <a:pt x="137" y="16"/>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0" name="Freeform 194"/>
            <p:cNvSpPr/>
            <p:nvPr/>
          </p:nvSpPr>
          <p:spPr bwMode="auto">
            <a:xfrm>
              <a:off x="4979" y="1723"/>
              <a:ext cx="15"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1" name="Freeform 195"/>
            <p:cNvSpPr/>
            <p:nvPr/>
          </p:nvSpPr>
          <p:spPr bwMode="auto">
            <a:xfrm>
              <a:off x="4994" y="2122"/>
              <a:ext cx="46" cy="16"/>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2" name="Rectangle 196"/>
            <p:cNvSpPr>
              <a:spLocks noChangeArrowheads="1"/>
            </p:cNvSpPr>
            <p:nvPr/>
          </p:nvSpPr>
          <p:spPr bwMode="auto">
            <a:xfrm>
              <a:off x="4918" y="1447"/>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3" name="Freeform 197"/>
            <p:cNvSpPr/>
            <p:nvPr/>
          </p:nvSpPr>
          <p:spPr bwMode="auto">
            <a:xfrm>
              <a:off x="4918" y="1692"/>
              <a:ext cx="46" cy="31"/>
            </a:xfrm>
            <a:custGeom>
              <a:avLst/>
              <a:gdLst>
                <a:gd name="T0" fmla="*/ 2 w 3"/>
                <a:gd name="T1" fmla="*/ 1 h 2"/>
                <a:gd name="T2" fmla="*/ 0 w 3"/>
                <a:gd name="T3" fmla="*/ 1 h 2"/>
                <a:gd name="T4" fmla="*/ 1 w 3"/>
                <a:gd name="T5" fmla="*/ 0 h 2"/>
                <a:gd name="T6" fmla="*/ 3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2"/>
                    <a:pt x="1" y="2"/>
                    <a:pt x="0" y="1"/>
                  </a:cubicBezTo>
                  <a:cubicBezTo>
                    <a:pt x="0" y="1"/>
                    <a:pt x="1" y="1"/>
                    <a:pt x="1" y="0"/>
                  </a:cubicBezTo>
                  <a:cubicBezTo>
                    <a:pt x="2"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4" name="Freeform 198"/>
            <p:cNvSpPr/>
            <p:nvPr/>
          </p:nvSpPr>
          <p:spPr bwMode="auto">
            <a:xfrm>
              <a:off x="5055" y="2644"/>
              <a:ext cx="30" cy="15"/>
            </a:xfrm>
            <a:custGeom>
              <a:avLst/>
              <a:gdLst>
                <a:gd name="T0" fmla="*/ 0 w 30"/>
                <a:gd name="T1" fmla="*/ 15 h 15"/>
                <a:gd name="T2" fmla="*/ 30 w 30"/>
                <a:gd name="T3" fmla="*/ 0 h 15"/>
                <a:gd name="T4" fmla="*/ 15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5" name="Freeform 199"/>
            <p:cNvSpPr/>
            <p:nvPr/>
          </p:nvSpPr>
          <p:spPr bwMode="auto">
            <a:xfrm>
              <a:off x="5131" y="3288"/>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6" name="Rectangle 200"/>
            <p:cNvSpPr>
              <a:spLocks noChangeArrowheads="1"/>
            </p:cNvSpPr>
            <p:nvPr/>
          </p:nvSpPr>
          <p:spPr bwMode="auto">
            <a:xfrm>
              <a:off x="4949" y="193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7" name="Freeform 201"/>
            <p:cNvSpPr/>
            <p:nvPr/>
          </p:nvSpPr>
          <p:spPr bwMode="auto">
            <a:xfrm>
              <a:off x="4751" y="1232"/>
              <a:ext cx="122" cy="15"/>
            </a:xfrm>
            <a:custGeom>
              <a:avLst/>
              <a:gdLst>
                <a:gd name="T0" fmla="*/ 122 w 122"/>
                <a:gd name="T1" fmla="*/ 0 h 15"/>
                <a:gd name="T2" fmla="*/ 0 w 122"/>
                <a:gd name="T3" fmla="*/ 15 h 15"/>
                <a:gd name="T4" fmla="*/ 122 w 122"/>
                <a:gd name="T5" fmla="*/ 0 h 15"/>
              </a:gdLst>
              <a:ahLst/>
              <a:cxnLst>
                <a:cxn ang="0">
                  <a:pos x="T0" y="T1"/>
                </a:cxn>
                <a:cxn ang="0">
                  <a:pos x="T2" y="T3"/>
                </a:cxn>
                <a:cxn ang="0">
                  <a:pos x="T4" y="T5"/>
                </a:cxn>
              </a:cxnLst>
              <a:rect l="0" t="0" r="r" b="b"/>
              <a:pathLst>
                <a:path w="122" h="15">
                  <a:moveTo>
                    <a:pt x="122" y="0"/>
                  </a:moveTo>
                  <a:lnTo>
                    <a:pt x="0" y="15"/>
                  </a:lnTo>
                  <a:lnTo>
                    <a:pt x="1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8" name="Freeform 202"/>
            <p:cNvSpPr/>
            <p:nvPr/>
          </p:nvSpPr>
          <p:spPr bwMode="auto">
            <a:xfrm>
              <a:off x="4949" y="2184"/>
              <a:ext cx="45" cy="15"/>
            </a:xfrm>
            <a:custGeom>
              <a:avLst/>
              <a:gdLst>
                <a:gd name="T0" fmla="*/ 0 w 45"/>
                <a:gd name="T1" fmla="*/ 15 h 15"/>
                <a:gd name="T2" fmla="*/ 45 w 45"/>
                <a:gd name="T3" fmla="*/ 0 h 15"/>
                <a:gd name="T4" fmla="*/ 30 w 45"/>
                <a:gd name="T5" fmla="*/ 15 h 15"/>
                <a:gd name="T6" fmla="*/ 0 w 45"/>
                <a:gd name="T7" fmla="*/ 15 h 15"/>
              </a:gdLst>
              <a:ahLst/>
              <a:cxnLst>
                <a:cxn ang="0">
                  <a:pos x="T0" y="T1"/>
                </a:cxn>
                <a:cxn ang="0">
                  <a:pos x="T2" y="T3"/>
                </a:cxn>
                <a:cxn ang="0">
                  <a:pos x="T4" y="T5"/>
                </a:cxn>
                <a:cxn ang="0">
                  <a:pos x="T6" y="T7"/>
                </a:cxn>
              </a:cxnLst>
              <a:rect l="0" t="0" r="r" b="b"/>
              <a:pathLst>
                <a:path w="45" h="15">
                  <a:moveTo>
                    <a:pt x="0" y="15"/>
                  </a:moveTo>
                  <a:lnTo>
                    <a:pt x="45"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9" name="Rectangle 203"/>
            <p:cNvSpPr>
              <a:spLocks noChangeArrowheads="1"/>
            </p:cNvSpPr>
            <p:nvPr/>
          </p:nvSpPr>
          <p:spPr bwMode="auto">
            <a:xfrm>
              <a:off x="5025" y="2659"/>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10" name="Freeform 204"/>
            <p:cNvSpPr/>
            <p:nvPr/>
          </p:nvSpPr>
          <p:spPr bwMode="auto">
            <a:xfrm>
              <a:off x="4994" y="2675"/>
              <a:ext cx="46" cy="15"/>
            </a:xfrm>
            <a:custGeom>
              <a:avLst/>
              <a:gdLst>
                <a:gd name="T0" fmla="*/ 0 w 46"/>
                <a:gd name="T1" fmla="*/ 0 h 15"/>
                <a:gd name="T2" fmla="*/ 46 w 46"/>
                <a:gd name="T3" fmla="*/ 15 h 15"/>
                <a:gd name="T4" fmla="*/ 15 w 46"/>
                <a:gd name="T5" fmla="*/ 15 h 15"/>
                <a:gd name="T6" fmla="*/ 0 w 46"/>
                <a:gd name="T7" fmla="*/ 0 h 15"/>
              </a:gdLst>
              <a:ahLst/>
              <a:cxnLst>
                <a:cxn ang="0">
                  <a:pos x="T0" y="T1"/>
                </a:cxn>
                <a:cxn ang="0">
                  <a:pos x="T2" y="T3"/>
                </a:cxn>
                <a:cxn ang="0">
                  <a:pos x="T4" y="T5"/>
                </a:cxn>
                <a:cxn ang="0">
                  <a:pos x="T6" y="T7"/>
                </a:cxn>
              </a:cxnLst>
              <a:rect l="0" t="0" r="r" b="b"/>
              <a:pathLst>
                <a:path w="46" h="15">
                  <a:moveTo>
                    <a:pt x="0" y="0"/>
                  </a:moveTo>
                  <a:lnTo>
                    <a:pt x="46" y="15"/>
                  </a:lnTo>
                  <a:lnTo>
                    <a:pt x="15"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sp>
        <p:nvSpPr>
          <p:cNvPr id="5" name="文本框 4"/>
          <p:cNvSpPr txBox="1"/>
          <p:nvPr/>
        </p:nvSpPr>
        <p:spPr>
          <a:xfrm>
            <a:off x="1972310" y="2668270"/>
            <a:ext cx="2348865" cy="1322070"/>
          </a:xfrm>
          <a:prstGeom prst="rect">
            <a:avLst/>
          </a:prstGeom>
          <a:noFill/>
        </p:spPr>
        <p:txBody>
          <a:bodyPr wrap="square" rtlCol="0">
            <a:spAutoFit/>
          </a:bodyPr>
          <a:p>
            <a:pPr algn="dist"/>
            <a:r>
              <a:rPr lang="zh-CN" altLang="zh-CN" sz="80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rPr>
              <a:t>目录</a:t>
            </a:r>
            <a:endParaRPr lang="zh-CN" altLang="zh-CN" sz="80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endParaRPr>
          </a:p>
        </p:txBody>
      </p:sp>
      <p:sp>
        <p:nvSpPr>
          <p:cNvPr id="4" name="椭圆 3"/>
          <p:cNvSpPr/>
          <p:nvPr/>
        </p:nvSpPr>
        <p:spPr>
          <a:xfrm>
            <a:off x="7455535" y="1753235"/>
            <a:ext cx="500380" cy="500380"/>
          </a:xfrm>
          <a:prstGeom prst="ellipse">
            <a:avLst/>
          </a:prstGeom>
          <a:solidFill>
            <a:srgbClr val="2E0F3A">
              <a:alpha val="62000"/>
            </a:srgbClr>
          </a:solidFill>
          <a:ln>
            <a:noFill/>
          </a:ln>
          <a:effectLst>
            <a:innerShdw blurRad="114300">
              <a:srgbClr val="003455"/>
            </a:innerShdw>
          </a:effectLst>
          <a:extLst>
            <a:ext uri="{909E8E84-426E-40DD-AFC4-6F175D3DCCD1}">
              <a14:hiddenFill xmlns:a14="http://schemas.microsoft.com/office/drawing/2010/main">
                <a:solidFill>
                  <a:schemeClr val="bg1">
                    <a:lumMod val="8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rPr>
              <a:t>1</a:t>
            </a:r>
            <a:endParaRPr lang="en-US" altLang="zh-CN">
              <a:solidFill>
                <a:schemeClr val="bg1"/>
              </a:solidFill>
            </a:endParaRPr>
          </a:p>
        </p:txBody>
      </p:sp>
      <p:sp>
        <p:nvSpPr>
          <p:cNvPr id="6" name="文本框 5"/>
          <p:cNvSpPr txBox="1"/>
          <p:nvPr/>
        </p:nvSpPr>
        <p:spPr>
          <a:xfrm>
            <a:off x="8023225" y="1772920"/>
            <a:ext cx="3483610" cy="460375"/>
          </a:xfrm>
          <a:prstGeom prst="rect">
            <a:avLst/>
          </a:prstGeom>
          <a:noFill/>
        </p:spPr>
        <p:txBody>
          <a:bodyPr wrap="square" rtlCol="0">
            <a:spAutoFit/>
          </a:bodyPr>
          <a:p>
            <a:r>
              <a:rPr lang="zh-CN" altLang="zh-CN" sz="2400">
                <a:solidFill>
                  <a:schemeClr val="bg1"/>
                </a:solidFill>
                <a:latin typeface="方正正中黑简体" panose="02000000000000000000" charset="-122"/>
                <a:ea typeface="方正正中黑简体" panose="02000000000000000000" charset="-122"/>
              </a:rPr>
              <a:t>作者简介</a:t>
            </a:r>
            <a:endParaRPr lang="zh-CN" altLang="zh-CN" sz="2400">
              <a:solidFill>
                <a:schemeClr val="bg1"/>
              </a:solidFill>
              <a:latin typeface="方正正中黑简体" panose="02000000000000000000" charset="-122"/>
              <a:ea typeface="方正正中黑简体" panose="02000000000000000000" charset="-122"/>
            </a:endParaRPr>
          </a:p>
        </p:txBody>
      </p:sp>
      <p:sp>
        <p:nvSpPr>
          <p:cNvPr id="7" name="椭圆 6"/>
          <p:cNvSpPr/>
          <p:nvPr/>
        </p:nvSpPr>
        <p:spPr>
          <a:xfrm>
            <a:off x="7455535" y="2547620"/>
            <a:ext cx="500380" cy="500380"/>
          </a:xfrm>
          <a:prstGeom prst="ellipse">
            <a:avLst/>
          </a:prstGeom>
          <a:solidFill>
            <a:srgbClr val="2E0F3A">
              <a:alpha val="62000"/>
            </a:srgbClr>
          </a:solidFill>
          <a:ln>
            <a:noFill/>
          </a:ln>
          <a:effectLst>
            <a:innerShdw blurRad="114300">
              <a:srgbClr val="003455"/>
            </a:innerShdw>
          </a:effectLst>
          <a:extLst>
            <a:ext uri="{909E8E84-426E-40DD-AFC4-6F175D3DCCD1}">
              <a14:hiddenFill xmlns:a14="http://schemas.microsoft.com/office/drawing/2010/main">
                <a:solidFill>
                  <a:schemeClr val="bg1">
                    <a:lumMod val="8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rPr>
              <a:t>2</a:t>
            </a:r>
            <a:endParaRPr lang="en-US" altLang="zh-CN">
              <a:solidFill>
                <a:schemeClr val="bg1"/>
              </a:solidFill>
            </a:endParaRPr>
          </a:p>
        </p:txBody>
      </p:sp>
      <p:sp>
        <p:nvSpPr>
          <p:cNvPr id="8" name="文本框 7"/>
          <p:cNvSpPr txBox="1"/>
          <p:nvPr/>
        </p:nvSpPr>
        <p:spPr>
          <a:xfrm>
            <a:off x="8023225" y="2567305"/>
            <a:ext cx="3483610" cy="460375"/>
          </a:xfrm>
          <a:prstGeom prst="rect">
            <a:avLst/>
          </a:prstGeom>
          <a:noFill/>
        </p:spPr>
        <p:txBody>
          <a:bodyPr wrap="square" rtlCol="0">
            <a:spAutoFit/>
          </a:bodyPr>
          <a:p>
            <a:r>
              <a:rPr lang="zh-CN" altLang="zh-CN" sz="2400">
                <a:solidFill>
                  <a:schemeClr val="bg1"/>
                </a:solidFill>
                <a:latin typeface="方正正中黑简体" panose="02000000000000000000" charset="-122"/>
                <a:ea typeface="方正正中黑简体" panose="02000000000000000000" charset="-122"/>
              </a:rPr>
              <a:t>创作背景</a:t>
            </a:r>
            <a:endParaRPr lang="zh-CN" altLang="zh-CN" sz="2400">
              <a:solidFill>
                <a:schemeClr val="bg1"/>
              </a:solidFill>
              <a:latin typeface="方正正中黑简体" panose="02000000000000000000" charset="-122"/>
              <a:ea typeface="方正正中黑简体" panose="02000000000000000000" charset="-122"/>
            </a:endParaRPr>
          </a:p>
        </p:txBody>
      </p:sp>
      <p:sp>
        <p:nvSpPr>
          <p:cNvPr id="9" name="椭圆 8"/>
          <p:cNvSpPr/>
          <p:nvPr/>
        </p:nvSpPr>
        <p:spPr>
          <a:xfrm>
            <a:off x="7455535" y="3342005"/>
            <a:ext cx="500380" cy="500380"/>
          </a:xfrm>
          <a:prstGeom prst="ellipse">
            <a:avLst/>
          </a:prstGeom>
          <a:solidFill>
            <a:srgbClr val="2E0F3A">
              <a:alpha val="62000"/>
            </a:srgbClr>
          </a:solidFill>
          <a:ln>
            <a:noFill/>
          </a:ln>
          <a:effectLst>
            <a:innerShdw blurRad="114300">
              <a:srgbClr val="003455"/>
            </a:innerShdw>
          </a:effectLst>
          <a:extLst>
            <a:ext uri="{909E8E84-426E-40DD-AFC4-6F175D3DCCD1}">
              <a14:hiddenFill xmlns:a14="http://schemas.microsoft.com/office/drawing/2010/main">
                <a:solidFill>
                  <a:schemeClr val="bg1">
                    <a:lumMod val="8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rPr>
              <a:t>3</a:t>
            </a:r>
            <a:endParaRPr lang="en-US" altLang="zh-CN">
              <a:solidFill>
                <a:schemeClr val="bg1"/>
              </a:solidFill>
            </a:endParaRPr>
          </a:p>
        </p:txBody>
      </p:sp>
      <p:sp>
        <p:nvSpPr>
          <p:cNvPr id="211" name="文本框 210"/>
          <p:cNvSpPr txBox="1"/>
          <p:nvPr/>
        </p:nvSpPr>
        <p:spPr>
          <a:xfrm>
            <a:off x="8023225" y="3361690"/>
            <a:ext cx="3483610" cy="460375"/>
          </a:xfrm>
          <a:prstGeom prst="rect">
            <a:avLst/>
          </a:prstGeom>
          <a:noFill/>
        </p:spPr>
        <p:txBody>
          <a:bodyPr wrap="square" rtlCol="0">
            <a:spAutoFit/>
          </a:bodyPr>
          <a:p>
            <a:r>
              <a:rPr lang="zh-CN" altLang="zh-CN" sz="2400">
                <a:solidFill>
                  <a:schemeClr val="bg1"/>
                </a:solidFill>
                <a:latin typeface="方正正中黑简体" panose="02000000000000000000" charset="-122"/>
                <a:ea typeface="方正正中黑简体" panose="02000000000000000000" charset="-122"/>
              </a:rPr>
              <a:t>内容介绍</a:t>
            </a:r>
            <a:endParaRPr lang="zh-CN" altLang="zh-CN" sz="2400">
              <a:solidFill>
                <a:schemeClr val="bg1"/>
              </a:solidFill>
              <a:latin typeface="方正正中黑简体" panose="02000000000000000000" charset="-122"/>
              <a:ea typeface="方正正中黑简体" panose="02000000000000000000" charset="-122"/>
            </a:endParaRPr>
          </a:p>
        </p:txBody>
      </p:sp>
      <p:sp>
        <p:nvSpPr>
          <p:cNvPr id="212" name="椭圆 211"/>
          <p:cNvSpPr/>
          <p:nvPr/>
        </p:nvSpPr>
        <p:spPr>
          <a:xfrm>
            <a:off x="7455535" y="4136390"/>
            <a:ext cx="500380" cy="500380"/>
          </a:xfrm>
          <a:prstGeom prst="ellipse">
            <a:avLst/>
          </a:prstGeom>
          <a:solidFill>
            <a:srgbClr val="2E0F3A">
              <a:alpha val="62000"/>
            </a:srgbClr>
          </a:solidFill>
          <a:ln>
            <a:noFill/>
          </a:ln>
          <a:effectLst>
            <a:innerShdw blurRad="114300">
              <a:srgbClr val="003455"/>
            </a:innerShdw>
          </a:effectLst>
          <a:extLst>
            <a:ext uri="{909E8E84-426E-40DD-AFC4-6F175D3DCCD1}">
              <a14:hiddenFill xmlns:a14="http://schemas.microsoft.com/office/drawing/2010/main">
                <a:solidFill>
                  <a:schemeClr val="bg1">
                    <a:lumMod val="8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rPr>
              <a:t>4</a:t>
            </a:r>
            <a:endParaRPr lang="en-US" altLang="zh-CN">
              <a:solidFill>
                <a:schemeClr val="bg1"/>
              </a:solidFill>
            </a:endParaRPr>
          </a:p>
        </p:txBody>
      </p:sp>
      <p:sp>
        <p:nvSpPr>
          <p:cNvPr id="213" name="文本框 212"/>
          <p:cNvSpPr txBox="1"/>
          <p:nvPr/>
        </p:nvSpPr>
        <p:spPr>
          <a:xfrm>
            <a:off x="8023225" y="4156075"/>
            <a:ext cx="3483610" cy="460375"/>
          </a:xfrm>
          <a:prstGeom prst="rect">
            <a:avLst/>
          </a:prstGeom>
          <a:noFill/>
        </p:spPr>
        <p:txBody>
          <a:bodyPr wrap="square" rtlCol="0">
            <a:spAutoFit/>
          </a:bodyPr>
          <a:p>
            <a:r>
              <a:rPr lang="zh-CN" altLang="en-US" sz="2400">
                <a:solidFill>
                  <a:schemeClr val="bg1"/>
                </a:solidFill>
                <a:latin typeface="方正正中黑简体" panose="02000000000000000000" charset="-122"/>
                <a:ea typeface="方正正中黑简体" panose="02000000000000000000" charset="-122"/>
              </a:rPr>
              <a:t>人物关系</a:t>
            </a:r>
            <a:endParaRPr lang="zh-CN" altLang="en-US" sz="2400">
              <a:solidFill>
                <a:schemeClr val="bg1"/>
              </a:solidFill>
              <a:latin typeface="方正正中黑简体" panose="02000000000000000000" charset="-122"/>
              <a:ea typeface="方正正中黑简体" panose="02000000000000000000" charset="-122"/>
            </a:endParaRPr>
          </a:p>
        </p:txBody>
      </p:sp>
      <p:sp>
        <p:nvSpPr>
          <p:cNvPr id="214" name="椭圆 213"/>
          <p:cNvSpPr/>
          <p:nvPr/>
        </p:nvSpPr>
        <p:spPr>
          <a:xfrm>
            <a:off x="7455535" y="4930775"/>
            <a:ext cx="500380" cy="500380"/>
          </a:xfrm>
          <a:prstGeom prst="ellipse">
            <a:avLst/>
          </a:prstGeom>
          <a:solidFill>
            <a:srgbClr val="2E0F3A">
              <a:alpha val="62000"/>
            </a:srgbClr>
          </a:solidFill>
          <a:ln>
            <a:noFill/>
          </a:ln>
          <a:effectLst>
            <a:innerShdw blurRad="114300">
              <a:srgbClr val="003455"/>
            </a:innerShdw>
          </a:effectLst>
          <a:extLst>
            <a:ext uri="{909E8E84-426E-40DD-AFC4-6F175D3DCCD1}">
              <a14:hiddenFill xmlns:a14="http://schemas.microsoft.com/office/drawing/2010/main">
                <a:solidFill>
                  <a:schemeClr val="bg1">
                    <a:lumMod val="8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rPr>
              <a:t>5</a:t>
            </a:r>
            <a:endParaRPr lang="en-US" altLang="zh-CN">
              <a:solidFill>
                <a:schemeClr val="bg1"/>
              </a:solidFill>
            </a:endParaRPr>
          </a:p>
        </p:txBody>
      </p:sp>
      <p:sp>
        <p:nvSpPr>
          <p:cNvPr id="215" name="文本框 214"/>
          <p:cNvSpPr txBox="1"/>
          <p:nvPr/>
        </p:nvSpPr>
        <p:spPr>
          <a:xfrm>
            <a:off x="8023225" y="4950460"/>
            <a:ext cx="3483610" cy="460375"/>
          </a:xfrm>
          <a:prstGeom prst="rect">
            <a:avLst/>
          </a:prstGeom>
          <a:noFill/>
        </p:spPr>
        <p:txBody>
          <a:bodyPr wrap="square" rtlCol="0">
            <a:spAutoFit/>
          </a:bodyPr>
          <a:p>
            <a:r>
              <a:rPr lang="zh-CN" altLang="zh-CN" sz="2400">
                <a:solidFill>
                  <a:schemeClr val="bg1"/>
                </a:solidFill>
                <a:latin typeface="方正正中黑简体" panose="02000000000000000000" charset="-122"/>
                <a:ea typeface="方正正中黑简体" panose="02000000000000000000" charset="-122"/>
              </a:rPr>
              <a:t>作品鉴赏</a:t>
            </a:r>
            <a:endParaRPr lang="zh-CN" altLang="zh-CN" sz="2400">
              <a:solidFill>
                <a:schemeClr val="bg1"/>
              </a:solidFill>
              <a:latin typeface="方正正中黑简体" panose="02000000000000000000" charset="-122"/>
              <a:ea typeface="方正正中黑简体" panose="02000000000000000000" charset="-122"/>
            </a:endParaRPr>
          </a:p>
        </p:txBody>
      </p:sp>
      <p:sp>
        <p:nvSpPr>
          <p:cNvPr id="216" name="文本框 215"/>
          <p:cNvSpPr txBox="1"/>
          <p:nvPr/>
        </p:nvSpPr>
        <p:spPr>
          <a:xfrm>
            <a:off x="673100" y="5536565"/>
            <a:ext cx="8334375" cy="768350"/>
          </a:xfrm>
          <a:prstGeom prst="rect">
            <a:avLst/>
          </a:prstGeom>
          <a:noFill/>
        </p:spPr>
        <p:txBody>
          <a:bodyPr wrap="square" rtlCol="0" anchor="t">
            <a:spAutoFit/>
          </a:bodyPr>
          <a:p>
            <a:r>
              <a:rPr lang="en-US" altLang="zh-CN" sz="4400">
                <a:solidFill>
                  <a:schemeClr val="bg1">
                    <a:alpha val="29000"/>
                  </a:schemeClr>
                </a:solidFill>
                <a:latin typeface="Impact" panose="020B0806030902050204" charset="0"/>
                <a:ea typeface="迷你简平和" panose="03000509000000000000" charset="-122"/>
                <a:cs typeface="Impact" panose="020B0806030902050204" charset="0"/>
              </a:rPr>
              <a:t>SCIENCE FICTION</a:t>
            </a:r>
            <a:endParaRPr lang="en-US" altLang="zh-CN" sz="4400">
              <a:solidFill>
                <a:schemeClr val="bg1">
                  <a:alpha val="29000"/>
                </a:schemeClr>
              </a:solidFill>
              <a:latin typeface="Impact" panose="020B0806030902050204" charset="0"/>
              <a:ea typeface="迷你简平和" panose="03000509000000000000" charset="-122"/>
              <a:cs typeface="Impact" panose="020B080603090205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10" name="Group 205"/>
          <p:cNvGrpSpPr/>
          <p:nvPr/>
        </p:nvGrpSpPr>
        <p:grpSpPr bwMode="auto">
          <a:xfrm rot="20520000" flipH="1" flipV="1">
            <a:off x="-15875" y="1615440"/>
            <a:ext cx="10274300" cy="4147820"/>
            <a:chOff x="360" y="756"/>
            <a:chExt cx="6959" cy="2809"/>
          </a:xfrm>
          <a:solidFill>
            <a:srgbClr val="2E0F3A">
              <a:alpha val="62000"/>
            </a:srgbClr>
          </a:solidFill>
        </p:grpSpPr>
        <p:sp>
          <p:nvSpPr>
            <p:cNvPr id="11" name="Freeform 5"/>
            <p:cNvSpPr/>
            <p:nvPr/>
          </p:nvSpPr>
          <p:spPr bwMode="auto">
            <a:xfrm>
              <a:off x="7304" y="1094"/>
              <a:ext cx="15" cy="15"/>
            </a:xfrm>
            <a:custGeom>
              <a:avLst/>
              <a:gdLst>
                <a:gd name="T0" fmla="*/ 1 w 1"/>
                <a:gd name="T1" fmla="*/ 0 h 1"/>
                <a:gd name="T2" fmla="*/ 0 w 1"/>
                <a:gd name="T3" fmla="*/ 0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 name="Freeform 6"/>
            <p:cNvSpPr/>
            <p:nvPr/>
          </p:nvSpPr>
          <p:spPr bwMode="auto">
            <a:xfrm>
              <a:off x="6483" y="1063"/>
              <a:ext cx="821" cy="92"/>
            </a:xfrm>
            <a:custGeom>
              <a:avLst/>
              <a:gdLst>
                <a:gd name="T0" fmla="*/ 52 w 54"/>
                <a:gd name="T1" fmla="*/ 5 h 6"/>
                <a:gd name="T2" fmla="*/ 48 w 54"/>
                <a:gd name="T3" fmla="*/ 5 h 6"/>
                <a:gd name="T4" fmla="*/ 46 w 54"/>
                <a:gd name="T5" fmla="*/ 5 h 6"/>
                <a:gd name="T6" fmla="*/ 46 w 54"/>
                <a:gd name="T7" fmla="*/ 5 h 6"/>
                <a:gd name="T8" fmla="*/ 44 w 54"/>
                <a:gd name="T9" fmla="*/ 5 h 6"/>
                <a:gd name="T10" fmla="*/ 37 w 54"/>
                <a:gd name="T11" fmla="*/ 4 h 6"/>
                <a:gd name="T12" fmla="*/ 37 w 54"/>
                <a:gd name="T13" fmla="*/ 4 h 6"/>
                <a:gd name="T14" fmla="*/ 31 w 54"/>
                <a:gd name="T15" fmla="*/ 4 h 6"/>
                <a:gd name="T16" fmla="*/ 25 w 54"/>
                <a:gd name="T17" fmla="*/ 3 h 6"/>
                <a:gd name="T18" fmla="*/ 22 w 54"/>
                <a:gd name="T19" fmla="*/ 3 h 6"/>
                <a:gd name="T20" fmla="*/ 22 w 54"/>
                <a:gd name="T21" fmla="*/ 2 h 6"/>
                <a:gd name="T22" fmla="*/ 18 w 54"/>
                <a:gd name="T23" fmla="*/ 2 h 6"/>
                <a:gd name="T24" fmla="*/ 18 w 54"/>
                <a:gd name="T25" fmla="*/ 3 h 6"/>
                <a:gd name="T26" fmla="*/ 11 w 54"/>
                <a:gd name="T27" fmla="*/ 2 h 6"/>
                <a:gd name="T28" fmla="*/ 0 w 54"/>
                <a:gd name="T29" fmla="*/ 2 h 6"/>
                <a:gd name="T30" fmla="*/ 4 w 54"/>
                <a:gd name="T31" fmla="*/ 0 h 6"/>
                <a:gd name="T32" fmla="*/ 6 w 54"/>
                <a:gd name="T33" fmla="*/ 2 h 6"/>
                <a:gd name="T34" fmla="*/ 25 w 54"/>
                <a:gd name="T35" fmla="*/ 1 h 6"/>
                <a:gd name="T36" fmla="*/ 25 w 54"/>
                <a:gd name="T37" fmla="*/ 1 h 6"/>
                <a:gd name="T38" fmla="*/ 24 w 54"/>
                <a:gd name="T39" fmla="*/ 0 h 6"/>
                <a:gd name="T40" fmla="*/ 24 w 54"/>
                <a:gd name="T41" fmla="*/ 0 h 6"/>
                <a:gd name="T42" fmla="*/ 26 w 54"/>
                <a:gd name="T43" fmla="*/ 0 h 6"/>
                <a:gd name="T44" fmla="*/ 26 w 54"/>
                <a:gd name="T45" fmla="*/ 0 h 6"/>
                <a:gd name="T46" fmla="*/ 25 w 54"/>
                <a:gd name="T47" fmla="*/ 1 h 6"/>
                <a:gd name="T48" fmla="*/ 26 w 54"/>
                <a:gd name="T49" fmla="*/ 1 h 6"/>
                <a:gd name="T50" fmla="*/ 34 w 54"/>
                <a:gd name="T51" fmla="*/ 2 h 6"/>
                <a:gd name="T52" fmla="*/ 37 w 54"/>
                <a:gd name="T53" fmla="*/ 2 h 6"/>
                <a:gd name="T54" fmla="*/ 36 w 54"/>
                <a:gd name="T55" fmla="*/ 0 h 6"/>
                <a:gd name="T56" fmla="*/ 38 w 54"/>
                <a:gd name="T57" fmla="*/ 1 h 6"/>
                <a:gd name="T58" fmla="*/ 38 w 54"/>
                <a:gd name="T59" fmla="*/ 1 h 6"/>
                <a:gd name="T60" fmla="*/ 45 w 54"/>
                <a:gd name="T61" fmla="*/ 3 h 6"/>
                <a:gd name="T62" fmla="*/ 46 w 54"/>
                <a:gd name="T63" fmla="*/ 2 h 6"/>
                <a:gd name="T64" fmla="*/ 53 w 54"/>
                <a:gd name="T65" fmla="*/ 4 h 6"/>
                <a:gd name="T66" fmla="*/ 54 w 54"/>
                <a:gd name="T67" fmla="*/ 3 h 6"/>
                <a:gd name="T68" fmla="*/ 52 w 54"/>
                <a:gd name="T6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6">
                  <a:moveTo>
                    <a:pt x="52" y="5"/>
                  </a:moveTo>
                  <a:cubicBezTo>
                    <a:pt x="52" y="3"/>
                    <a:pt x="50" y="4"/>
                    <a:pt x="48" y="5"/>
                  </a:cubicBezTo>
                  <a:cubicBezTo>
                    <a:pt x="48" y="5"/>
                    <a:pt x="47" y="5"/>
                    <a:pt x="46" y="5"/>
                  </a:cubicBezTo>
                  <a:cubicBezTo>
                    <a:pt x="46" y="5"/>
                    <a:pt x="46" y="5"/>
                    <a:pt x="46" y="5"/>
                  </a:cubicBezTo>
                  <a:cubicBezTo>
                    <a:pt x="45" y="4"/>
                    <a:pt x="44" y="5"/>
                    <a:pt x="44" y="5"/>
                  </a:cubicBezTo>
                  <a:cubicBezTo>
                    <a:pt x="37" y="4"/>
                    <a:pt x="37" y="4"/>
                    <a:pt x="37" y="4"/>
                  </a:cubicBezTo>
                  <a:cubicBezTo>
                    <a:pt x="37" y="4"/>
                    <a:pt x="37" y="4"/>
                    <a:pt x="37" y="4"/>
                  </a:cubicBezTo>
                  <a:cubicBezTo>
                    <a:pt x="35" y="2"/>
                    <a:pt x="33" y="6"/>
                    <a:pt x="31" y="4"/>
                  </a:cubicBezTo>
                  <a:cubicBezTo>
                    <a:pt x="29" y="4"/>
                    <a:pt x="27" y="5"/>
                    <a:pt x="25" y="3"/>
                  </a:cubicBezTo>
                  <a:cubicBezTo>
                    <a:pt x="24" y="3"/>
                    <a:pt x="23" y="4"/>
                    <a:pt x="22" y="3"/>
                  </a:cubicBezTo>
                  <a:cubicBezTo>
                    <a:pt x="22" y="2"/>
                    <a:pt x="22" y="2"/>
                    <a:pt x="22" y="2"/>
                  </a:cubicBezTo>
                  <a:cubicBezTo>
                    <a:pt x="21" y="2"/>
                    <a:pt x="19" y="2"/>
                    <a:pt x="18" y="2"/>
                  </a:cubicBezTo>
                  <a:cubicBezTo>
                    <a:pt x="18" y="2"/>
                    <a:pt x="18" y="2"/>
                    <a:pt x="18" y="3"/>
                  </a:cubicBezTo>
                  <a:cubicBezTo>
                    <a:pt x="17" y="2"/>
                    <a:pt x="12" y="2"/>
                    <a:pt x="11" y="2"/>
                  </a:cubicBezTo>
                  <a:cubicBezTo>
                    <a:pt x="7" y="2"/>
                    <a:pt x="4" y="2"/>
                    <a:pt x="0" y="2"/>
                  </a:cubicBezTo>
                  <a:cubicBezTo>
                    <a:pt x="4" y="0"/>
                    <a:pt x="4" y="0"/>
                    <a:pt x="4" y="0"/>
                  </a:cubicBezTo>
                  <a:cubicBezTo>
                    <a:pt x="4" y="1"/>
                    <a:pt x="5" y="1"/>
                    <a:pt x="6" y="2"/>
                  </a:cubicBezTo>
                  <a:cubicBezTo>
                    <a:pt x="12" y="0"/>
                    <a:pt x="18" y="2"/>
                    <a:pt x="25" y="1"/>
                  </a:cubicBezTo>
                  <a:cubicBezTo>
                    <a:pt x="25" y="1"/>
                    <a:pt x="25" y="1"/>
                    <a:pt x="25" y="1"/>
                  </a:cubicBezTo>
                  <a:cubicBezTo>
                    <a:pt x="24" y="0"/>
                    <a:pt x="24" y="0"/>
                    <a:pt x="24" y="0"/>
                  </a:cubicBezTo>
                  <a:cubicBezTo>
                    <a:pt x="24" y="0"/>
                    <a:pt x="24" y="0"/>
                    <a:pt x="24" y="0"/>
                  </a:cubicBezTo>
                  <a:cubicBezTo>
                    <a:pt x="26" y="0"/>
                    <a:pt x="26" y="0"/>
                    <a:pt x="26" y="0"/>
                  </a:cubicBezTo>
                  <a:cubicBezTo>
                    <a:pt x="26" y="0"/>
                    <a:pt x="26" y="0"/>
                    <a:pt x="26" y="0"/>
                  </a:cubicBezTo>
                  <a:cubicBezTo>
                    <a:pt x="25" y="0"/>
                    <a:pt x="25" y="0"/>
                    <a:pt x="25" y="1"/>
                  </a:cubicBezTo>
                  <a:cubicBezTo>
                    <a:pt x="25" y="1"/>
                    <a:pt x="26" y="1"/>
                    <a:pt x="26" y="1"/>
                  </a:cubicBezTo>
                  <a:cubicBezTo>
                    <a:pt x="28" y="4"/>
                    <a:pt x="32" y="1"/>
                    <a:pt x="34" y="2"/>
                  </a:cubicBezTo>
                  <a:cubicBezTo>
                    <a:pt x="35" y="2"/>
                    <a:pt x="36" y="3"/>
                    <a:pt x="37" y="2"/>
                  </a:cubicBezTo>
                  <a:cubicBezTo>
                    <a:pt x="37" y="1"/>
                    <a:pt x="36" y="1"/>
                    <a:pt x="36" y="0"/>
                  </a:cubicBezTo>
                  <a:cubicBezTo>
                    <a:pt x="37" y="0"/>
                    <a:pt x="37" y="1"/>
                    <a:pt x="38" y="1"/>
                  </a:cubicBezTo>
                  <a:cubicBezTo>
                    <a:pt x="38" y="1"/>
                    <a:pt x="38" y="1"/>
                    <a:pt x="38" y="1"/>
                  </a:cubicBezTo>
                  <a:cubicBezTo>
                    <a:pt x="40" y="1"/>
                    <a:pt x="43" y="2"/>
                    <a:pt x="45" y="3"/>
                  </a:cubicBezTo>
                  <a:cubicBezTo>
                    <a:pt x="46" y="2"/>
                    <a:pt x="46" y="2"/>
                    <a:pt x="46" y="2"/>
                  </a:cubicBezTo>
                  <a:cubicBezTo>
                    <a:pt x="47" y="5"/>
                    <a:pt x="51" y="1"/>
                    <a:pt x="53" y="4"/>
                  </a:cubicBezTo>
                  <a:cubicBezTo>
                    <a:pt x="54" y="3"/>
                    <a:pt x="54" y="3"/>
                    <a:pt x="54" y="3"/>
                  </a:cubicBezTo>
                  <a:lnTo>
                    <a:pt x="5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 name="Freeform 7"/>
            <p:cNvSpPr/>
            <p:nvPr/>
          </p:nvSpPr>
          <p:spPr bwMode="auto">
            <a:xfrm>
              <a:off x="4523" y="1079"/>
              <a:ext cx="2416" cy="168"/>
            </a:xfrm>
            <a:custGeom>
              <a:avLst/>
              <a:gdLst>
                <a:gd name="T0" fmla="*/ 154 w 159"/>
                <a:gd name="T1" fmla="*/ 5 h 11"/>
                <a:gd name="T2" fmla="*/ 155 w 159"/>
                <a:gd name="T3" fmla="*/ 5 h 11"/>
                <a:gd name="T4" fmla="*/ 147 w 159"/>
                <a:gd name="T5" fmla="*/ 6 h 11"/>
                <a:gd name="T6" fmla="*/ 134 w 159"/>
                <a:gd name="T7" fmla="*/ 7 h 11"/>
                <a:gd name="T8" fmla="*/ 125 w 159"/>
                <a:gd name="T9" fmla="*/ 7 h 11"/>
                <a:gd name="T10" fmla="*/ 106 w 159"/>
                <a:gd name="T11" fmla="*/ 9 h 11"/>
                <a:gd name="T12" fmla="*/ 101 w 159"/>
                <a:gd name="T13" fmla="*/ 8 h 11"/>
                <a:gd name="T14" fmla="*/ 84 w 159"/>
                <a:gd name="T15" fmla="*/ 9 h 11"/>
                <a:gd name="T16" fmla="*/ 86 w 159"/>
                <a:gd name="T17" fmla="*/ 8 h 11"/>
                <a:gd name="T18" fmla="*/ 100 w 159"/>
                <a:gd name="T19" fmla="*/ 7 h 11"/>
                <a:gd name="T20" fmla="*/ 113 w 159"/>
                <a:gd name="T21" fmla="*/ 5 h 11"/>
                <a:gd name="T22" fmla="*/ 91 w 159"/>
                <a:gd name="T23" fmla="*/ 7 h 11"/>
                <a:gd name="T24" fmla="*/ 70 w 159"/>
                <a:gd name="T25" fmla="*/ 8 h 11"/>
                <a:gd name="T26" fmla="*/ 66 w 159"/>
                <a:gd name="T27" fmla="*/ 10 h 11"/>
                <a:gd name="T28" fmla="*/ 61 w 159"/>
                <a:gd name="T29" fmla="*/ 9 h 11"/>
                <a:gd name="T30" fmla="*/ 61 w 159"/>
                <a:gd name="T31" fmla="*/ 8 h 11"/>
                <a:gd name="T32" fmla="*/ 58 w 159"/>
                <a:gd name="T33" fmla="*/ 9 h 11"/>
                <a:gd name="T34" fmla="*/ 59 w 159"/>
                <a:gd name="T35" fmla="*/ 11 h 11"/>
                <a:gd name="T36" fmla="*/ 56 w 159"/>
                <a:gd name="T37" fmla="*/ 10 h 11"/>
                <a:gd name="T38" fmla="*/ 56 w 159"/>
                <a:gd name="T39" fmla="*/ 9 h 11"/>
                <a:gd name="T40" fmla="*/ 50 w 159"/>
                <a:gd name="T41" fmla="*/ 8 h 11"/>
                <a:gd name="T42" fmla="*/ 41 w 159"/>
                <a:gd name="T43" fmla="*/ 10 h 11"/>
                <a:gd name="T44" fmla="*/ 34 w 159"/>
                <a:gd name="T45" fmla="*/ 9 h 11"/>
                <a:gd name="T46" fmla="*/ 31 w 159"/>
                <a:gd name="T47" fmla="*/ 9 h 11"/>
                <a:gd name="T48" fmla="*/ 5 w 159"/>
                <a:gd name="T49" fmla="*/ 9 h 11"/>
                <a:gd name="T50" fmla="*/ 4 w 159"/>
                <a:gd name="T51" fmla="*/ 9 h 11"/>
                <a:gd name="T52" fmla="*/ 6 w 159"/>
                <a:gd name="T53" fmla="*/ 8 h 11"/>
                <a:gd name="T54" fmla="*/ 10 w 159"/>
                <a:gd name="T55" fmla="*/ 8 h 11"/>
                <a:gd name="T56" fmla="*/ 12 w 159"/>
                <a:gd name="T57" fmla="*/ 8 h 11"/>
                <a:gd name="T58" fmla="*/ 19 w 159"/>
                <a:gd name="T59" fmla="*/ 7 h 11"/>
                <a:gd name="T60" fmla="*/ 20 w 159"/>
                <a:gd name="T61" fmla="*/ 8 h 11"/>
                <a:gd name="T62" fmla="*/ 23 w 159"/>
                <a:gd name="T63" fmla="*/ 7 h 11"/>
                <a:gd name="T64" fmla="*/ 24 w 159"/>
                <a:gd name="T65" fmla="*/ 8 h 11"/>
                <a:gd name="T66" fmla="*/ 27 w 159"/>
                <a:gd name="T67" fmla="*/ 8 h 11"/>
                <a:gd name="T68" fmla="*/ 28 w 159"/>
                <a:gd name="T69" fmla="*/ 8 h 11"/>
                <a:gd name="T70" fmla="*/ 29 w 159"/>
                <a:gd name="T71" fmla="*/ 6 h 11"/>
                <a:gd name="T72" fmla="*/ 38 w 159"/>
                <a:gd name="T73" fmla="*/ 7 h 11"/>
                <a:gd name="T74" fmla="*/ 39 w 159"/>
                <a:gd name="T75" fmla="*/ 8 h 11"/>
                <a:gd name="T76" fmla="*/ 47 w 159"/>
                <a:gd name="T77" fmla="*/ 6 h 11"/>
                <a:gd name="T78" fmla="*/ 47 w 159"/>
                <a:gd name="T79" fmla="*/ 7 h 11"/>
                <a:gd name="T80" fmla="*/ 48 w 159"/>
                <a:gd name="T81" fmla="*/ 7 h 11"/>
                <a:gd name="T82" fmla="*/ 49 w 159"/>
                <a:gd name="T83" fmla="*/ 6 h 11"/>
                <a:gd name="T84" fmla="*/ 51 w 159"/>
                <a:gd name="T85" fmla="*/ 6 h 11"/>
                <a:gd name="T86" fmla="*/ 57 w 159"/>
                <a:gd name="T87" fmla="*/ 5 h 11"/>
                <a:gd name="T88" fmla="*/ 54 w 159"/>
                <a:gd name="T89" fmla="*/ 6 h 11"/>
                <a:gd name="T90" fmla="*/ 65 w 159"/>
                <a:gd name="T91" fmla="*/ 6 h 11"/>
                <a:gd name="T92" fmla="*/ 65 w 159"/>
                <a:gd name="T93" fmla="*/ 5 h 11"/>
                <a:gd name="T94" fmla="*/ 73 w 159"/>
                <a:gd name="T95" fmla="*/ 5 h 11"/>
                <a:gd name="T96" fmla="*/ 113 w 159"/>
                <a:gd name="T97" fmla="*/ 2 h 11"/>
                <a:gd name="T98" fmla="*/ 120 w 159"/>
                <a:gd name="T99" fmla="*/ 1 h 11"/>
                <a:gd name="T100" fmla="*/ 121 w 159"/>
                <a:gd name="T101" fmla="*/ 0 h 11"/>
                <a:gd name="T102" fmla="*/ 124 w 159"/>
                <a:gd name="T103" fmla="*/ 1 h 11"/>
                <a:gd name="T104" fmla="*/ 129 w 159"/>
                <a:gd name="T105" fmla="*/ 3 h 11"/>
                <a:gd name="T106" fmla="*/ 137 w 159"/>
                <a:gd name="T107" fmla="*/ 3 h 11"/>
                <a:gd name="T108" fmla="*/ 149 w 159"/>
                <a:gd name="T109" fmla="*/ 4 h 11"/>
                <a:gd name="T110" fmla="*/ 151 w 159"/>
                <a:gd name="T111" fmla="*/ 4 h 11"/>
                <a:gd name="T112" fmla="*/ 151 w 159"/>
                <a:gd name="T113" fmla="*/ 4 h 11"/>
                <a:gd name="T114" fmla="*/ 159 w 159"/>
                <a:gd name="T11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11">
                  <a:moveTo>
                    <a:pt x="155" y="6"/>
                  </a:moveTo>
                  <a:cubicBezTo>
                    <a:pt x="154" y="5"/>
                    <a:pt x="154" y="5"/>
                    <a:pt x="154" y="5"/>
                  </a:cubicBezTo>
                  <a:cubicBezTo>
                    <a:pt x="154" y="5"/>
                    <a:pt x="154" y="6"/>
                    <a:pt x="155" y="5"/>
                  </a:cubicBezTo>
                  <a:cubicBezTo>
                    <a:pt x="155" y="5"/>
                    <a:pt x="155" y="5"/>
                    <a:pt x="155" y="5"/>
                  </a:cubicBezTo>
                  <a:cubicBezTo>
                    <a:pt x="155" y="4"/>
                    <a:pt x="154" y="4"/>
                    <a:pt x="153" y="4"/>
                  </a:cubicBezTo>
                  <a:cubicBezTo>
                    <a:pt x="152" y="7"/>
                    <a:pt x="149" y="4"/>
                    <a:pt x="147" y="6"/>
                  </a:cubicBezTo>
                  <a:cubicBezTo>
                    <a:pt x="147" y="5"/>
                    <a:pt x="146" y="5"/>
                    <a:pt x="145" y="5"/>
                  </a:cubicBezTo>
                  <a:cubicBezTo>
                    <a:pt x="142" y="7"/>
                    <a:pt x="138" y="6"/>
                    <a:pt x="134" y="7"/>
                  </a:cubicBezTo>
                  <a:cubicBezTo>
                    <a:pt x="131" y="7"/>
                    <a:pt x="128" y="6"/>
                    <a:pt x="125" y="7"/>
                  </a:cubicBezTo>
                  <a:cubicBezTo>
                    <a:pt x="125" y="7"/>
                    <a:pt x="125" y="7"/>
                    <a:pt x="125" y="7"/>
                  </a:cubicBezTo>
                  <a:cubicBezTo>
                    <a:pt x="118" y="7"/>
                    <a:pt x="113" y="7"/>
                    <a:pt x="106" y="7"/>
                  </a:cubicBezTo>
                  <a:cubicBezTo>
                    <a:pt x="105" y="8"/>
                    <a:pt x="105" y="9"/>
                    <a:pt x="106" y="9"/>
                  </a:cubicBezTo>
                  <a:cubicBezTo>
                    <a:pt x="106" y="6"/>
                    <a:pt x="103" y="8"/>
                    <a:pt x="101" y="8"/>
                  </a:cubicBezTo>
                  <a:cubicBezTo>
                    <a:pt x="101" y="8"/>
                    <a:pt x="101" y="8"/>
                    <a:pt x="101" y="8"/>
                  </a:cubicBezTo>
                  <a:cubicBezTo>
                    <a:pt x="99" y="7"/>
                    <a:pt x="99" y="7"/>
                    <a:pt x="99" y="7"/>
                  </a:cubicBezTo>
                  <a:cubicBezTo>
                    <a:pt x="94" y="9"/>
                    <a:pt x="89" y="8"/>
                    <a:pt x="84" y="9"/>
                  </a:cubicBezTo>
                  <a:cubicBezTo>
                    <a:pt x="84" y="8"/>
                    <a:pt x="84" y="8"/>
                    <a:pt x="84" y="8"/>
                  </a:cubicBezTo>
                  <a:cubicBezTo>
                    <a:pt x="84" y="8"/>
                    <a:pt x="85" y="9"/>
                    <a:pt x="86" y="8"/>
                  </a:cubicBezTo>
                  <a:cubicBezTo>
                    <a:pt x="85" y="8"/>
                    <a:pt x="85" y="8"/>
                    <a:pt x="85" y="8"/>
                  </a:cubicBezTo>
                  <a:cubicBezTo>
                    <a:pt x="90" y="10"/>
                    <a:pt x="97" y="6"/>
                    <a:pt x="100" y="7"/>
                  </a:cubicBezTo>
                  <a:cubicBezTo>
                    <a:pt x="104" y="7"/>
                    <a:pt x="109" y="5"/>
                    <a:pt x="113" y="6"/>
                  </a:cubicBezTo>
                  <a:cubicBezTo>
                    <a:pt x="113" y="6"/>
                    <a:pt x="114" y="6"/>
                    <a:pt x="113" y="5"/>
                  </a:cubicBezTo>
                  <a:cubicBezTo>
                    <a:pt x="106" y="4"/>
                    <a:pt x="98" y="4"/>
                    <a:pt x="90" y="7"/>
                  </a:cubicBezTo>
                  <a:cubicBezTo>
                    <a:pt x="90" y="8"/>
                    <a:pt x="90" y="7"/>
                    <a:pt x="91" y="7"/>
                  </a:cubicBezTo>
                  <a:cubicBezTo>
                    <a:pt x="87" y="5"/>
                    <a:pt x="82" y="6"/>
                    <a:pt x="78" y="6"/>
                  </a:cubicBezTo>
                  <a:cubicBezTo>
                    <a:pt x="76" y="8"/>
                    <a:pt x="72" y="5"/>
                    <a:pt x="70" y="8"/>
                  </a:cubicBezTo>
                  <a:cubicBezTo>
                    <a:pt x="71" y="8"/>
                    <a:pt x="71" y="9"/>
                    <a:pt x="71" y="9"/>
                  </a:cubicBezTo>
                  <a:cubicBezTo>
                    <a:pt x="69" y="8"/>
                    <a:pt x="68" y="11"/>
                    <a:pt x="66" y="10"/>
                  </a:cubicBezTo>
                  <a:cubicBezTo>
                    <a:pt x="68" y="8"/>
                    <a:pt x="68" y="8"/>
                    <a:pt x="68" y="8"/>
                  </a:cubicBezTo>
                  <a:cubicBezTo>
                    <a:pt x="65" y="8"/>
                    <a:pt x="63" y="8"/>
                    <a:pt x="61" y="9"/>
                  </a:cubicBezTo>
                  <a:cubicBezTo>
                    <a:pt x="59" y="8"/>
                    <a:pt x="59" y="8"/>
                    <a:pt x="59" y="8"/>
                  </a:cubicBezTo>
                  <a:cubicBezTo>
                    <a:pt x="60" y="8"/>
                    <a:pt x="61" y="9"/>
                    <a:pt x="61" y="8"/>
                  </a:cubicBezTo>
                  <a:cubicBezTo>
                    <a:pt x="60" y="7"/>
                    <a:pt x="58" y="8"/>
                    <a:pt x="57" y="8"/>
                  </a:cubicBezTo>
                  <a:cubicBezTo>
                    <a:pt x="57" y="8"/>
                    <a:pt x="58" y="9"/>
                    <a:pt x="58" y="9"/>
                  </a:cubicBezTo>
                  <a:cubicBezTo>
                    <a:pt x="58" y="9"/>
                    <a:pt x="57" y="9"/>
                    <a:pt x="57" y="9"/>
                  </a:cubicBezTo>
                  <a:cubicBezTo>
                    <a:pt x="57" y="11"/>
                    <a:pt x="58" y="10"/>
                    <a:pt x="59" y="11"/>
                  </a:cubicBezTo>
                  <a:cubicBezTo>
                    <a:pt x="59" y="11"/>
                    <a:pt x="58" y="11"/>
                    <a:pt x="57" y="11"/>
                  </a:cubicBezTo>
                  <a:cubicBezTo>
                    <a:pt x="57" y="11"/>
                    <a:pt x="57" y="10"/>
                    <a:pt x="56" y="10"/>
                  </a:cubicBezTo>
                  <a:cubicBezTo>
                    <a:pt x="56" y="10"/>
                    <a:pt x="56" y="10"/>
                    <a:pt x="56" y="10"/>
                  </a:cubicBezTo>
                  <a:cubicBezTo>
                    <a:pt x="56" y="11"/>
                    <a:pt x="55" y="9"/>
                    <a:pt x="56" y="9"/>
                  </a:cubicBezTo>
                  <a:cubicBezTo>
                    <a:pt x="50" y="9"/>
                    <a:pt x="50" y="9"/>
                    <a:pt x="50" y="9"/>
                  </a:cubicBezTo>
                  <a:cubicBezTo>
                    <a:pt x="50" y="9"/>
                    <a:pt x="50" y="8"/>
                    <a:pt x="50" y="8"/>
                  </a:cubicBezTo>
                  <a:cubicBezTo>
                    <a:pt x="49" y="8"/>
                    <a:pt x="49" y="8"/>
                    <a:pt x="49" y="9"/>
                  </a:cubicBezTo>
                  <a:cubicBezTo>
                    <a:pt x="46" y="7"/>
                    <a:pt x="44" y="10"/>
                    <a:pt x="41" y="10"/>
                  </a:cubicBezTo>
                  <a:cubicBezTo>
                    <a:pt x="41" y="9"/>
                    <a:pt x="44" y="10"/>
                    <a:pt x="43" y="8"/>
                  </a:cubicBezTo>
                  <a:cubicBezTo>
                    <a:pt x="39" y="8"/>
                    <a:pt x="38" y="11"/>
                    <a:pt x="34" y="9"/>
                  </a:cubicBezTo>
                  <a:cubicBezTo>
                    <a:pt x="34" y="10"/>
                    <a:pt x="31" y="10"/>
                    <a:pt x="30" y="10"/>
                  </a:cubicBezTo>
                  <a:cubicBezTo>
                    <a:pt x="29" y="10"/>
                    <a:pt x="31" y="9"/>
                    <a:pt x="31" y="9"/>
                  </a:cubicBezTo>
                  <a:cubicBezTo>
                    <a:pt x="24" y="10"/>
                    <a:pt x="14" y="8"/>
                    <a:pt x="6" y="10"/>
                  </a:cubicBezTo>
                  <a:cubicBezTo>
                    <a:pt x="6" y="10"/>
                    <a:pt x="5" y="10"/>
                    <a:pt x="5" y="9"/>
                  </a:cubicBezTo>
                  <a:cubicBezTo>
                    <a:pt x="5" y="10"/>
                    <a:pt x="4" y="10"/>
                    <a:pt x="3" y="10"/>
                  </a:cubicBezTo>
                  <a:cubicBezTo>
                    <a:pt x="4" y="9"/>
                    <a:pt x="4" y="9"/>
                    <a:pt x="4" y="9"/>
                  </a:cubicBezTo>
                  <a:cubicBezTo>
                    <a:pt x="0" y="8"/>
                    <a:pt x="0" y="8"/>
                    <a:pt x="0" y="8"/>
                  </a:cubicBezTo>
                  <a:cubicBezTo>
                    <a:pt x="4" y="9"/>
                    <a:pt x="3" y="7"/>
                    <a:pt x="6" y="8"/>
                  </a:cubicBezTo>
                  <a:cubicBezTo>
                    <a:pt x="10" y="8"/>
                    <a:pt x="10" y="8"/>
                    <a:pt x="10" y="8"/>
                  </a:cubicBezTo>
                  <a:cubicBezTo>
                    <a:pt x="9" y="8"/>
                    <a:pt x="10" y="8"/>
                    <a:pt x="10" y="8"/>
                  </a:cubicBezTo>
                  <a:cubicBezTo>
                    <a:pt x="10" y="7"/>
                    <a:pt x="12" y="8"/>
                    <a:pt x="13" y="7"/>
                  </a:cubicBezTo>
                  <a:cubicBezTo>
                    <a:pt x="12" y="8"/>
                    <a:pt x="12" y="8"/>
                    <a:pt x="12" y="8"/>
                  </a:cubicBezTo>
                  <a:cubicBezTo>
                    <a:pt x="13" y="9"/>
                    <a:pt x="14" y="8"/>
                    <a:pt x="14" y="9"/>
                  </a:cubicBezTo>
                  <a:cubicBezTo>
                    <a:pt x="13" y="7"/>
                    <a:pt x="17" y="8"/>
                    <a:pt x="19" y="7"/>
                  </a:cubicBezTo>
                  <a:cubicBezTo>
                    <a:pt x="18" y="8"/>
                    <a:pt x="18" y="8"/>
                    <a:pt x="18" y="8"/>
                  </a:cubicBezTo>
                  <a:cubicBezTo>
                    <a:pt x="19" y="8"/>
                    <a:pt x="20" y="8"/>
                    <a:pt x="20" y="8"/>
                  </a:cubicBezTo>
                  <a:cubicBezTo>
                    <a:pt x="21" y="8"/>
                    <a:pt x="21" y="7"/>
                    <a:pt x="21" y="7"/>
                  </a:cubicBezTo>
                  <a:cubicBezTo>
                    <a:pt x="23" y="7"/>
                    <a:pt x="23" y="7"/>
                    <a:pt x="23" y="7"/>
                  </a:cubicBezTo>
                  <a:cubicBezTo>
                    <a:pt x="23" y="7"/>
                    <a:pt x="23" y="7"/>
                    <a:pt x="22" y="8"/>
                  </a:cubicBezTo>
                  <a:cubicBezTo>
                    <a:pt x="23" y="8"/>
                    <a:pt x="23" y="8"/>
                    <a:pt x="24" y="8"/>
                  </a:cubicBezTo>
                  <a:cubicBezTo>
                    <a:pt x="24" y="7"/>
                    <a:pt x="24" y="7"/>
                    <a:pt x="24" y="7"/>
                  </a:cubicBezTo>
                  <a:cubicBezTo>
                    <a:pt x="23" y="8"/>
                    <a:pt x="26" y="8"/>
                    <a:pt x="27" y="8"/>
                  </a:cubicBezTo>
                  <a:cubicBezTo>
                    <a:pt x="27" y="8"/>
                    <a:pt x="27" y="8"/>
                    <a:pt x="27" y="8"/>
                  </a:cubicBezTo>
                  <a:cubicBezTo>
                    <a:pt x="28" y="8"/>
                    <a:pt x="28" y="8"/>
                    <a:pt x="28" y="8"/>
                  </a:cubicBezTo>
                  <a:cubicBezTo>
                    <a:pt x="28" y="7"/>
                    <a:pt x="28" y="7"/>
                    <a:pt x="28" y="7"/>
                  </a:cubicBezTo>
                  <a:cubicBezTo>
                    <a:pt x="29" y="6"/>
                    <a:pt x="29" y="6"/>
                    <a:pt x="29" y="6"/>
                  </a:cubicBezTo>
                  <a:cubicBezTo>
                    <a:pt x="28" y="8"/>
                    <a:pt x="28" y="8"/>
                    <a:pt x="28" y="8"/>
                  </a:cubicBezTo>
                  <a:cubicBezTo>
                    <a:pt x="32" y="8"/>
                    <a:pt x="35" y="8"/>
                    <a:pt x="38" y="7"/>
                  </a:cubicBezTo>
                  <a:cubicBezTo>
                    <a:pt x="38" y="6"/>
                    <a:pt x="38" y="6"/>
                    <a:pt x="38" y="6"/>
                  </a:cubicBezTo>
                  <a:cubicBezTo>
                    <a:pt x="39" y="8"/>
                    <a:pt x="39" y="8"/>
                    <a:pt x="39" y="8"/>
                  </a:cubicBezTo>
                  <a:cubicBezTo>
                    <a:pt x="40" y="7"/>
                    <a:pt x="41" y="8"/>
                    <a:pt x="40" y="6"/>
                  </a:cubicBezTo>
                  <a:cubicBezTo>
                    <a:pt x="43" y="6"/>
                    <a:pt x="45" y="4"/>
                    <a:pt x="47" y="6"/>
                  </a:cubicBezTo>
                  <a:cubicBezTo>
                    <a:pt x="46" y="6"/>
                    <a:pt x="46" y="6"/>
                    <a:pt x="46" y="6"/>
                  </a:cubicBezTo>
                  <a:cubicBezTo>
                    <a:pt x="47" y="7"/>
                    <a:pt x="47" y="7"/>
                    <a:pt x="47" y="7"/>
                  </a:cubicBezTo>
                  <a:cubicBezTo>
                    <a:pt x="48" y="6"/>
                    <a:pt x="48" y="6"/>
                    <a:pt x="48" y="6"/>
                  </a:cubicBezTo>
                  <a:cubicBezTo>
                    <a:pt x="48" y="7"/>
                    <a:pt x="48" y="7"/>
                    <a:pt x="48" y="7"/>
                  </a:cubicBezTo>
                  <a:cubicBezTo>
                    <a:pt x="49" y="7"/>
                    <a:pt x="49" y="7"/>
                    <a:pt x="49" y="6"/>
                  </a:cubicBezTo>
                  <a:cubicBezTo>
                    <a:pt x="49" y="6"/>
                    <a:pt x="49" y="6"/>
                    <a:pt x="49" y="6"/>
                  </a:cubicBezTo>
                  <a:cubicBezTo>
                    <a:pt x="51" y="7"/>
                    <a:pt x="51" y="4"/>
                    <a:pt x="53" y="5"/>
                  </a:cubicBezTo>
                  <a:cubicBezTo>
                    <a:pt x="51" y="6"/>
                    <a:pt x="51" y="6"/>
                    <a:pt x="51" y="6"/>
                  </a:cubicBezTo>
                  <a:cubicBezTo>
                    <a:pt x="52" y="7"/>
                    <a:pt x="53" y="6"/>
                    <a:pt x="54" y="6"/>
                  </a:cubicBezTo>
                  <a:cubicBezTo>
                    <a:pt x="53" y="5"/>
                    <a:pt x="56" y="4"/>
                    <a:pt x="57" y="5"/>
                  </a:cubicBezTo>
                  <a:cubicBezTo>
                    <a:pt x="57" y="5"/>
                    <a:pt x="57" y="5"/>
                    <a:pt x="57" y="5"/>
                  </a:cubicBezTo>
                  <a:cubicBezTo>
                    <a:pt x="54" y="6"/>
                    <a:pt x="54" y="6"/>
                    <a:pt x="54" y="6"/>
                  </a:cubicBezTo>
                  <a:cubicBezTo>
                    <a:pt x="57" y="7"/>
                    <a:pt x="59" y="6"/>
                    <a:pt x="62" y="6"/>
                  </a:cubicBezTo>
                  <a:cubicBezTo>
                    <a:pt x="62" y="7"/>
                    <a:pt x="64" y="6"/>
                    <a:pt x="65" y="6"/>
                  </a:cubicBezTo>
                  <a:cubicBezTo>
                    <a:pt x="66" y="5"/>
                    <a:pt x="66" y="5"/>
                    <a:pt x="66" y="5"/>
                  </a:cubicBezTo>
                  <a:cubicBezTo>
                    <a:pt x="65" y="5"/>
                    <a:pt x="65" y="5"/>
                    <a:pt x="65" y="5"/>
                  </a:cubicBezTo>
                  <a:cubicBezTo>
                    <a:pt x="66" y="5"/>
                    <a:pt x="70" y="5"/>
                    <a:pt x="72" y="4"/>
                  </a:cubicBezTo>
                  <a:cubicBezTo>
                    <a:pt x="72" y="5"/>
                    <a:pt x="73" y="5"/>
                    <a:pt x="73" y="5"/>
                  </a:cubicBezTo>
                  <a:cubicBezTo>
                    <a:pt x="80" y="6"/>
                    <a:pt x="87" y="3"/>
                    <a:pt x="93" y="5"/>
                  </a:cubicBezTo>
                  <a:cubicBezTo>
                    <a:pt x="98" y="4"/>
                    <a:pt x="107" y="3"/>
                    <a:pt x="113" y="2"/>
                  </a:cubicBezTo>
                  <a:cubicBezTo>
                    <a:pt x="113" y="2"/>
                    <a:pt x="113" y="2"/>
                    <a:pt x="113" y="2"/>
                  </a:cubicBezTo>
                  <a:cubicBezTo>
                    <a:pt x="120" y="1"/>
                    <a:pt x="120" y="1"/>
                    <a:pt x="120" y="1"/>
                  </a:cubicBezTo>
                  <a:cubicBezTo>
                    <a:pt x="120" y="0"/>
                    <a:pt x="120" y="0"/>
                    <a:pt x="120" y="0"/>
                  </a:cubicBezTo>
                  <a:cubicBezTo>
                    <a:pt x="121" y="0"/>
                    <a:pt x="121" y="0"/>
                    <a:pt x="121" y="0"/>
                  </a:cubicBezTo>
                  <a:cubicBezTo>
                    <a:pt x="120" y="1"/>
                    <a:pt x="122" y="1"/>
                    <a:pt x="122" y="1"/>
                  </a:cubicBezTo>
                  <a:cubicBezTo>
                    <a:pt x="124" y="1"/>
                    <a:pt x="124" y="1"/>
                    <a:pt x="124" y="1"/>
                  </a:cubicBezTo>
                  <a:cubicBezTo>
                    <a:pt x="121" y="2"/>
                    <a:pt x="121" y="2"/>
                    <a:pt x="121" y="2"/>
                  </a:cubicBezTo>
                  <a:cubicBezTo>
                    <a:pt x="124" y="3"/>
                    <a:pt x="127" y="2"/>
                    <a:pt x="129" y="3"/>
                  </a:cubicBezTo>
                  <a:cubicBezTo>
                    <a:pt x="131" y="3"/>
                    <a:pt x="134" y="4"/>
                    <a:pt x="136" y="2"/>
                  </a:cubicBezTo>
                  <a:cubicBezTo>
                    <a:pt x="137" y="3"/>
                    <a:pt x="137" y="3"/>
                    <a:pt x="137" y="3"/>
                  </a:cubicBezTo>
                  <a:cubicBezTo>
                    <a:pt x="140" y="2"/>
                    <a:pt x="145" y="3"/>
                    <a:pt x="148" y="3"/>
                  </a:cubicBezTo>
                  <a:cubicBezTo>
                    <a:pt x="148" y="3"/>
                    <a:pt x="149" y="3"/>
                    <a:pt x="149" y="4"/>
                  </a:cubicBezTo>
                  <a:cubicBezTo>
                    <a:pt x="150" y="3"/>
                    <a:pt x="150" y="3"/>
                    <a:pt x="150" y="3"/>
                  </a:cubicBezTo>
                  <a:cubicBezTo>
                    <a:pt x="150" y="4"/>
                    <a:pt x="151" y="4"/>
                    <a:pt x="151" y="4"/>
                  </a:cubicBezTo>
                  <a:cubicBezTo>
                    <a:pt x="151" y="3"/>
                    <a:pt x="151" y="3"/>
                    <a:pt x="151" y="3"/>
                  </a:cubicBezTo>
                  <a:cubicBezTo>
                    <a:pt x="151" y="4"/>
                    <a:pt x="151" y="4"/>
                    <a:pt x="151" y="4"/>
                  </a:cubicBezTo>
                  <a:cubicBezTo>
                    <a:pt x="154" y="5"/>
                    <a:pt x="156" y="3"/>
                    <a:pt x="158" y="5"/>
                  </a:cubicBezTo>
                  <a:cubicBezTo>
                    <a:pt x="158" y="5"/>
                    <a:pt x="158" y="5"/>
                    <a:pt x="159" y="5"/>
                  </a:cubicBezTo>
                  <a:cubicBezTo>
                    <a:pt x="158" y="7"/>
                    <a:pt x="156" y="6"/>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 name="Freeform 8"/>
            <p:cNvSpPr/>
            <p:nvPr/>
          </p:nvSpPr>
          <p:spPr bwMode="auto">
            <a:xfrm>
              <a:off x="7030" y="2153"/>
              <a:ext cx="31" cy="0"/>
            </a:xfrm>
            <a:custGeom>
              <a:avLst/>
              <a:gdLst>
                <a:gd name="T0" fmla="*/ 31 w 31"/>
                <a:gd name="T1" fmla="*/ 31 w 31"/>
                <a:gd name="T2" fmla="*/ 15 w 31"/>
                <a:gd name="T3" fmla="*/ 0 w 31"/>
                <a:gd name="T4" fmla="*/ 31 w 31"/>
              </a:gdLst>
              <a:ahLst/>
              <a:cxnLst>
                <a:cxn ang="0">
                  <a:pos x="T0" y="0"/>
                </a:cxn>
                <a:cxn ang="0">
                  <a:pos x="T1" y="0"/>
                </a:cxn>
                <a:cxn ang="0">
                  <a:pos x="T2" y="0"/>
                </a:cxn>
                <a:cxn ang="0">
                  <a:pos x="T3" y="0"/>
                </a:cxn>
                <a:cxn ang="0">
                  <a:pos x="T4" y="0"/>
                </a:cxn>
              </a:cxnLst>
              <a:rect l="0" t="0" r="r" b="b"/>
              <a:pathLst>
                <a:path w="31">
                  <a:moveTo>
                    <a:pt x="31" y="0"/>
                  </a:moveTo>
                  <a:lnTo>
                    <a:pt x="31" y="0"/>
                  </a:lnTo>
                  <a:lnTo>
                    <a:pt x="15" y="0"/>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 name="Freeform 9"/>
            <p:cNvSpPr/>
            <p:nvPr/>
          </p:nvSpPr>
          <p:spPr bwMode="auto">
            <a:xfrm>
              <a:off x="6893" y="1155"/>
              <a:ext cx="16" cy="16"/>
            </a:xfrm>
            <a:custGeom>
              <a:avLst/>
              <a:gdLst>
                <a:gd name="T0" fmla="*/ 0 w 1"/>
                <a:gd name="T1" fmla="*/ 1 h 1"/>
                <a:gd name="T2" fmla="*/ 0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 name="Freeform 10"/>
            <p:cNvSpPr/>
            <p:nvPr/>
          </p:nvSpPr>
          <p:spPr bwMode="auto">
            <a:xfrm>
              <a:off x="6985" y="2076"/>
              <a:ext cx="15" cy="0"/>
            </a:xfrm>
            <a:custGeom>
              <a:avLst/>
              <a:gdLst>
                <a:gd name="T0" fmla="*/ 0 w 15"/>
                <a:gd name="T1" fmla="*/ 15 w 15"/>
                <a:gd name="T2" fmla="*/ 0 w 15"/>
                <a:gd name="T3" fmla="*/ 0 w 15"/>
              </a:gdLst>
              <a:ahLst/>
              <a:cxnLst>
                <a:cxn ang="0">
                  <a:pos x="T0" y="0"/>
                </a:cxn>
                <a:cxn ang="0">
                  <a:pos x="T1" y="0"/>
                </a:cxn>
                <a:cxn ang="0">
                  <a:pos x="T2" y="0"/>
                </a:cxn>
                <a:cxn ang="0">
                  <a:pos x="T3" y="0"/>
                </a:cxn>
              </a:cxnLst>
              <a:rect l="0" t="0" r="r" b="b"/>
              <a:pathLst>
                <a:path w="15">
                  <a:moveTo>
                    <a:pt x="0" y="0"/>
                  </a:moveTo>
                  <a:lnTo>
                    <a:pt x="1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 name="Freeform 11"/>
            <p:cNvSpPr/>
            <p:nvPr/>
          </p:nvSpPr>
          <p:spPr bwMode="auto">
            <a:xfrm>
              <a:off x="6711" y="1048"/>
              <a:ext cx="122" cy="31"/>
            </a:xfrm>
            <a:custGeom>
              <a:avLst/>
              <a:gdLst>
                <a:gd name="T0" fmla="*/ 8 w 8"/>
                <a:gd name="T1" fmla="*/ 1 h 2"/>
                <a:gd name="T2" fmla="*/ 4 w 8"/>
                <a:gd name="T3" fmla="*/ 1 h 2"/>
                <a:gd name="T4" fmla="*/ 4 w 8"/>
                <a:gd name="T5" fmla="*/ 1 h 2"/>
                <a:gd name="T6" fmla="*/ 0 w 8"/>
                <a:gd name="T7" fmla="*/ 0 h 2"/>
                <a:gd name="T8" fmla="*/ 1 w 8"/>
                <a:gd name="T9" fmla="*/ 0 h 2"/>
                <a:gd name="T10" fmla="*/ 8 w 8"/>
                <a:gd name="T11" fmla="*/ 0 h 2"/>
                <a:gd name="T12" fmla="*/ 8 w 8"/>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8" y="1"/>
                  </a:moveTo>
                  <a:cubicBezTo>
                    <a:pt x="7" y="0"/>
                    <a:pt x="5" y="1"/>
                    <a:pt x="4" y="1"/>
                  </a:cubicBezTo>
                  <a:cubicBezTo>
                    <a:pt x="4" y="1"/>
                    <a:pt x="4" y="1"/>
                    <a:pt x="4" y="1"/>
                  </a:cubicBezTo>
                  <a:cubicBezTo>
                    <a:pt x="2" y="1"/>
                    <a:pt x="0" y="1"/>
                    <a:pt x="0" y="0"/>
                  </a:cubicBezTo>
                  <a:cubicBezTo>
                    <a:pt x="0" y="2"/>
                    <a:pt x="1" y="0"/>
                    <a:pt x="1" y="0"/>
                  </a:cubicBezTo>
                  <a:cubicBezTo>
                    <a:pt x="8" y="0"/>
                    <a:pt x="8" y="0"/>
                    <a:pt x="8" y="0"/>
                  </a:cubicBezTo>
                  <a:lnTo>
                    <a:pt x="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 name="Freeform 12"/>
            <p:cNvSpPr/>
            <p:nvPr/>
          </p:nvSpPr>
          <p:spPr bwMode="auto">
            <a:xfrm>
              <a:off x="6726" y="1125"/>
              <a:ext cx="15" cy="15"/>
            </a:xfrm>
            <a:custGeom>
              <a:avLst/>
              <a:gdLst>
                <a:gd name="T0" fmla="*/ 15 w 15"/>
                <a:gd name="T1" fmla="*/ 0 h 15"/>
                <a:gd name="T2" fmla="*/ 15 w 15"/>
                <a:gd name="T3" fmla="*/ 15 h 15"/>
                <a:gd name="T4" fmla="*/ 0 w 15"/>
                <a:gd name="T5" fmla="*/ 15 h 15"/>
                <a:gd name="T6" fmla="*/ 0 w 15"/>
                <a:gd name="T7" fmla="*/ 15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15"/>
                  </a:lnTo>
                  <a:lnTo>
                    <a:pt x="0" y="15"/>
                  </a:lnTo>
                  <a:lnTo>
                    <a:pt x="0" y="1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 name="Freeform 13"/>
            <p:cNvSpPr/>
            <p:nvPr/>
          </p:nvSpPr>
          <p:spPr bwMode="auto">
            <a:xfrm>
              <a:off x="6696" y="1324"/>
              <a:ext cx="30" cy="16"/>
            </a:xfrm>
            <a:custGeom>
              <a:avLst/>
              <a:gdLst>
                <a:gd name="T0" fmla="*/ 1 w 2"/>
                <a:gd name="T1" fmla="*/ 1 h 1"/>
                <a:gd name="T2" fmla="*/ 0 w 2"/>
                <a:gd name="T3" fmla="*/ 1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1"/>
                    <a:pt x="0" y="1"/>
                  </a:cubicBezTo>
                  <a:cubicBezTo>
                    <a:pt x="2" y="0"/>
                    <a:pt x="2" y="0"/>
                    <a:pt x="2"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 name="Freeform 14"/>
            <p:cNvSpPr/>
            <p:nvPr/>
          </p:nvSpPr>
          <p:spPr bwMode="auto">
            <a:xfrm>
              <a:off x="360" y="756"/>
              <a:ext cx="6427" cy="2809"/>
            </a:xfrm>
            <a:custGeom>
              <a:avLst/>
              <a:gdLst>
                <a:gd name="T0" fmla="*/ 354 w 423"/>
                <a:gd name="T1" fmla="*/ 77 h 183"/>
                <a:gd name="T2" fmla="*/ 334 w 423"/>
                <a:gd name="T3" fmla="*/ 81 h 183"/>
                <a:gd name="T4" fmla="*/ 347 w 423"/>
                <a:gd name="T5" fmla="*/ 84 h 183"/>
                <a:gd name="T6" fmla="*/ 359 w 423"/>
                <a:gd name="T7" fmla="*/ 88 h 183"/>
                <a:gd name="T8" fmla="*/ 385 w 423"/>
                <a:gd name="T9" fmla="*/ 86 h 183"/>
                <a:gd name="T10" fmla="*/ 331 w 423"/>
                <a:gd name="T11" fmla="*/ 109 h 183"/>
                <a:gd name="T12" fmla="*/ 308 w 423"/>
                <a:gd name="T13" fmla="*/ 118 h 183"/>
                <a:gd name="T14" fmla="*/ 315 w 423"/>
                <a:gd name="T15" fmla="*/ 123 h 183"/>
                <a:gd name="T16" fmla="*/ 312 w 423"/>
                <a:gd name="T17" fmla="*/ 129 h 183"/>
                <a:gd name="T18" fmla="*/ 273 w 423"/>
                <a:gd name="T19" fmla="*/ 138 h 183"/>
                <a:gd name="T20" fmla="*/ 282 w 423"/>
                <a:gd name="T21" fmla="*/ 139 h 183"/>
                <a:gd name="T22" fmla="*/ 284 w 423"/>
                <a:gd name="T23" fmla="*/ 143 h 183"/>
                <a:gd name="T24" fmla="*/ 266 w 423"/>
                <a:gd name="T25" fmla="*/ 153 h 183"/>
                <a:gd name="T26" fmla="*/ 250 w 423"/>
                <a:gd name="T27" fmla="*/ 161 h 183"/>
                <a:gd name="T28" fmla="*/ 244 w 423"/>
                <a:gd name="T29" fmla="*/ 171 h 183"/>
                <a:gd name="T30" fmla="*/ 212 w 423"/>
                <a:gd name="T31" fmla="*/ 176 h 183"/>
                <a:gd name="T32" fmla="*/ 196 w 423"/>
                <a:gd name="T33" fmla="*/ 178 h 183"/>
                <a:gd name="T34" fmla="*/ 117 w 423"/>
                <a:gd name="T35" fmla="*/ 177 h 183"/>
                <a:gd name="T36" fmla="*/ 50 w 423"/>
                <a:gd name="T37" fmla="*/ 181 h 183"/>
                <a:gd name="T38" fmla="*/ 13 w 423"/>
                <a:gd name="T39" fmla="*/ 151 h 183"/>
                <a:gd name="T40" fmla="*/ 14 w 423"/>
                <a:gd name="T41" fmla="*/ 125 h 183"/>
                <a:gd name="T42" fmla="*/ 40 w 423"/>
                <a:gd name="T43" fmla="*/ 51 h 183"/>
                <a:gd name="T44" fmla="*/ 99 w 423"/>
                <a:gd name="T45" fmla="*/ 9 h 183"/>
                <a:gd name="T46" fmla="*/ 163 w 423"/>
                <a:gd name="T47" fmla="*/ 41 h 183"/>
                <a:gd name="T48" fmla="*/ 181 w 423"/>
                <a:gd name="T49" fmla="*/ 34 h 183"/>
                <a:gd name="T50" fmla="*/ 195 w 423"/>
                <a:gd name="T51" fmla="*/ 38 h 183"/>
                <a:gd name="T52" fmla="*/ 204 w 423"/>
                <a:gd name="T53" fmla="*/ 36 h 183"/>
                <a:gd name="T54" fmla="*/ 197 w 423"/>
                <a:gd name="T55" fmla="*/ 42 h 183"/>
                <a:gd name="T56" fmla="*/ 185 w 423"/>
                <a:gd name="T57" fmla="*/ 47 h 183"/>
                <a:gd name="T58" fmla="*/ 227 w 423"/>
                <a:gd name="T59" fmla="*/ 43 h 183"/>
                <a:gd name="T60" fmla="*/ 243 w 423"/>
                <a:gd name="T61" fmla="*/ 40 h 183"/>
                <a:gd name="T62" fmla="*/ 234 w 423"/>
                <a:gd name="T63" fmla="*/ 43 h 183"/>
                <a:gd name="T64" fmla="*/ 228 w 423"/>
                <a:gd name="T65" fmla="*/ 48 h 183"/>
                <a:gd name="T66" fmla="*/ 240 w 423"/>
                <a:gd name="T67" fmla="*/ 49 h 183"/>
                <a:gd name="T68" fmla="*/ 249 w 423"/>
                <a:gd name="T69" fmla="*/ 47 h 183"/>
                <a:gd name="T70" fmla="*/ 216 w 423"/>
                <a:gd name="T71" fmla="*/ 62 h 183"/>
                <a:gd name="T72" fmla="*/ 273 w 423"/>
                <a:gd name="T73" fmla="*/ 60 h 183"/>
                <a:gd name="T74" fmla="*/ 275 w 423"/>
                <a:gd name="T75" fmla="*/ 48 h 183"/>
                <a:gd name="T76" fmla="*/ 271 w 423"/>
                <a:gd name="T77" fmla="*/ 46 h 183"/>
                <a:gd name="T78" fmla="*/ 297 w 423"/>
                <a:gd name="T79" fmla="*/ 40 h 183"/>
                <a:gd name="T80" fmla="*/ 374 w 423"/>
                <a:gd name="T81" fmla="*/ 38 h 183"/>
                <a:gd name="T82" fmla="*/ 409 w 423"/>
                <a:gd name="T83" fmla="*/ 38 h 183"/>
                <a:gd name="T84" fmla="*/ 402 w 423"/>
                <a:gd name="T85" fmla="*/ 47 h 183"/>
                <a:gd name="T86" fmla="*/ 391 w 423"/>
                <a:gd name="T87" fmla="*/ 47 h 183"/>
                <a:gd name="T88" fmla="*/ 347 w 423"/>
                <a:gd name="T89" fmla="*/ 55 h 183"/>
                <a:gd name="T90" fmla="*/ 362 w 423"/>
                <a:gd name="T91" fmla="*/ 50 h 183"/>
                <a:gd name="T92" fmla="*/ 369 w 423"/>
                <a:gd name="T93" fmla="*/ 45 h 183"/>
                <a:gd name="T94" fmla="*/ 332 w 423"/>
                <a:gd name="T95" fmla="*/ 52 h 183"/>
                <a:gd name="T96" fmla="*/ 325 w 423"/>
                <a:gd name="T97" fmla="*/ 52 h 183"/>
                <a:gd name="T98" fmla="*/ 343 w 423"/>
                <a:gd name="T99" fmla="*/ 48 h 183"/>
                <a:gd name="T100" fmla="*/ 365 w 423"/>
                <a:gd name="T101" fmla="*/ 45 h 183"/>
                <a:gd name="T102" fmla="*/ 390 w 423"/>
                <a:gd name="T103" fmla="*/ 38 h 183"/>
                <a:gd name="T104" fmla="*/ 336 w 423"/>
                <a:gd name="T105" fmla="*/ 41 h 183"/>
                <a:gd name="T106" fmla="*/ 314 w 423"/>
                <a:gd name="T107" fmla="*/ 42 h 183"/>
                <a:gd name="T108" fmla="*/ 301 w 423"/>
                <a:gd name="T109" fmla="*/ 46 h 183"/>
                <a:gd name="T110" fmla="*/ 287 w 423"/>
                <a:gd name="T111" fmla="*/ 51 h 183"/>
                <a:gd name="T112" fmla="*/ 291 w 423"/>
                <a:gd name="T113" fmla="*/ 55 h 183"/>
                <a:gd name="T114" fmla="*/ 294 w 423"/>
                <a:gd name="T115" fmla="*/ 60 h 183"/>
                <a:gd name="T116" fmla="*/ 283 w 423"/>
                <a:gd name="T117" fmla="*/ 69 h 183"/>
                <a:gd name="T118" fmla="*/ 339 w 423"/>
                <a:gd name="T119" fmla="*/ 70 h 183"/>
                <a:gd name="T120" fmla="*/ 393 w 423"/>
                <a:gd name="T121" fmla="*/ 8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3" h="183">
                  <a:moveTo>
                    <a:pt x="411" y="85"/>
                  </a:moveTo>
                  <a:cubicBezTo>
                    <a:pt x="412" y="85"/>
                    <a:pt x="412" y="85"/>
                    <a:pt x="412" y="85"/>
                  </a:cubicBezTo>
                  <a:cubicBezTo>
                    <a:pt x="412" y="86"/>
                    <a:pt x="410" y="86"/>
                    <a:pt x="409" y="86"/>
                  </a:cubicBezTo>
                  <a:cubicBezTo>
                    <a:pt x="406" y="84"/>
                    <a:pt x="402" y="84"/>
                    <a:pt x="399" y="83"/>
                  </a:cubicBezTo>
                  <a:cubicBezTo>
                    <a:pt x="397" y="84"/>
                    <a:pt x="397" y="84"/>
                    <a:pt x="397" y="84"/>
                  </a:cubicBezTo>
                  <a:cubicBezTo>
                    <a:pt x="398" y="82"/>
                    <a:pt x="395" y="83"/>
                    <a:pt x="394" y="82"/>
                  </a:cubicBezTo>
                  <a:cubicBezTo>
                    <a:pt x="392" y="82"/>
                    <a:pt x="391" y="82"/>
                    <a:pt x="390" y="81"/>
                  </a:cubicBezTo>
                  <a:cubicBezTo>
                    <a:pt x="384" y="82"/>
                    <a:pt x="380" y="78"/>
                    <a:pt x="374" y="79"/>
                  </a:cubicBezTo>
                  <a:cubicBezTo>
                    <a:pt x="372" y="78"/>
                    <a:pt x="369" y="78"/>
                    <a:pt x="366" y="77"/>
                  </a:cubicBezTo>
                  <a:cubicBezTo>
                    <a:pt x="365" y="79"/>
                    <a:pt x="364" y="77"/>
                    <a:pt x="363" y="77"/>
                  </a:cubicBezTo>
                  <a:cubicBezTo>
                    <a:pt x="363" y="77"/>
                    <a:pt x="363" y="77"/>
                    <a:pt x="363" y="77"/>
                  </a:cubicBezTo>
                  <a:cubicBezTo>
                    <a:pt x="360" y="76"/>
                    <a:pt x="357" y="77"/>
                    <a:pt x="354" y="76"/>
                  </a:cubicBezTo>
                  <a:cubicBezTo>
                    <a:pt x="354" y="76"/>
                    <a:pt x="354" y="76"/>
                    <a:pt x="354" y="77"/>
                  </a:cubicBezTo>
                  <a:cubicBezTo>
                    <a:pt x="353" y="76"/>
                    <a:pt x="353" y="76"/>
                    <a:pt x="353" y="76"/>
                  </a:cubicBezTo>
                  <a:cubicBezTo>
                    <a:pt x="353" y="76"/>
                    <a:pt x="352" y="76"/>
                    <a:pt x="353" y="76"/>
                  </a:cubicBezTo>
                  <a:cubicBezTo>
                    <a:pt x="350" y="75"/>
                    <a:pt x="347" y="77"/>
                    <a:pt x="345" y="76"/>
                  </a:cubicBezTo>
                  <a:cubicBezTo>
                    <a:pt x="344" y="76"/>
                    <a:pt x="344" y="76"/>
                    <a:pt x="344" y="76"/>
                  </a:cubicBezTo>
                  <a:cubicBezTo>
                    <a:pt x="344" y="76"/>
                    <a:pt x="345" y="75"/>
                    <a:pt x="344" y="75"/>
                  </a:cubicBezTo>
                  <a:cubicBezTo>
                    <a:pt x="343" y="76"/>
                    <a:pt x="343" y="77"/>
                    <a:pt x="341" y="78"/>
                  </a:cubicBezTo>
                  <a:cubicBezTo>
                    <a:pt x="343" y="79"/>
                    <a:pt x="343" y="79"/>
                    <a:pt x="343" y="79"/>
                  </a:cubicBezTo>
                  <a:cubicBezTo>
                    <a:pt x="342" y="79"/>
                    <a:pt x="339" y="80"/>
                    <a:pt x="339" y="78"/>
                  </a:cubicBezTo>
                  <a:cubicBezTo>
                    <a:pt x="338" y="79"/>
                    <a:pt x="338" y="79"/>
                    <a:pt x="338" y="79"/>
                  </a:cubicBezTo>
                  <a:cubicBezTo>
                    <a:pt x="335" y="78"/>
                    <a:pt x="334" y="79"/>
                    <a:pt x="331" y="80"/>
                  </a:cubicBezTo>
                  <a:cubicBezTo>
                    <a:pt x="333" y="80"/>
                    <a:pt x="333" y="80"/>
                    <a:pt x="333" y="80"/>
                  </a:cubicBezTo>
                  <a:cubicBezTo>
                    <a:pt x="333" y="80"/>
                    <a:pt x="332" y="81"/>
                    <a:pt x="332" y="81"/>
                  </a:cubicBezTo>
                  <a:cubicBezTo>
                    <a:pt x="333" y="82"/>
                    <a:pt x="333" y="81"/>
                    <a:pt x="334" y="81"/>
                  </a:cubicBezTo>
                  <a:cubicBezTo>
                    <a:pt x="334" y="82"/>
                    <a:pt x="334" y="82"/>
                    <a:pt x="334" y="82"/>
                  </a:cubicBezTo>
                  <a:cubicBezTo>
                    <a:pt x="335" y="82"/>
                    <a:pt x="337" y="83"/>
                    <a:pt x="338" y="82"/>
                  </a:cubicBezTo>
                  <a:cubicBezTo>
                    <a:pt x="338" y="83"/>
                    <a:pt x="338" y="83"/>
                    <a:pt x="338" y="83"/>
                  </a:cubicBezTo>
                  <a:cubicBezTo>
                    <a:pt x="337" y="83"/>
                    <a:pt x="337" y="84"/>
                    <a:pt x="336" y="83"/>
                  </a:cubicBezTo>
                  <a:cubicBezTo>
                    <a:pt x="336" y="84"/>
                    <a:pt x="336" y="86"/>
                    <a:pt x="335" y="86"/>
                  </a:cubicBezTo>
                  <a:cubicBezTo>
                    <a:pt x="335" y="87"/>
                    <a:pt x="336" y="88"/>
                    <a:pt x="337" y="87"/>
                  </a:cubicBezTo>
                  <a:cubicBezTo>
                    <a:pt x="337" y="87"/>
                    <a:pt x="337" y="86"/>
                    <a:pt x="337" y="86"/>
                  </a:cubicBezTo>
                  <a:cubicBezTo>
                    <a:pt x="340" y="85"/>
                    <a:pt x="342" y="86"/>
                    <a:pt x="345" y="85"/>
                  </a:cubicBezTo>
                  <a:cubicBezTo>
                    <a:pt x="346" y="84"/>
                    <a:pt x="345" y="84"/>
                    <a:pt x="345" y="83"/>
                  </a:cubicBezTo>
                  <a:cubicBezTo>
                    <a:pt x="347" y="83"/>
                    <a:pt x="347" y="83"/>
                    <a:pt x="347" y="83"/>
                  </a:cubicBezTo>
                  <a:cubicBezTo>
                    <a:pt x="347" y="84"/>
                    <a:pt x="347" y="84"/>
                    <a:pt x="347" y="84"/>
                  </a:cubicBezTo>
                  <a:cubicBezTo>
                    <a:pt x="350" y="84"/>
                    <a:pt x="350" y="84"/>
                    <a:pt x="350" y="84"/>
                  </a:cubicBezTo>
                  <a:cubicBezTo>
                    <a:pt x="349" y="84"/>
                    <a:pt x="348" y="85"/>
                    <a:pt x="347" y="84"/>
                  </a:cubicBezTo>
                  <a:cubicBezTo>
                    <a:pt x="347" y="84"/>
                    <a:pt x="346" y="84"/>
                    <a:pt x="346" y="84"/>
                  </a:cubicBezTo>
                  <a:cubicBezTo>
                    <a:pt x="345" y="84"/>
                    <a:pt x="346" y="85"/>
                    <a:pt x="346" y="86"/>
                  </a:cubicBezTo>
                  <a:cubicBezTo>
                    <a:pt x="345" y="84"/>
                    <a:pt x="340" y="86"/>
                    <a:pt x="338" y="87"/>
                  </a:cubicBezTo>
                  <a:cubicBezTo>
                    <a:pt x="337" y="87"/>
                    <a:pt x="337" y="87"/>
                    <a:pt x="337" y="87"/>
                  </a:cubicBezTo>
                  <a:cubicBezTo>
                    <a:pt x="339" y="88"/>
                    <a:pt x="342" y="87"/>
                    <a:pt x="344" y="87"/>
                  </a:cubicBezTo>
                  <a:cubicBezTo>
                    <a:pt x="346" y="89"/>
                    <a:pt x="350" y="84"/>
                    <a:pt x="350" y="87"/>
                  </a:cubicBezTo>
                  <a:cubicBezTo>
                    <a:pt x="351" y="88"/>
                    <a:pt x="352" y="88"/>
                    <a:pt x="353" y="88"/>
                  </a:cubicBezTo>
                  <a:cubicBezTo>
                    <a:pt x="353" y="87"/>
                    <a:pt x="354" y="86"/>
                    <a:pt x="355" y="86"/>
                  </a:cubicBezTo>
                  <a:cubicBezTo>
                    <a:pt x="356" y="87"/>
                    <a:pt x="356" y="87"/>
                    <a:pt x="356" y="87"/>
                  </a:cubicBezTo>
                  <a:cubicBezTo>
                    <a:pt x="357" y="86"/>
                    <a:pt x="357" y="86"/>
                    <a:pt x="357" y="86"/>
                  </a:cubicBezTo>
                  <a:cubicBezTo>
                    <a:pt x="357" y="86"/>
                    <a:pt x="357" y="86"/>
                    <a:pt x="357" y="87"/>
                  </a:cubicBezTo>
                  <a:cubicBezTo>
                    <a:pt x="357" y="87"/>
                    <a:pt x="358" y="87"/>
                    <a:pt x="359" y="87"/>
                  </a:cubicBezTo>
                  <a:cubicBezTo>
                    <a:pt x="359" y="88"/>
                    <a:pt x="359" y="88"/>
                    <a:pt x="359" y="88"/>
                  </a:cubicBezTo>
                  <a:cubicBezTo>
                    <a:pt x="358" y="88"/>
                    <a:pt x="358" y="88"/>
                    <a:pt x="358" y="88"/>
                  </a:cubicBezTo>
                  <a:cubicBezTo>
                    <a:pt x="360" y="89"/>
                    <a:pt x="363" y="87"/>
                    <a:pt x="365" y="87"/>
                  </a:cubicBezTo>
                  <a:cubicBezTo>
                    <a:pt x="364" y="86"/>
                    <a:pt x="363" y="87"/>
                    <a:pt x="363" y="86"/>
                  </a:cubicBezTo>
                  <a:cubicBezTo>
                    <a:pt x="363" y="85"/>
                    <a:pt x="364" y="87"/>
                    <a:pt x="365" y="86"/>
                  </a:cubicBezTo>
                  <a:cubicBezTo>
                    <a:pt x="366" y="86"/>
                    <a:pt x="366" y="86"/>
                    <a:pt x="366" y="86"/>
                  </a:cubicBezTo>
                  <a:cubicBezTo>
                    <a:pt x="364" y="85"/>
                    <a:pt x="364" y="85"/>
                    <a:pt x="364" y="85"/>
                  </a:cubicBezTo>
                  <a:cubicBezTo>
                    <a:pt x="364" y="84"/>
                    <a:pt x="367" y="86"/>
                    <a:pt x="367" y="84"/>
                  </a:cubicBezTo>
                  <a:cubicBezTo>
                    <a:pt x="367" y="84"/>
                    <a:pt x="367" y="84"/>
                    <a:pt x="367" y="84"/>
                  </a:cubicBezTo>
                  <a:cubicBezTo>
                    <a:pt x="367" y="85"/>
                    <a:pt x="367" y="85"/>
                    <a:pt x="367" y="85"/>
                  </a:cubicBezTo>
                  <a:cubicBezTo>
                    <a:pt x="368" y="87"/>
                    <a:pt x="370" y="86"/>
                    <a:pt x="371" y="85"/>
                  </a:cubicBezTo>
                  <a:cubicBezTo>
                    <a:pt x="378" y="85"/>
                    <a:pt x="378" y="85"/>
                    <a:pt x="378" y="85"/>
                  </a:cubicBezTo>
                  <a:cubicBezTo>
                    <a:pt x="378" y="86"/>
                    <a:pt x="378" y="86"/>
                    <a:pt x="378" y="86"/>
                  </a:cubicBezTo>
                  <a:cubicBezTo>
                    <a:pt x="380" y="85"/>
                    <a:pt x="383" y="85"/>
                    <a:pt x="385" y="86"/>
                  </a:cubicBezTo>
                  <a:cubicBezTo>
                    <a:pt x="385" y="86"/>
                    <a:pt x="384" y="86"/>
                    <a:pt x="384" y="86"/>
                  </a:cubicBezTo>
                  <a:cubicBezTo>
                    <a:pt x="383" y="85"/>
                    <a:pt x="383" y="85"/>
                    <a:pt x="383" y="85"/>
                  </a:cubicBezTo>
                  <a:cubicBezTo>
                    <a:pt x="382" y="85"/>
                    <a:pt x="380" y="88"/>
                    <a:pt x="379" y="86"/>
                  </a:cubicBezTo>
                  <a:cubicBezTo>
                    <a:pt x="378" y="88"/>
                    <a:pt x="377" y="87"/>
                    <a:pt x="377" y="87"/>
                  </a:cubicBezTo>
                  <a:cubicBezTo>
                    <a:pt x="376" y="88"/>
                    <a:pt x="374" y="86"/>
                    <a:pt x="373" y="88"/>
                  </a:cubicBezTo>
                  <a:cubicBezTo>
                    <a:pt x="375" y="88"/>
                    <a:pt x="376" y="88"/>
                    <a:pt x="378" y="88"/>
                  </a:cubicBezTo>
                  <a:cubicBezTo>
                    <a:pt x="377" y="90"/>
                    <a:pt x="376" y="87"/>
                    <a:pt x="376" y="89"/>
                  </a:cubicBezTo>
                  <a:cubicBezTo>
                    <a:pt x="382" y="90"/>
                    <a:pt x="382" y="90"/>
                    <a:pt x="382" y="90"/>
                  </a:cubicBezTo>
                  <a:cubicBezTo>
                    <a:pt x="382" y="90"/>
                    <a:pt x="381" y="91"/>
                    <a:pt x="381" y="91"/>
                  </a:cubicBezTo>
                  <a:cubicBezTo>
                    <a:pt x="379" y="91"/>
                    <a:pt x="377" y="92"/>
                    <a:pt x="376" y="93"/>
                  </a:cubicBezTo>
                  <a:cubicBezTo>
                    <a:pt x="375" y="93"/>
                    <a:pt x="374" y="95"/>
                    <a:pt x="373" y="95"/>
                  </a:cubicBezTo>
                  <a:cubicBezTo>
                    <a:pt x="359" y="99"/>
                    <a:pt x="344" y="104"/>
                    <a:pt x="331" y="109"/>
                  </a:cubicBezTo>
                  <a:cubicBezTo>
                    <a:pt x="331" y="109"/>
                    <a:pt x="331" y="109"/>
                    <a:pt x="331" y="109"/>
                  </a:cubicBezTo>
                  <a:cubicBezTo>
                    <a:pt x="329" y="110"/>
                    <a:pt x="326" y="109"/>
                    <a:pt x="324" y="111"/>
                  </a:cubicBezTo>
                  <a:cubicBezTo>
                    <a:pt x="325" y="112"/>
                    <a:pt x="325" y="112"/>
                    <a:pt x="325" y="112"/>
                  </a:cubicBezTo>
                  <a:cubicBezTo>
                    <a:pt x="323" y="112"/>
                    <a:pt x="323" y="112"/>
                    <a:pt x="323" y="112"/>
                  </a:cubicBezTo>
                  <a:cubicBezTo>
                    <a:pt x="323" y="111"/>
                    <a:pt x="323" y="111"/>
                    <a:pt x="323" y="111"/>
                  </a:cubicBezTo>
                  <a:cubicBezTo>
                    <a:pt x="322" y="111"/>
                    <a:pt x="321" y="112"/>
                    <a:pt x="321" y="112"/>
                  </a:cubicBezTo>
                  <a:cubicBezTo>
                    <a:pt x="321" y="113"/>
                    <a:pt x="321" y="113"/>
                    <a:pt x="321" y="113"/>
                  </a:cubicBezTo>
                  <a:cubicBezTo>
                    <a:pt x="320" y="112"/>
                    <a:pt x="317" y="113"/>
                    <a:pt x="316" y="114"/>
                  </a:cubicBezTo>
                  <a:cubicBezTo>
                    <a:pt x="317" y="114"/>
                    <a:pt x="317" y="114"/>
                    <a:pt x="317" y="114"/>
                  </a:cubicBezTo>
                  <a:cubicBezTo>
                    <a:pt x="316" y="115"/>
                    <a:pt x="314" y="114"/>
                    <a:pt x="313" y="116"/>
                  </a:cubicBezTo>
                  <a:cubicBezTo>
                    <a:pt x="319" y="116"/>
                    <a:pt x="319" y="116"/>
                    <a:pt x="319" y="116"/>
                  </a:cubicBezTo>
                  <a:cubicBezTo>
                    <a:pt x="317" y="117"/>
                    <a:pt x="313" y="116"/>
                    <a:pt x="311" y="118"/>
                  </a:cubicBezTo>
                  <a:cubicBezTo>
                    <a:pt x="310" y="117"/>
                    <a:pt x="309" y="118"/>
                    <a:pt x="308" y="117"/>
                  </a:cubicBezTo>
                  <a:cubicBezTo>
                    <a:pt x="308" y="117"/>
                    <a:pt x="308" y="118"/>
                    <a:pt x="308" y="118"/>
                  </a:cubicBezTo>
                  <a:cubicBezTo>
                    <a:pt x="308" y="118"/>
                    <a:pt x="309" y="119"/>
                    <a:pt x="309" y="119"/>
                  </a:cubicBezTo>
                  <a:cubicBezTo>
                    <a:pt x="308" y="120"/>
                    <a:pt x="307" y="119"/>
                    <a:pt x="305" y="119"/>
                  </a:cubicBezTo>
                  <a:cubicBezTo>
                    <a:pt x="305" y="119"/>
                    <a:pt x="305" y="119"/>
                    <a:pt x="305" y="120"/>
                  </a:cubicBezTo>
                  <a:cubicBezTo>
                    <a:pt x="305" y="120"/>
                    <a:pt x="307" y="119"/>
                    <a:pt x="306" y="121"/>
                  </a:cubicBezTo>
                  <a:cubicBezTo>
                    <a:pt x="310" y="122"/>
                    <a:pt x="313" y="120"/>
                    <a:pt x="317" y="119"/>
                  </a:cubicBezTo>
                  <a:cubicBezTo>
                    <a:pt x="316" y="119"/>
                    <a:pt x="316" y="119"/>
                    <a:pt x="316" y="119"/>
                  </a:cubicBezTo>
                  <a:cubicBezTo>
                    <a:pt x="317" y="118"/>
                    <a:pt x="317" y="118"/>
                    <a:pt x="317" y="118"/>
                  </a:cubicBezTo>
                  <a:cubicBezTo>
                    <a:pt x="317" y="119"/>
                    <a:pt x="317" y="119"/>
                    <a:pt x="318" y="119"/>
                  </a:cubicBezTo>
                  <a:cubicBezTo>
                    <a:pt x="318" y="118"/>
                    <a:pt x="319" y="118"/>
                    <a:pt x="319" y="117"/>
                  </a:cubicBezTo>
                  <a:cubicBezTo>
                    <a:pt x="320" y="118"/>
                    <a:pt x="320" y="118"/>
                    <a:pt x="320" y="118"/>
                  </a:cubicBezTo>
                  <a:cubicBezTo>
                    <a:pt x="318" y="119"/>
                    <a:pt x="318" y="121"/>
                    <a:pt x="316" y="121"/>
                  </a:cubicBezTo>
                  <a:cubicBezTo>
                    <a:pt x="316" y="122"/>
                    <a:pt x="316" y="121"/>
                    <a:pt x="316" y="121"/>
                  </a:cubicBezTo>
                  <a:cubicBezTo>
                    <a:pt x="317" y="122"/>
                    <a:pt x="316" y="123"/>
                    <a:pt x="315" y="123"/>
                  </a:cubicBezTo>
                  <a:cubicBezTo>
                    <a:pt x="316" y="121"/>
                    <a:pt x="316" y="121"/>
                    <a:pt x="316" y="121"/>
                  </a:cubicBezTo>
                  <a:cubicBezTo>
                    <a:pt x="315" y="121"/>
                    <a:pt x="315" y="121"/>
                    <a:pt x="315" y="121"/>
                  </a:cubicBezTo>
                  <a:cubicBezTo>
                    <a:pt x="310" y="122"/>
                    <a:pt x="305" y="122"/>
                    <a:pt x="301" y="124"/>
                  </a:cubicBezTo>
                  <a:cubicBezTo>
                    <a:pt x="305" y="126"/>
                    <a:pt x="305" y="126"/>
                    <a:pt x="305" y="126"/>
                  </a:cubicBezTo>
                  <a:cubicBezTo>
                    <a:pt x="303" y="126"/>
                    <a:pt x="303" y="126"/>
                    <a:pt x="303" y="126"/>
                  </a:cubicBezTo>
                  <a:cubicBezTo>
                    <a:pt x="303" y="126"/>
                    <a:pt x="303" y="126"/>
                    <a:pt x="303" y="126"/>
                  </a:cubicBezTo>
                  <a:cubicBezTo>
                    <a:pt x="300" y="125"/>
                    <a:pt x="298" y="127"/>
                    <a:pt x="296" y="128"/>
                  </a:cubicBezTo>
                  <a:cubicBezTo>
                    <a:pt x="297" y="128"/>
                    <a:pt x="300" y="129"/>
                    <a:pt x="300" y="128"/>
                  </a:cubicBezTo>
                  <a:cubicBezTo>
                    <a:pt x="301" y="126"/>
                    <a:pt x="300" y="129"/>
                    <a:pt x="302" y="128"/>
                  </a:cubicBezTo>
                  <a:cubicBezTo>
                    <a:pt x="304" y="128"/>
                    <a:pt x="304" y="128"/>
                    <a:pt x="304" y="128"/>
                  </a:cubicBezTo>
                  <a:cubicBezTo>
                    <a:pt x="305" y="129"/>
                    <a:pt x="307" y="128"/>
                    <a:pt x="308" y="129"/>
                  </a:cubicBezTo>
                  <a:cubicBezTo>
                    <a:pt x="309" y="127"/>
                    <a:pt x="311" y="129"/>
                    <a:pt x="312" y="128"/>
                  </a:cubicBezTo>
                  <a:cubicBezTo>
                    <a:pt x="312" y="128"/>
                    <a:pt x="311" y="128"/>
                    <a:pt x="312" y="129"/>
                  </a:cubicBezTo>
                  <a:cubicBezTo>
                    <a:pt x="312" y="129"/>
                    <a:pt x="312" y="129"/>
                    <a:pt x="312" y="129"/>
                  </a:cubicBezTo>
                  <a:cubicBezTo>
                    <a:pt x="310" y="130"/>
                    <a:pt x="305" y="128"/>
                    <a:pt x="304" y="131"/>
                  </a:cubicBezTo>
                  <a:cubicBezTo>
                    <a:pt x="303" y="132"/>
                    <a:pt x="302" y="133"/>
                    <a:pt x="301" y="133"/>
                  </a:cubicBezTo>
                  <a:cubicBezTo>
                    <a:pt x="301" y="133"/>
                    <a:pt x="301" y="134"/>
                    <a:pt x="300" y="134"/>
                  </a:cubicBezTo>
                  <a:cubicBezTo>
                    <a:pt x="300" y="134"/>
                    <a:pt x="300" y="134"/>
                    <a:pt x="300" y="134"/>
                  </a:cubicBezTo>
                  <a:cubicBezTo>
                    <a:pt x="299" y="137"/>
                    <a:pt x="297" y="136"/>
                    <a:pt x="295" y="137"/>
                  </a:cubicBezTo>
                  <a:cubicBezTo>
                    <a:pt x="294" y="136"/>
                    <a:pt x="293" y="138"/>
                    <a:pt x="291" y="136"/>
                  </a:cubicBezTo>
                  <a:cubicBezTo>
                    <a:pt x="290" y="139"/>
                    <a:pt x="287" y="137"/>
                    <a:pt x="285" y="137"/>
                  </a:cubicBezTo>
                  <a:cubicBezTo>
                    <a:pt x="284" y="137"/>
                    <a:pt x="283" y="136"/>
                    <a:pt x="282" y="137"/>
                  </a:cubicBezTo>
                  <a:cubicBezTo>
                    <a:pt x="283" y="136"/>
                    <a:pt x="283" y="136"/>
                    <a:pt x="283" y="136"/>
                  </a:cubicBezTo>
                  <a:cubicBezTo>
                    <a:pt x="280" y="135"/>
                    <a:pt x="278" y="136"/>
                    <a:pt x="275" y="137"/>
                  </a:cubicBezTo>
                  <a:cubicBezTo>
                    <a:pt x="275" y="137"/>
                    <a:pt x="275" y="137"/>
                    <a:pt x="275" y="137"/>
                  </a:cubicBezTo>
                  <a:cubicBezTo>
                    <a:pt x="274" y="138"/>
                    <a:pt x="273" y="136"/>
                    <a:pt x="273" y="138"/>
                  </a:cubicBezTo>
                  <a:cubicBezTo>
                    <a:pt x="274" y="140"/>
                    <a:pt x="276" y="138"/>
                    <a:pt x="278" y="138"/>
                  </a:cubicBezTo>
                  <a:cubicBezTo>
                    <a:pt x="278" y="138"/>
                    <a:pt x="278" y="138"/>
                    <a:pt x="278" y="138"/>
                  </a:cubicBezTo>
                  <a:cubicBezTo>
                    <a:pt x="279" y="138"/>
                    <a:pt x="279" y="138"/>
                    <a:pt x="279" y="138"/>
                  </a:cubicBezTo>
                  <a:cubicBezTo>
                    <a:pt x="279" y="138"/>
                    <a:pt x="282" y="139"/>
                    <a:pt x="280" y="140"/>
                  </a:cubicBezTo>
                  <a:cubicBezTo>
                    <a:pt x="281" y="141"/>
                    <a:pt x="282" y="139"/>
                    <a:pt x="282" y="138"/>
                  </a:cubicBezTo>
                  <a:cubicBezTo>
                    <a:pt x="283" y="138"/>
                    <a:pt x="283" y="138"/>
                    <a:pt x="283" y="138"/>
                  </a:cubicBezTo>
                  <a:cubicBezTo>
                    <a:pt x="282" y="139"/>
                    <a:pt x="282" y="139"/>
                    <a:pt x="282" y="139"/>
                  </a:cubicBezTo>
                  <a:cubicBezTo>
                    <a:pt x="284" y="140"/>
                    <a:pt x="284" y="140"/>
                    <a:pt x="284" y="140"/>
                  </a:cubicBezTo>
                  <a:cubicBezTo>
                    <a:pt x="284" y="140"/>
                    <a:pt x="284" y="139"/>
                    <a:pt x="284" y="139"/>
                  </a:cubicBezTo>
                  <a:cubicBezTo>
                    <a:pt x="284" y="139"/>
                    <a:pt x="284" y="139"/>
                    <a:pt x="284" y="139"/>
                  </a:cubicBezTo>
                  <a:cubicBezTo>
                    <a:pt x="284" y="140"/>
                    <a:pt x="284" y="140"/>
                    <a:pt x="284" y="140"/>
                  </a:cubicBezTo>
                  <a:cubicBezTo>
                    <a:pt x="282" y="140"/>
                    <a:pt x="282" y="140"/>
                    <a:pt x="282" y="140"/>
                  </a:cubicBezTo>
                  <a:cubicBezTo>
                    <a:pt x="283" y="140"/>
                    <a:pt x="282" y="139"/>
                    <a:pt x="282" y="139"/>
                  </a:cubicBezTo>
                  <a:cubicBezTo>
                    <a:pt x="282" y="141"/>
                    <a:pt x="282" y="142"/>
                    <a:pt x="281" y="143"/>
                  </a:cubicBezTo>
                  <a:cubicBezTo>
                    <a:pt x="282" y="144"/>
                    <a:pt x="282" y="144"/>
                    <a:pt x="282" y="144"/>
                  </a:cubicBezTo>
                  <a:cubicBezTo>
                    <a:pt x="282" y="143"/>
                    <a:pt x="282" y="143"/>
                    <a:pt x="282" y="143"/>
                  </a:cubicBezTo>
                  <a:cubicBezTo>
                    <a:pt x="283" y="143"/>
                    <a:pt x="286" y="144"/>
                    <a:pt x="287" y="143"/>
                  </a:cubicBezTo>
                  <a:cubicBezTo>
                    <a:pt x="287" y="143"/>
                    <a:pt x="287" y="143"/>
                    <a:pt x="287" y="143"/>
                  </a:cubicBezTo>
                  <a:cubicBezTo>
                    <a:pt x="288" y="144"/>
                    <a:pt x="288" y="144"/>
                    <a:pt x="288" y="144"/>
                  </a:cubicBezTo>
                  <a:cubicBezTo>
                    <a:pt x="288" y="145"/>
                    <a:pt x="284" y="144"/>
                    <a:pt x="286" y="146"/>
                  </a:cubicBezTo>
                  <a:cubicBezTo>
                    <a:pt x="287" y="146"/>
                    <a:pt x="287" y="146"/>
                    <a:pt x="287" y="146"/>
                  </a:cubicBezTo>
                  <a:cubicBezTo>
                    <a:pt x="287" y="146"/>
                    <a:pt x="286" y="146"/>
                    <a:pt x="285" y="146"/>
                  </a:cubicBezTo>
                  <a:cubicBezTo>
                    <a:pt x="285" y="146"/>
                    <a:pt x="285" y="146"/>
                    <a:pt x="284" y="146"/>
                  </a:cubicBezTo>
                  <a:cubicBezTo>
                    <a:pt x="284" y="147"/>
                    <a:pt x="282" y="147"/>
                    <a:pt x="281" y="147"/>
                  </a:cubicBezTo>
                  <a:cubicBezTo>
                    <a:pt x="282" y="146"/>
                    <a:pt x="285" y="147"/>
                    <a:pt x="285" y="144"/>
                  </a:cubicBezTo>
                  <a:cubicBezTo>
                    <a:pt x="284" y="143"/>
                    <a:pt x="284" y="143"/>
                    <a:pt x="284" y="143"/>
                  </a:cubicBezTo>
                  <a:cubicBezTo>
                    <a:pt x="284" y="145"/>
                    <a:pt x="281" y="143"/>
                    <a:pt x="279" y="144"/>
                  </a:cubicBezTo>
                  <a:cubicBezTo>
                    <a:pt x="280" y="145"/>
                    <a:pt x="280" y="145"/>
                    <a:pt x="280" y="145"/>
                  </a:cubicBezTo>
                  <a:cubicBezTo>
                    <a:pt x="279" y="144"/>
                    <a:pt x="277" y="147"/>
                    <a:pt x="276" y="146"/>
                  </a:cubicBezTo>
                  <a:cubicBezTo>
                    <a:pt x="277" y="147"/>
                    <a:pt x="278" y="147"/>
                    <a:pt x="279" y="147"/>
                  </a:cubicBezTo>
                  <a:cubicBezTo>
                    <a:pt x="275" y="148"/>
                    <a:pt x="275" y="148"/>
                    <a:pt x="275" y="148"/>
                  </a:cubicBezTo>
                  <a:cubicBezTo>
                    <a:pt x="275" y="148"/>
                    <a:pt x="275" y="147"/>
                    <a:pt x="275" y="148"/>
                  </a:cubicBezTo>
                  <a:cubicBezTo>
                    <a:pt x="274" y="148"/>
                    <a:pt x="274" y="148"/>
                    <a:pt x="274" y="149"/>
                  </a:cubicBezTo>
                  <a:cubicBezTo>
                    <a:pt x="275" y="150"/>
                    <a:pt x="276" y="149"/>
                    <a:pt x="277" y="149"/>
                  </a:cubicBezTo>
                  <a:cubicBezTo>
                    <a:pt x="274" y="150"/>
                    <a:pt x="274" y="150"/>
                    <a:pt x="274" y="150"/>
                  </a:cubicBezTo>
                  <a:cubicBezTo>
                    <a:pt x="274" y="151"/>
                    <a:pt x="275" y="150"/>
                    <a:pt x="276" y="150"/>
                  </a:cubicBezTo>
                  <a:cubicBezTo>
                    <a:pt x="274" y="151"/>
                    <a:pt x="271" y="151"/>
                    <a:pt x="268" y="151"/>
                  </a:cubicBezTo>
                  <a:cubicBezTo>
                    <a:pt x="267" y="152"/>
                    <a:pt x="264" y="149"/>
                    <a:pt x="263" y="152"/>
                  </a:cubicBezTo>
                  <a:cubicBezTo>
                    <a:pt x="266" y="153"/>
                    <a:pt x="266" y="153"/>
                    <a:pt x="266" y="153"/>
                  </a:cubicBezTo>
                  <a:cubicBezTo>
                    <a:pt x="265" y="153"/>
                    <a:pt x="264" y="153"/>
                    <a:pt x="264" y="152"/>
                  </a:cubicBezTo>
                  <a:cubicBezTo>
                    <a:pt x="263" y="152"/>
                    <a:pt x="262" y="153"/>
                    <a:pt x="261" y="153"/>
                  </a:cubicBezTo>
                  <a:cubicBezTo>
                    <a:pt x="262" y="154"/>
                    <a:pt x="262" y="154"/>
                    <a:pt x="262" y="154"/>
                  </a:cubicBezTo>
                  <a:cubicBezTo>
                    <a:pt x="261" y="155"/>
                    <a:pt x="261" y="153"/>
                    <a:pt x="259" y="154"/>
                  </a:cubicBezTo>
                  <a:cubicBezTo>
                    <a:pt x="259" y="154"/>
                    <a:pt x="259" y="154"/>
                    <a:pt x="259" y="154"/>
                  </a:cubicBezTo>
                  <a:cubicBezTo>
                    <a:pt x="259" y="154"/>
                    <a:pt x="257" y="154"/>
                    <a:pt x="256" y="154"/>
                  </a:cubicBezTo>
                  <a:cubicBezTo>
                    <a:pt x="257" y="155"/>
                    <a:pt x="257" y="155"/>
                    <a:pt x="257" y="155"/>
                  </a:cubicBezTo>
                  <a:cubicBezTo>
                    <a:pt x="255" y="156"/>
                    <a:pt x="252" y="156"/>
                    <a:pt x="251" y="156"/>
                  </a:cubicBezTo>
                  <a:cubicBezTo>
                    <a:pt x="250" y="158"/>
                    <a:pt x="251" y="157"/>
                    <a:pt x="252" y="158"/>
                  </a:cubicBezTo>
                  <a:cubicBezTo>
                    <a:pt x="253" y="157"/>
                    <a:pt x="253" y="157"/>
                    <a:pt x="253" y="157"/>
                  </a:cubicBezTo>
                  <a:cubicBezTo>
                    <a:pt x="254" y="158"/>
                    <a:pt x="256" y="156"/>
                    <a:pt x="258" y="158"/>
                  </a:cubicBezTo>
                  <a:cubicBezTo>
                    <a:pt x="257" y="159"/>
                    <a:pt x="253" y="158"/>
                    <a:pt x="254" y="160"/>
                  </a:cubicBezTo>
                  <a:cubicBezTo>
                    <a:pt x="250" y="161"/>
                    <a:pt x="250" y="161"/>
                    <a:pt x="250" y="161"/>
                  </a:cubicBezTo>
                  <a:cubicBezTo>
                    <a:pt x="252" y="160"/>
                    <a:pt x="252" y="163"/>
                    <a:pt x="255" y="162"/>
                  </a:cubicBezTo>
                  <a:cubicBezTo>
                    <a:pt x="256" y="163"/>
                    <a:pt x="256" y="163"/>
                    <a:pt x="256" y="163"/>
                  </a:cubicBezTo>
                  <a:cubicBezTo>
                    <a:pt x="254" y="162"/>
                    <a:pt x="252" y="163"/>
                    <a:pt x="250" y="163"/>
                  </a:cubicBezTo>
                  <a:cubicBezTo>
                    <a:pt x="252" y="165"/>
                    <a:pt x="252" y="165"/>
                    <a:pt x="252" y="165"/>
                  </a:cubicBezTo>
                  <a:cubicBezTo>
                    <a:pt x="252" y="164"/>
                    <a:pt x="252" y="165"/>
                    <a:pt x="251" y="165"/>
                  </a:cubicBezTo>
                  <a:cubicBezTo>
                    <a:pt x="251" y="165"/>
                    <a:pt x="251" y="165"/>
                    <a:pt x="251" y="165"/>
                  </a:cubicBezTo>
                  <a:cubicBezTo>
                    <a:pt x="253" y="167"/>
                    <a:pt x="253" y="167"/>
                    <a:pt x="253" y="167"/>
                  </a:cubicBezTo>
                  <a:cubicBezTo>
                    <a:pt x="259" y="167"/>
                    <a:pt x="264" y="167"/>
                    <a:pt x="270" y="167"/>
                  </a:cubicBezTo>
                  <a:cubicBezTo>
                    <a:pt x="263" y="168"/>
                    <a:pt x="256" y="166"/>
                    <a:pt x="250" y="169"/>
                  </a:cubicBezTo>
                  <a:cubicBezTo>
                    <a:pt x="251" y="170"/>
                    <a:pt x="251" y="170"/>
                    <a:pt x="251" y="170"/>
                  </a:cubicBezTo>
                  <a:cubicBezTo>
                    <a:pt x="251" y="170"/>
                    <a:pt x="250" y="170"/>
                    <a:pt x="250" y="170"/>
                  </a:cubicBezTo>
                  <a:cubicBezTo>
                    <a:pt x="250" y="171"/>
                    <a:pt x="250" y="171"/>
                    <a:pt x="250" y="171"/>
                  </a:cubicBezTo>
                  <a:cubicBezTo>
                    <a:pt x="248" y="171"/>
                    <a:pt x="248" y="172"/>
                    <a:pt x="244" y="171"/>
                  </a:cubicBezTo>
                  <a:cubicBezTo>
                    <a:pt x="242" y="171"/>
                    <a:pt x="241" y="173"/>
                    <a:pt x="241" y="174"/>
                  </a:cubicBezTo>
                  <a:cubicBezTo>
                    <a:pt x="239" y="172"/>
                    <a:pt x="235" y="173"/>
                    <a:pt x="232" y="173"/>
                  </a:cubicBezTo>
                  <a:cubicBezTo>
                    <a:pt x="231" y="173"/>
                    <a:pt x="231" y="173"/>
                    <a:pt x="231" y="173"/>
                  </a:cubicBezTo>
                  <a:cubicBezTo>
                    <a:pt x="229" y="173"/>
                    <a:pt x="231" y="174"/>
                    <a:pt x="231" y="173"/>
                  </a:cubicBezTo>
                  <a:cubicBezTo>
                    <a:pt x="229" y="172"/>
                    <a:pt x="226" y="173"/>
                    <a:pt x="224" y="172"/>
                  </a:cubicBezTo>
                  <a:cubicBezTo>
                    <a:pt x="223" y="175"/>
                    <a:pt x="219" y="173"/>
                    <a:pt x="219" y="175"/>
                  </a:cubicBezTo>
                  <a:cubicBezTo>
                    <a:pt x="216" y="174"/>
                    <a:pt x="216" y="174"/>
                    <a:pt x="216" y="174"/>
                  </a:cubicBezTo>
                  <a:cubicBezTo>
                    <a:pt x="217" y="174"/>
                    <a:pt x="218" y="175"/>
                    <a:pt x="218" y="174"/>
                  </a:cubicBezTo>
                  <a:cubicBezTo>
                    <a:pt x="218" y="172"/>
                    <a:pt x="216" y="173"/>
                    <a:pt x="216" y="172"/>
                  </a:cubicBezTo>
                  <a:cubicBezTo>
                    <a:pt x="214" y="174"/>
                    <a:pt x="214" y="174"/>
                    <a:pt x="214" y="174"/>
                  </a:cubicBezTo>
                  <a:cubicBezTo>
                    <a:pt x="214" y="174"/>
                    <a:pt x="215" y="175"/>
                    <a:pt x="215" y="174"/>
                  </a:cubicBezTo>
                  <a:cubicBezTo>
                    <a:pt x="214" y="175"/>
                    <a:pt x="215" y="176"/>
                    <a:pt x="215" y="177"/>
                  </a:cubicBezTo>
                  <a:cubicBezTo>
                    <a:pt x="214" y="178"/>
                    <a:pt x="212" y="177"/>
                    <a:pt x="212" y="176"/>
                  </a:cubicBezTo>
                  <a:cubicBezTo>
                    <a:pt x="213" y="175"/>
                    <a:pt x="213" y="175"/>
                    <a:pt x="213" y="175"/>
                  </a:cubicBezTo>
                  <a:cubicBezTo>
                    <a:pt x="213" y="174"/>
                    <a:pt x="212" y="174"/>
                    <a:pt x="212" y="174"/>
                  </a:cubicBezTo>
                  <a:cubicBezTo>
                    <a:pt x="211" y="176"/>
                    <a:pt x="212" y="176"/>
                    <a:pt x="211" y="177"/>
                  </a:cubicBezTo>
                  <a:cubicBezTo>
                    <a:pt x="211" y="177"/>
                    <a:pt x="211" y="177"/>
                    <a:pt x="211" y="177"/>
                  </a:cubicBezTo>
                  <a:cubicBezTo>
                    <a:pt x="211" y="176"/>
                    <a:pt x="211" y="176"/>
                    <a:pt x="211" y="176"/>
                  </a:cubicBezTo>
                  <a:cubicBezTo>
                    <a:pt x="210" y="176"/>
                    <a:pt x="210" y="174"/>
                    <a:pt x="209" y="175"/>
                  </a:cubicBezTo>
                  <a:cubicBezTo>
                    <a:pt x="207" y="177"/>
                    <a:pt x="207" y="177"/>
                    <a:pt x="207" y="177"/>
                  </a:cubicBezTo>
                  <a:cubicBezTo>
                    <a:pt x="208" y="177"/>
                    <a:pt x="208" y="177"/>
                    <a:pt x="208" y="177"/>
                  </a:cubicBezTo>
                  <a:cubicBezTo>
                    <a:pt x="207" y="177"/>
                    <a:pt x="206" y="176"/>
                    <a:pt x="205" y="176"/>
                  </a:cubicBezTo>
                  <a:cubicBezTo>
                    <a:pt x="205" y="177"/>
                    <a:pt x="205" y="177"/>
                    <a:pt x="205" y="177"/>
                  </a:cubicBezTo>
                  <a:cubicBezTo>
                    <a:pt x="203" y="177"/>
                    <a:pt x="201" y="176"/>
                    <a:pt x="199" y="178"/>
                  </a:cubicBezTo>
                  <a:cubicBezTo>
                    <a:pt x="200" y="178"/>
                    <a:pt x="200" y="178"/>
                    <a:pt x="200" y="178"/>
                  </a:cubicBezTo>
                  <a:cubicBezTo>
                    <a:pt x="200" y="178"/>
                    <a:pt x="198" y="179"/>
                    <a:pt x="196" y="178"/>
                  </a:cubicBezTo>
                  <a:cubicBezTo>
                    <a:pt x="195" y="179"/>
                    <a:pt x="196" y="180"/>
                    <a:pt x="194" y="179"/>
                  </a:cubicBezTo>
                  <a:cubicBezTo>
                    <a:pt x="195" y="179"/>
                    <a:pt x="195" y="179"/>
                    <a:pt x="195" y="178"/>
                  </a:cubicBezTo>
                  <a:cubicBezTo>
                    <a:pt x="193" y="178"/>
                    <a:pt x="192" y="177"/>
                    <a:pt x="190" y="178"/>
                  </a:cubicBezTo>
                  <a:cubicBezTo>
                    <a:pt x="171" y="176"/>
                    <a:pt x="150" y="176"/>
                    <a:pt x="131" y="175"/>
                  </a:cubicBezTo>
                  <a:cubicBezTo>
                    <a:pt x="130" y="176"/>
                    <a:pt x="130" y="176"/>
                    <a:pt x="130" y="176"/>
                  </a:cubicBezTo>
                  <a:cubicBezTo>
                    <a:pt x="129" y="175"/>
                    <a:pt x="126" y="175"/>
                    <a:pt x="125" y="175"/>
                  </a:cubicBezTo>
                  <a:cubicBezTo>
                    <a:pt x="123" y="176"/>
                    <a:pt x="122" y="176"/>
                    <a:pt x="120" y="177"/>
                  </a:cubicBezTo>
                  <a:cubicBezTo>
                    <a:pt x="120" y="178"/>
                    <a:pt x="118" y="179"/>
                    <a:pt x="117" y="178"/>
                  </a:cubicBezTo>
                  <a:cubicBezTo>
                    <a:pt x="117" y="177"/>
                    <a:pt x="119" y="177"/>
                    <a:pt x="120" y="176"/>
                  </a:cubicBezTo>
                  <a:cubicBezTo>
                    <a:pt x="119" y="176"/>
                    <a:pt x="119" y="175"/>
                    <a:pt x="118" y="175"/>
                  </a:cubicBezTo>
                  <a:cubicBezTo>
                    <a:pt x="117" y="176"/>
                    <a:pt x="117" y="176"/>
                    <a:pt x="117" y="176"/>
                  </a:cubicBezTo>
                  <a:cubicBezTo>
                    <a:pt x="119" y="176"/>
                    <a:pt x="119" y="176"/>
                    <a:pt x="119" y="176"/>
                  </a:cubicBezTo>
                  <a:cubicBezTo>
                    <a:pt x="117" y="177"/>
                    <a:pt x="117" y="177"/>
                    <a:pt x="117" y="177"/>
                  </a:cubicBezTo>
                  <a:cubicBezTo>
                    <a:pt x="117" y="174"/>
                    <a:pt x="114" y="176"/>
                    <a:pt x="113" y="175"/>
                  </a:cubicBezTo>
                  <a:cubicBezTo>
                    <a:pt x="112" y="177"/>
                    <a:pt x="108" y="174"/>
                    <a:pt x="110" y="177"/>
                  </a:cubicBezTo>
                  <a:cubicBezTo>
                    <a:pt x="109" y="177"/>
                    <a:pt x="106" y="174"/>
                    <a:pt x="105" y="177"/>
                  </a:cubicBezTo>
                  <a:cubicBezTo>
                    <a:pt x="103" y="178"/>
                    <a:pt x="100" y="175"/>
                    <a:pt x="97" y="176"/>
                  </a:cubicBezTo>
                  <a:cubicBezTo>
                    <a:pt x="97" y="177"/>
                    <a:pt x="97" y="177"/>
                    <a:pt x="97" y="177"/>
                  </a:cubicBezTo>
                  <a:cubicBezTo>
                    <a:pt x="95" y="176"/>
                    <a:pt x="94" y="177"/>
                    <a:pt x="92" y="177"/>
                  </a:cubicBezTo>
                  <a:cubicBezTo>
                    <a:pt x="91" y="178"/>
                    <a:pt x="91" y="178"/>
                    <a:pt x="91" y="178"/>
                  </a:cubicBezTo>
                  <a:cubicBezTo>
                    <a:pt x="91" y="178"/>
                    <a:pt x="91" y="178"/>
                    <a:pt x="91" y="178"/>
                  </a:cubicBezTo>
                  <a:cubicBezTo>
                    <a:pt x="91" y="177"/>
                    <a:pt x="91" y="177"/>
                    <a:pt x="91" y="177"/>
                  </a:cubicBezTo>
                  <a:cubicBezTo>
                    <a:pt x="91" y="177"/>
                    <a:pt x="90" y="177"/>
                    <a:pt x="90" y="177"/>
                  </a:cubicBezTo>
                  <a:cubicBezTo>
                    <a:pt x="88" y="178"/>
                    <a:pt x="84" y="177"/>
                    <a:pt x="81" y="178"/>
                  </a:cubicBezTo>
                  <a:cubicBezTo>
                    <a:pt x="77" y="180"/>
                    <a:pt x="71" y="178"/>
                    <a:pt x="67" y="180"/>
                  </a:cubicBezTo>
                  <a:cubicBezTo>
                    <a:pt x="61" y="182"/>
                    <a:pt x="55" y="180"/>
                    <a:pt x="50" y="181"/>
                  </a:cubicBezTo>
                  <a:cubicBezTo>
                    <a:pt x="52" y="182"/>
                    <a:pt x="54" y="182"/>
                    <a:pt x="56" y="182"/>
                  </a:cubicBezTo>
                  <a:cubicBezTo>
                    <a:pt x="56" y="183"/>
                    <a:pt x="57" y="182"/>
                    <a:pt x="58" y="182"/>
                  </a:cubicBezTo>
                  <a:cubicBezTo>
                    <a:pt x="53" y="183"/>
                    <a:pt x="47" y="181"/>
                    <a:pt x="42" y="182"/>
                  </a:cubicBezTo>
                  <a:cubicBezTo>
                    <a:pt x="39" y="176"/>
                    <a:pt x="32" y="180"/>
                    <a:pt x="29" y="175"/>
                  </a:cubicBezTo>
                  <a:cubicBezTo>
                    <a:pt x="26" y="172"/>
                    <a:pt x="24" y="168"/>
                    <a:pt x="24" y="163"/>
                  </a:cubicBezTo>
                  <a:cubicBezTo>
                    <a:pt x="24" y="163"/>
                    <a:pt x="24" y="163"/>
                    <a:pt x="24" y="163"/>
                  </a:cubicBezTo>
                  <a:cubicBezTo>
                    <a:pt x="22" y="165"/>
                    <a:pt x="22" y="165"/>
                    <a:pt x="22" y="165"/>
                  </a:cubicBezTo>
                  <a:cubicBezTo>
                    <a:pt x="21" y="164"/>
                    <a:pt x="20" y="162"/>
                    <a:pt x="19" y="162"/>
                  </a:cubicBezTo>
                  <a:cubicBezTo>
                    <a:pt x="20" y="161"/>
                    <a:pt x="20" y="159"/>
                    <a:pt x="20" y="158"/>
                  </a:cubicBezTo>
                  <a:cubicBezTo>
                    <a:pt x="19" y="156"/>
                    <a:pt x="17" y="161"/>
                    <a:pt x="17" y="158"/>
                  </a:cubicBezTo>
                  <a:cubicBezTo>
                    <a:pt x="16" y="157"/>
                    <a:pt x="16" y="157"/>
                    <a:pt x="16" y="157"/>
                  </a:cubicBezTo>
                  <a:cubicBezTo>
                    <a:pt x="17" y="156"/>
                    <a:pt x="15" y="154"/>
                    <a:pt x="16" y="153"/>
                  </a:cubicBezTo>
                  <a:cubicBezTo>
                    <a:pt x="17" y="151"/>
                    <a:pt x="13" y="151"/>
                    <a:pt x="13" y="151"/>
                  </a:cubicBezTo>
                  <a:cubicBezTo>
                    <a:pt x="15" y="151"/>
                    <a:pt x="15" y="149"/>
                    <a:pt x="16" y="148"/>
                  </a:cubicBezTo>
                  <a:cubicBezTo>
                    <a:pt x="13" y="148"/>
                    <a:pt x="13" y="148"/>
                    <a:pt x="13" y="148"/>
                  </a:cubicBezTo>
                  <a:cubicBezTo>
                    <a:pt x="13" y="146"/>
                    <a:pt x="12" y="147"/>
                    <a:pt x="11" y="147"/>
                  </a:cubicBezTo>
                  <a:cubicBezTo>
                    <a:pt x="13" y="144"/>
                    <a:pt x="11" y="142"/>
                    <a:pt x="14" y="140"/>
                  </a:cubicBezTo>
                  <a:cubicBezTo>
                    <a:pt x="13" y="139"/>
                    <a:pt x="13" y="139"/>
                    <a:pt x="13" y="139"/>
                  </a:cubicBezTo>
                  <a:cubicBezTo>
                    <a:pt x="14" y="138"/>
                    <a:pt x="15" y="138"/>
                    <a:pt x="15" y="137"/>
                  </a:cubicBezTo>
                  <a:cubicBezTo>
                    <a:pt x="12" y="137"/>
                    <a:pt x="12" y="137"/>
                    <a:pt x="12" y="137"/>
                  </a:cubicBezTo>
                  <a:cubicBezTo>
                    <a:pt x="10" y="135"/>
                    <a:pt x="18" y="130"/>
                    <a:pt x="12" y="131"/>
                  </a:cubicBezTo>
                  <a:cubicBezTo>
                    <a:pt x="12" y="130"/>
                    <a:pt x="14" y="129"/>
                    <a:pt x="12" y="128"/>
                  </a:cubicBezTo>
                  <a:cubicBezTo>
                    <a:pt x="12" y="128"/>
                    <a:pt x="12" y="129"/>
                    <a:pt x="11" y="129"/>
                  </a:cubicBezTo>
                  <a:cubicBezTo>
                    <a:pt x="12" y="128"/>
                    <a:pt x="12" y="126"/>
                    <a:pt x="13" y="125"/>
                  </a:cubicBezTo>
                  <a:cubicBezTo>
                    <a:pt x="9" y="125"/>
                    <a:pt x="4" y="124"/>
                    <a:pt x="0" y="125"/>
                  </a:cubicBezTo>
                  <a:cubicBezTo>
                    <a:pt x="4" y="124"/>
                    <a:pt x="9" y="124"/>
                    <a:pt x="14" y="125"/>
                  </a:cubicBezTo>
                  <a:cubicBezTo>
                    <a:pt x="14" y="123"/>
                    <a:pt x="14" y="121"/>
                    <a:pt x="16" y="120"/>
                  </a:cubicBezTo>
                  <a:cubicBezTo>
                    <a:pt x="16" y="120"/>
                    <a:pt x="17" y="120"/>
                    <a:pt x="17" y="119"/>
                  </a:cubicBezTo>
                  <a:cubicBezTo>
                    <a:pt x="16" y="119"/>
                    <a:pt x="16" y="119"/>
                    <a:pt x="16" y="119"/>
                  </a:cubicBezTo>
                  <a:cubicBezTo>
                    <a:pt x="16" y="117"/>
                    <a:pt x="18" y="116"/>
                    <a:pt x="18" y="114"/>
                  </a:cubicBezTo>
                  <a:cubicBezTo>
                    <a:pt x="18" y="113"/>
                    <a:pt x="18" y="113"/>
                    <a:pt x="18" y="113"/>
                  </a:cubicBezTo>
                  <a:cubicBezTo>
                    <a:pt x="18" y="110"/>
                    <a:pt x="20" y="107"/>
                    <a:pt x="21" y="104"/>
                  </a:cubicBezTo>
                  <a:cubicBezTo>
                    <a:pt x="19" y="102"/>
                    <a:pt x="23" y="100"/>
                    <a:pt x="21" y="97"/>
                  </a:cubicBezTo>
                  <a:cubicBezTo>
                    <a:pt x="18" y="97"/>
                    <a:pt x="15" y="96"/>
                    <a:pt x="12" y="97"/>
                  </a:cubicBezTo>
                  <a:cubicBezTo>
                    <a:pt x="14" y="96"/>
                    <a:pt x="18" y="96"/>
                    <a:pt x="21" y="96"/>
                  </a:cubicBezTo>
                  <a:cubicBezTo>
                    <a:pt x="24" y="88"/>
                    <a:pt x="20" y="79"/>
                    <a:pt x="27" y="72"/>
                  </a:cubicBezTo>
                  <a:cubicBezTo>
                    <a:pt x="27" y="73"/>
                    <a:pt x="27" y="73"/>
                    <a:pt x="27" y="73"/>
                  </a:cubicBezTo>
                  <a:cubicBezTo>
                    <a:pt x="29" y="66"/>
                    <a:pt x="35" y="60"/>
                    <a:pt x="39" y="53"/>
                  </a:cubicBezTo>
                  <a:cubicBezTo>
                    <a:pt x="40" y="51"/>
                    <a:pt x="40" y="51"/>
                    <a:pt x="40" y="51"/>
                  </a:cubicBezTo>
                  <a:cubicBezTo>
                    <a:pt x="40" y="50"/>
                    <a:pt x="39" y="50"/>
                    <a:pt x="38" y="49"/>
                  </a:cubicBezTo>
                  <a:cubicBezTo>
                    <a:pt x="34" y="54"/>
                    <a:pt x="31" y="60"/>
                    <a:pt x="29" y="66"/>
                  </a:cubicBezTo>
                  <a:cubicBezTo>
                    <a:pt x="30" y="61"/>
                    <a:pt x="33" y="56"/>
                    <a:pt x="36" y="50"/>
                  </a:cubicBezTo>
                  <a:cubicBezTo>
                    <a:pt x="43" y="41"/>
                    <a:pt x="54" y="33"/>
                    <a:pt x="60" y="22"/>
                  </a:cubicBezTo>
                  <a:cubicBezTo>
                    <a:pt x="62" y="20"/>
                    <a:pt x="66" y="18"/>
                    <a:pt x="64" y="14"/>
                  </a:cubicBezTo>
                  <a:cubicBezTo>
                    <a:pt x="68" y="12"/>
                    <a:pt x="69" y="8"/>
                    <a:pt x="71" y="5"/>
                  </a:cubicBezTo>
                  <a:cubicBezTo>
                    <a:pt x="75" y="4"/>
                    <a:pt x="77" y="0"/>
                    <a:pt x="81" y="2"/>
                  </a:cubicBezTo>
                  <a:cubicBezTo>
                    <a:pt x="82" y="1"/>
                    <a:pt x="83" y="4"/>
                    <a:pt x="84" y="4"/>
                  </a:cubicBezTo>
                  <a:cubicBezTo>
                    <a:pt x="87" y="2"/>
                    <a:pt x="89" y="5"/>
                    <a:pt x="91" y="4"/>
                  </a:cubicBezTo>
                  <a:cubicBezTo>
                    <a:pt x="95" y="7"/>
                    <a:pt x="101" y="4"/>
                    <a:pt x="104" y="8"/>
                  </a:cubicBezTo>
                  <a:cubicBezTo>
                    <a:pt x="105" y="8"/>
                    <a:pt x="105" y="8"/>
                    <a:pt x="105" y="8"/>
                  </a:cubicBezTo>
                  <a:cubicBezTo>
                    <a:pt x="105" y="9"/>
                    <a:pt x="105" y="9"/>
                    <a:pt x="105" y="9"/>
                  </a:cubicBezTo>
                  <a:cubicBezTo>
                    <a:pt x="103" y="11"/>
                    <a:pt x="101" y="7"/>
                    <a:pt x="99" y="9"/>
                  </a:cubicBezTo>
                  <a:cubicBezTo>
                    <a:pt x="100" y="10"/>
                    <a:pt x="103" y="9"/>
                    <a:pt x="102" y="12"/>
                  </a:cubicBezTo>
                  <a:cubicBezTo>
                    <a:pt x="109" y="17"/>
                    <a:pt x="116" y="19"/>
                    <a:pt x="121" y="26"/>
                  </a:cubicBezTo>
                  <a:cubicBezTo>
                    <a:pt x="124" y="27"/>
                    <a:pt x="127" y="29"/>
                    <a:pt x="127" y="32"/>
                  </a:cubicBezTo>
                  <a:cubicBezTo>
                    <a:pt x="128" y="33"/>
                    <a:pt x="129" y="34"/>
                    <a:pt x="131" y="35"/>
                  </a:cubicBezTo>
                  <a:cubicBezTo>
                    <a:pt x="131" y="35"/>
                    <a:pt x="131" y="35"/>
                    <a:pt x="131" y="34"/>
                  </a:cubicBezTo>
                  <a:cubicBezTo>
                    <a:pt x="131" y="36"/>
                    <a:pt x="134" y="37"/>
                    <a:pt x="136" y="39"/>
                  </a:cubicBezTo>
                  <a:cubicBezTo>
                    <a:pt x="136" y="39"/>
                    <a:pt x="137" y="38"/>
                    <a:pt x="138" y="39"/>
                  </a:cubicBezTo>
                  <a:cubicBezTo>
                    <a:pt x="137" y="40"/>
                    <a:pt x="137" y="40"/>
                    <a:pt x="137" y="40"/>
                  </a:cubicBezTo>
                  <a:cubicBezTo>
                    <a:pt x="139" y="41"/>
                    <a:pt x="141" y="39"/>
                    <a:pt x="143" y="41"/>
                  </a:cubicBezTo>
                  <a:cubicBezTo>
                    <a:pt x="143" y="41"/>
                    <a:pt x="142" y="41"/>
                    <a:pt x="142" y="41"/>
                  </a:cubicBezTo>
                  <a:cubicBezTo>
                    <a:pt x="146" y="42"/>
                    <a:pt x="150" y="43"/>
                    <a:pt x="155" y="42"/>
                  </a:cubicBezTo>
                  <a:cubicBezTo>
                    <a:pt x="155" y="42"/>
                    <a:pt x="155" y="42"/>
                    <a:pt x="155" y="42"/>
                  </a:cubicBezTo>
                  <a:cubicBezTo>
                    <a:pt x="158" y="42"/>
                    <a:pt x="161" y="41"/>
                    <a:pt x="163" y="41"/>
                  </a:cubicBezTo>
                  <a:cubicBezTo>
                    <a:pt x="164" y="40"/>
                    <a:pt x="164" y="40"/>
                    <a:pt x="164" y="40"/>
                  </a:cubicBezTo>
                  <a:cubicBezTo>
                    <a:pt x="166" y="42"/>
                    <a:pt x="168" y="40"/>
                    <a:pt x="169" y="40"/>
                  </a:cubicBezTo>
                  <a:cubicBezTo>
                    <a:pt x="170" y="41"/>
                    <a:pt x="170" y="42"/>
                    <a:pt x="169" y="42"/>
                  </a:cubicBezTo>
                  <a:cubicBezTo>
                    <a:pt x="167" y="41"/>
                    <a:pt x="165" y="41"/>
                    <a:pt x="163" y="43"/>
                  </a:cubicBezTo>
                  <a:cubicBezTo>
                    <a:pt x="163" y="43"/>
                    <a:pt x="163" y="43"/>
                    <a:pt x="163" y="43"/>
                  </a:cubicBezTo>
                  <a:cubicBezTo>
                    <a:pt x="165" y="44"/>
                    <a:pt x="169" y="43"/>
                    <a:pt x="171" y="42"/>
                  </a:cubicBezTo>
                  <a:cubicBezTo>
                    <a:pt x="171" y="41"/>
                    <a:pt x="171" y="41"/>
                    <a:pt x="171" y="41"/>
                  </a:cubicBezTo>
                  <a:cubicBezTo>
                    <a:pt x="171" y="41"/>
                    <a:pt x="171" y="41"/>
                    <a:pt x="171" y="41"/>
                  </a:cubicBezTo>
                  <a:cubicBezTo>
                    <a:pt x="172" y="39"/>
                    <a:pt x="174" y="42"/>
                    <a:pt x="174" y="40"/>
                  </a:cubicBezTo>
                  <a:cubicBezTo>
                    <a:pt x="176" y="40"/>
                    <a:pt x="177" y="38"/>
                    <a:pt x="178" y="36"/>
                  </a:cubicBezTo>
                  <a:cubicBezTo>
                    <a:pt x="179" y="32"/>
                    <a:pt x="183" y="29"/>
                    <a:pt x="184" y="24"/>
                  </a:cubicBezTo>
                  <a:cubicBezTo>
                    <a:pt x="186" y="24"/>
                    <a:pt x="186" y="24"/>
                    <a:pt x="186" y="24"/>
                  </a:cubicBezTo>
                  <a:cubicBezTo>
                    <a:pt x="185" y="28"/>
                    <a:pt x="182" y="30"/>
                    <a:pt x="181" y="34"/>
                  </a:cubicBezTo>
                  <a:cubicBezTo>
                    <a:pt x="180" y="35"/>
                    <a:pt x="182" y="36"/>
                    <a:pt x="181" y="37"/>
                  </a:cubicBezTo>
                  <a:cubicBezTo>
                    <a:pt x="180" y="36"/>
                    <a:pt x="180" y="36"/>
                    <a:pt x="180" y="36"/>
                  </a:cubicBezTo>
                  <a:cubicBezTo>
                    <a:pt x="179" y="37"/>
                    <a:pt x="178" y="38"/>
                    <a:pt x="178" y="40"/>
                  </a:cubicBezTo>
                  <a:cubicBezTo>
                    <a:pt x="179" y="39"/>
                    <a:pt x="181" y="40"/>
                    <a:pt x="181" y="39"/>
                  </a:cubicBezTo>
                  <a:cubicBezTo>
                    <a:pt x="181" y="38"/>
                    <a:pt x="180" y="39"/>
                    <a:pt x="179" y="39"/>
                  </a:cubicBezTo>
                  <a:cubicBezTo>
                    <a:pt x="179" y="38"/>
                    <a:pt x="180" y="38"/>
                    <a:pt x="181" y="38"/>
                  </a:cubicBezTo>
                  <a:cubicBezTo>
                    <a:pt x="181" y="39"/>
                    <a:pt x="182" y="39"/>
                    <a:pt x="182" y="40"/>
                  </a:cubicBezTo>
                  <a:cubicBezTo>
                    <a:pt x="180" y="40"/>
                    <a:pt x="178" y="41"/>
                    <a:pt x="176" y="41"/>
                  </a:cubicBezTo>
                  <a:cubicBezTo>
                    <a:pt x="177" y="42"/>
                    <a:pt x="177" y="42"/>
                    <a:pt x="177" y="42"/>
                  </a:cubicBezTo>
                  <a:cubicBezTo>
                    <a:pt x="201" y="39"/>
                    <a:pt x="201" y="39"/>
                    <a:pt x="201" y="39"/>
                  </a:cubicBezTo>
                  <a:cubicBezTo>
                    <a:pt x="202" y="38"/>
                    <a:pt x="202" y="38"/>
                    <a:pt x="202" y="38"/>
                  </a:cubicBezTo>
                  <a:cubicBezTo>
                    <a:pt x="201" y="37"/>
                    <a:pt x="200" y="38"/>
                    <a:pt x="200" y="38"/>
                  </a:cubicBezTo>
                  <a:cubicBezTo>
                    <a:pt x="198" y="38"/>
                    <a:pt x="196" y="39"/>
                    <a:pt x="195" y="38"/>
                  </a:cubicBezTo>
                  <a:cubicBezTo>
                    <a:pt x="197" y="37"/>
                    <a:pt x="199" y="38"/>
                    <a:pt x="201" y="38"/>
                  </a:cubicBezTo>
                  <a:cubicBezTo>
                    <a:pt x="201" y="38"/>
                    <a:pt x="202" y="38"/>
                    <a:pt x="203" y="38"/>
                  </a:cubicBezTo>
                  <a:cubicBezTo>
                    <a:pt x="203" y="37"/>
                    <a:pt x="203" y="37"/>
                    <a:pt x="203" y="36"/>
                  </a:cubicBezTo>
                  <a:cubicBezTo>
                    <a:pt x="204" y="36"/>
                    <a:pt x="204" y="36"/>
                    <a:pt x="204" y="36"/>
                  </a:cubicBezTo>
                  <a:cubicBezTo>
                    <a:pt x="202" y="36"/>
                    <a:pt x="204" y="34"/>
                    <a:pt x="202" y="34"/>
                  </a:cubicBezTo>
                  <a:cubicBezTo>
                    <a:pt x="201" y="34"/>
                    <a:pt x="201" y="34"/>
                    <a:pt x="201" y="34"/>
                  </a:cubicBezTo>
                  <a:cubicBezTo>
                    <a:pt x="202" y="35"/>
                    <a:pt x="202" y="35"/>
                    <a:pt x="202" y="35"/>
                  </a:cubicBezTo>
                  <a:cubicBezTo>
                    <a:pt x="201" y="34"/>
                    <a:pt x="201" y="34"/>
                    <a:pt x="201" y="34"/>
                  </a:cubicBezTo>
                  <a:cubicBezTo>
                    <a:pt x="201" y="36"/>
                    <a:pt x="199" y="34"/>
                    <a:pt x="198" y="35"/>
                  </a:cubicBezTo>
                  <a:cubicBezTo>
                    <a:pt x="198" y="34"/>
                    <a:pt x="198" y="34"/>
                    <a:pt x="198" y="34"/>
                  </a:cubicBezTo>
                  <a:cubicBezTo>
                    <a:pt x="205" y="33"/>
                    <a:pt x="205" y="33"/>
                    <a:pt x="205" y="33"/>
                  </a:cubicBezTo>
                  <a:cubicBezTo>
                    <a:pt x="204" y="34"/>
                    <a:pt x="203" y="33"/>
                    <a:pt x="203" y="34"/>
                  </a:cubicBezTo>
                  <a:cubicBezTo>
                    <a:pt x="204" y="36"/>
                    <a:pt x="204" y="36"/>
                    <a:pt x="204" y="36"/>
                  </a:cubicBezTo>
                  <a:cubicBezTo>
                    <a:pt x="204" y="36"/>
                    <a:pt x="204" y="36"/>
                    <a:pt x="204" y="36"/>
                  </a:cubicBezTo>
                  <a:cubicBezTo>
                    <a:pt x="204" y="37"/>
                    <a:pt x="204" y="37"/>
                    <a:pt x="204" y="37"/>
                  </a:cubicBezTo>
                  <a:cubicBezTo>
                    <a:pt x="206" y="36"/>
                    <a:pt x="207" y="38"/>
                    <a:pt x="209" y="36"/>
                  </a:cubicBezTo>
                  <a:cubicBezTo>
                    <a:pt x="210" y="37"/>
                    <a:pt x="212" y="35"/>
                    <a:pt x="214" y="35"/>
                  </a:cubicBezTo>
                  <a:cubicBezTo>
                    <a:pt x="214" y="36"/>
                    <a:pt x="214" y="36"/>
                    <a:pt x="214" y="36"/>
                  </a:cubicBezTo>
                  <a:cubicBezTo>
                    <a:pt x="210" y="37"/>
                    <a:pt x="207" y="37"/>
                    <a:pt x="204" y="39"/>
                  </a:cubicBezTo>
                  <a:cubicBezTo>
                    <a:pt x="180" y="43"/>
                    <a:pt x="180" y="43"/>
                    <a:pt x="180" y="43"/>
                  </a:cubicBezTo>
                  <a:cubicBezTo>
                    <a:pt x="179" y="44"/>
                    <a:pt x="179" y="44"/>
                    <a:pt x="179" y="44"/>
                  </a:cubicBezTo>
                  <a:cubicBezTo>
                    <a:pt x="182" y="44"/>
                    <a:pt x="185" y="43"/>
                    <a:pt x="188" y="43"/>
                  </a:cubicBezTo>
                  <a:cubicBezTo>
                    <a:pt x="187" y="43"/>
                    <a:pt x="187" y="43"/>
                    <a:pt x="187" y="43"/>
                  </a:cubicBezTo>
                  <a:cubicBezTo>
                    <a:pt x="189" y="45"/>
                    <a:pt x="190" y="42"/>
                    <a:pt x="192" y="42"/>
                  </a:cubicBezTo>
                  <a:cubicBezTo>
                    <a:pt x="192" y="43"/>
                    <a:pt x="192" y="43"/>
                    <a:pt x="192" y="43"/>
                  </a:cubicBezTo>
                  <a:cubicBezTo>
                    <a:pt x="193" y="43"/>
                    <a:pt x="197" y="43"/>
                    <a:pt x="197" y="42"/>
                  </a:cubicBezTo>
                  <a:cubicBezTo>
                    <a:pt x="199" y="43"/>
                    <a:pt x="203" y="42"/>
                    <a:pt x="206" y="41"/>
                  </a:cubicBezTo>
                  <a:cubicBezTo>
                    <a:pt x="206" y="41"/>
                    <a:pt x="206" y="41"/>
                    <a:pt x="205" y="42"/>
                  </a:cubicBezTo>
                  <a:cubicBezTo>
                    <a:pt x="207" y="43"/>
                    <a:pt x="207" y="43"/>
                    <a:pt x="207" y="43"/>
                  </a:cubicBezTo>
                  <a:cubicBezTo>
                    <a:pt x="207" y="42"/>
                    <a:pt x="207" y="42"/>
                    <a:pt x="207" y="41"/>
                  </a:cubicBezTo>
                  <a:cubicBezTo>
                    <a:pt x="210" y="41"/>
                    <a:pt x="210" y="41"/>
                    <a:pt x="210" y="41"/>
                  </a:cubicBezTo>
                  <a:cubicBezTo>
                    <a:pt x="207" y="41"/>
                    <a:pt x="204" y="45"/>
                    <a:pt x="201" y="43"/>
                  </a:cubicBezTo>
                  <a:cubicBezTo>
                    <a:pt x="199" y="42"/>
                    <a:pt x="198" y="46"/>
                    <a:pt x="196" y="44"/>
                  </a:cubicBezTo>
                  <a:cubicBezTo>
                    <a:pt x="196" y="43"/>
                    <a:pt x="196" y="43"/>
                    <a:pt x="196" y="43"/>
                  </a:cubicBezTo>
                  <a:cubicBezTo>
                    <a:pt x="196" y="44"/>
                    <a:pt x="196" y="44"/>
                    <a:pt x="196" y="44"/>
                  </a:cubicBezTo>
                  <a:cubicBezTo>
                    <a:pt x="193" y="44"/>
                    <a:pt x="192" y="44"/>
                    <a:pt x="190" y="45"/>
                  </a:cubicBezTo>
                  <a:cubicBezTo>
                    <a:pt x="190" y="44"/>
                    <a:pt x="190" y="44"/>
                    <a:pt x="190" y="44"/>
                  </a:cubicBezTo>
                  <a:cubicBezTo>
                    <a:pt x="190" y="44"/>
                    <a:pt x="190" y="44"/>
                    <a:pt x="190" y="44"/>
                  </a:cubicBezTo>
                  <a:cubicBezTo>
                    <a:pt x="189" y="46"/>
                    <a:pt x="186" y="45"/>
                    <a:pt x="185" y="47"/>
                  </a:cubicBezTo>
                  <a:cubicBezTo>
                    <a:pt x="185" y="46"/>
                    <a:pt x="185" y="46"/>
                    <a:pt x="184" y="46"/>
                  </a:cubicBezTo>
                  <a:cubicBezTo>
                    <a:pt x="183" y="46"/>
                    <a:pt x="183" y="46"/>
                    <a:pt x="183" y="46"/>
                  </a:cubicBezTo>
                  <a:cubicBezTo>
                    <a:pt x="183" y="47"/>
                    <a:pt x="183" y="47"/>
                    <a:pt x="183" y="47"/>
                  </a:cubicBezTo>
                  <a:cubicBezTo>
                    <a:pt x="192" y="47"/>
                    <a:pt x="200" y="45"/>
                    <a:pt x="207" y="45"/>
                  </a:cubicBezTo>
                  <a:cubicBezTo>
                    <a:pt x="207" y="43"/>
                    <a:pt x="207" y="43"/>
                    <a:pt x="207" y="43"/>
                  </a:cubicBezTo>
                  <a:cubicBezTo>
                    <a:pt x="209" y="44"/>
                    <a:pt x="213" y="44"/>
                    <a:pt x="215" y="42"/>
                  </a:cubicBezTo>
                  <a:cubicBezTo>
                    <a:pt x="215" y="42"/>
                    <a:pt x="215" y="42"/>
                    <a:pt x="215" y="42"/>
                  </a:cubicBezTo>
                  <a:cubicBezTo>
                    <a:pt x="216" y="43"/>
                    <a:pt x="216" y="43"/>
                    <a:pt x="216" y="43"/>
                  </a:cubicBezTo>
                  <a:cubicBezTo>
                    <a:pt x="216" y="42"/>
                    <a:pt x="216" y="42"/>
                    <a:pt x="217" y="42"/>
                  </a:cubicBezTo>
                  <a:cubicBezTo>
                    <a:pt x="218" y="42"/>
                    <a:pt x="218" y="42"/>
                    <a:pt x="218" y="42"/>
                  </a:cubicBezTo>
                  <a:cubicBezTo>
                    <a:pt x="218" y="43"/>
                    <a:pt x="220" y="42"/>
                    <a:pt x="221" y="43"/>
                  </a:cubicBezTo>
                  <a:cubicBezTo>
                    <a:pt x="223" y="43"/>
                    <a:pt x="227" y="41"/>
                    <a:pt x="227" y="43"/>
                  </a:cubicBezTo>
                  <a:cubicBezTo>
                    <a:pt x="227" y="43"/>
                    <a:pt x="227" y="43"/>
                    <a:pt x="227" y="43"/>
                  </a:cubicBezTo>
                  <a:cubicBezTo>
                    <a:pt x="227" y="41"/>
                    <a:pt x="227" y="41"/>
                    <a:pt x="227" y="41"/>
                  </a:cubicBezTo>
                  <a:cubicBezTo>
                    <a:pt x="229" y="42"/>
                    <a:pt x="230" y="43"/>
                    <a:pt x="230" y="41"/>
                  </a:cubicBezTo>
                  <a:cubicBezTo>
                    <a:pt x="230" y="41"/>
                    <a:pt x="230" y="42"/>
                    <a:pt x="231" y="42"/>
                  </a:cubicBezTo>
                  <a:cubicBezTo>
                    <a:pt x="231" y="42"/>
                    <a:pt x="231" y="41"/>
                    <a:pt x="231" y="41"/>
                  </a:cubicBezTo>
                  <a:cubicBezTo>
                    <a:pt x="232" y="41"/>
                    <a:pt x="232" y="41"/>
                    <a:pt x="232" y="41"/>
                  </a:cubicBezTo>
                  <a:cubicBezTo>
                    <a:pt x="232" y="41"/>
                    <a:pt x="232" y="41"/>
                    <a:pt x="232" y="42"/>
                  </a:cubicBezTo>
                  <a:cubicBezTo>
                    <a:pt x="233" y="41"/>
                    <a:pt x="233" y="41"/>
                    <a:pt x="233" y="41"/>
                  </a:cubicBezTo>
                  <a:cubicBezTo>
                    <a:pt x="233" y="41"/>
                    <a:pt x="234" y="42"/>
                    <a:pt x="235" y="41"/>
                  </a:cubicBezTo>
                  <a:cubicBezTo>
                    <a:pt x="235" y="41"/>
                    <a:pt x="235" y="41"/>
                    <a:pt x="235" y="40"/>
                  </a:cubicBezTo>
                  <a:cubicBezTo>
                    <a:pt x="238" y="43"/>
                    <a:pt x="240" y="39"/>
                    <a:pt x="241" y="40"/>
                  </a:cubicBezTo>
                  <a:cubicBezTo>
                    <a:pt x="241" y="42"/>
                    <a:pt x="240" y="40"/>
                    <a:pt x="239" y="42"/>
                  </a:cubicBezTo>
                  <a:cubicBezTo>
                    <a:pt x="240" y="43"/>
                    <a:pt x="242" y="41"/>
                    <a:pt x="243" y="41"/>
                  </a:cubicBezTo>
                  <a:cubicBezTo>
                    <a:pt x="243" y="40"/>
                    <a:pt x="243" y="40"/>
                    <a:pt x="243" y="40"/>
                  </a:cubicBezTo>
                  <a:cubicBezTo>
                    <a:pt x="243" y="40"/>
                    <a:pt x="243" y="40"/>
                    <a:pt x="243" y="40"/>
                  </a:cubicBezTo>
                  <a:cubicBezTo>
                    <a:pt x="243" y="41"/>
                    <a:pt x="243" y="41"/>
                    <a:pt x="243" y="41"/>
                  </a:cubicBezTo>
                  <a:cubicBezTo>
                    <a:pt x="244" y="41"/>
                    <a:pt x="245" y="41"/>
                    <a:pt x="245" y="41"/>
                  </a:cubicBezTo>
                  <a:cubicBezTo>
                    <a:pt x="246" y="41"/>
                    <a:pt x="246" y="41"/>
                    <a:pt x="246" y="41"/>
                  </a:cubicBezTo>
                  <a:cubicBezTo>
                    <a:pt x="245" y="42"/>
                    <a:pt x="245" y="42"/>
                    <a:pt x="245" y="42"/>
                  </a:cubicBezTo>
                  <a:cubicBezTo>
                    <a:pt x="246" y="43"/>
                    <a:pt x="246" y="43"/>
                    <a:pt x="246" y="43"/>
                  </a:cubicBezTo>
                  <a:cubicBezTo>
                    <a:pt x="245" y="44"/>
                    <a:pt x="245" y="44"/>
                    <a:pt x="245" y="44"/>
                  </a:cubicBezTo>
                  <a:cubicBezTo>
                    <a:pt x="244" y="43"/>
                    <a:pt x="244" y="43"/>
                    <a:pt x="244" y="43"/>
                  </a:cubicBezTo>
                  <a:cubicBezTo>
                    <a:pt x="243" y="43"/>
                    <a:pt x="244" y="44"/>
                    <a:pt x="244" y="44"/>
                  </a:cubicBezTo>
                  <a:cubicBezTo>
                    <a:pt x="244" y="45"/>
                    <a:pt x="242" y="44"/>
                    <a:pt x="243" y="43"/>
                  </a:cubicBezTo>
                  <a:cubicBezTo>
                    <a:pt x="237" y="43"/>
                    <a:pt x="237" y="43"/>
                    <a:pt x="237" y="43"/>
                  </a:cubicBezTo>
                  <a:cubicBezTo>
                    <a:pt x="238" y="43"/>
                    <a:pt x="238" y="42"/>
                    <a:pt x="238" y="42"/>
                  </a:cubicBezTo>
                  <a:cubicBezTo>
                    <a:pt x="237" y="41"/>
                    <a:pt x="236" y="45"/>
                    <a:pt x="234" y="43"/>
                  </a:cubicBezTo>
                  <a:cubicBezTo>
                    <a:pt x="234" y="43"/>
                    <a:pt x="234" y="43"/>
                    <a:pt x="234" y="43"/>
                  </a:cubicBezTo>
                  <a:cubicBezTo>
                    <a:pt x="233" y="43"/>
                    <a:pt x="232" y="43"/>
                    <a:pt x="232" y="43"/>
                  </a:cubicBezTo>
                  <a:cubicBezTo>
                    <a:pt x="232" y="43"/>
                    <a:pt x="232" y="43"/>
                    <a:pt x="232" y="43"/>
                  </a:cubicBezTo>
                  <a:cubicBezTo>
                    <a:pt x="231" y="43"/>
                    <a:pt x="228" y="45"/>
                    <a:pt x="225" y="45"/>
                  </a:cubicBezTo>
                  <a:cubicBezTo>
                    <a:pt x="225" y="44"/>
                    <a:pt x="225" y="44"/>
                    <a:pt x="225" y="44"/>
                  </a:cubicBezTo>
                  <a:cubicBezTo>
                    <a:pt x="224" y="45"/>
                    <a:pt x="220" y="44"/>
                    <a:pt x="219" y="46"/>
                  </a:cubicBezTo>
                  <a:cubicBezTo>
                    <a:pt x="215" y="47"/>
                    <a:pt x="210" y="48"/>
                    <a:pt x="205" y="48"/>
                  </a:cubicBezTo>
                  <a:cubicBezTo>
                    <a:pt x="204" y="49"/>
                    <a:pt x="204" y="49"/>
                    <a:pt x="204" y="49"/>
                  </a:cubicBezTo>
                  <a:cubicBezTo>
                    <a:pt x="213" y="48"/>
                    <a:pt x="222" y="49"/>
                    <a:pt x="230" y="46"/>
                  </a:cubicBezTo>
                  <a:cubicBezTo>
                    <a:pt x="231" y="47"/>
                    <a:pt x="232" y="46"/>
                    <a:pt x="232" y="46"/>
                  </a:cubicBezTo>
                  <a:cubicBezTo>
                    <a:pt x="233" y="47"/>
                    <a:pt x="232" y="47"/>
                    <a:pt x="231" y="47"/>
                  </a:cubicBezTo>
                  <a:cubicBezTo>
                    <a:pt x="230" y="47"/>
                    <a:pt x="230" y="47"/>
                    <a:pt x="230" y="47"/>
                  </a:cubicBezTo>
                  <a:cubicBezTo>
                    <a:pt x="230" y="49"/>
                    <a:pt x="229" y="47"/>
                    <a:pt x="228" y="48"/>
                  </a:cubicBezTo>
                  <a:cubicBezTo>
                    <a:pt x="226" y="48"/>
                    <a:pt x="224" y="49"/>
                    <a:pt x="222" y="50"/>
                  </a:cubicBezTo>
                  <a:cubicBezTo>
                    <a:pt x="231" y="49"/>
                    <a:pt x="231" y="49"/>
                    <a:pt x="231" y="49"/>
                  </a:cubicBezTo>
                  <a:cubicBezTo>
                    <a:pt x="230" y="49"/>
                    <a:pt x="229" y="51"/>
                    <a:pt x="229" y="49"/>
                  </a:cubicBezTo>
                  <a:cubicBezTo>
                    <a:pt x="224" y="51"/>
                    <a:pt x="221" y="50"/>
                    <a:pt x="217" y="53"/>
                  </a:cubicBezTo>
                  <a:cubicBezTo>
                    <a:pt x="220" y="54"/>
                    <a:pt x="223" y="53"/>
                    <a:pt x="225" y="54"/>
                  </a:cubicBezTo>
                  <a:cubicBezTo>
                    <a:pt x="226" y="53"/>
                    <a:pt x="226" y="53"/>
                    <a:pt x="226" y="53"/>
                  </a:cubicBezTo>
                  <a:cubicBezTo>
                    <a:pt x="226" y="53"/>
                    <a:pt x="226" y="53"/>
                    <a:pt x="227" y="53"/>
                  </a:cubicBezTo>
                  <a:cubicBezTo>
                    <a:pt x="230" y="54"/>
                    <a:pt x="226" y="51"/>
                    <a:pt x="229" y="51"/>
                  </a:cubicBezTo>
                  <a:cubicBezTo>
                    <a:pt x="228" y="53"/>
                    <a:pt x="228" y="53"/>
                    <a:pt x="228" y="53"/>
                  </a:cubicBezTo>
                  <a:cubicBezTo>
                    <a:pt x="233" y="53"/>
                    <a:pt x="238" y="51"/>
                    <a:pt x="243" y="51"/>
                  </a:cubicBezTo>
                  <a:cubicBezTo>
                    <a:pt x="240" y="49"/>
                    <a:pt x="239" y="51"/>
                    <a:pt x="237" y="49"/>
                  </a:cubicBezTo>
                  <a:cubicBezTo>
                    <a:pt x="241" y="48"/>
                    <a:pt x="241" y="48"/>
                    <a:pt x="241" y="48"/>
                  </a:cubicBezTo>
                  <a:cubicBezTo>
                    <a:pt x="241" y="49"/>
                    <a:pt x="240" y="49"/>
                    <a:pt x="240" y="49"/>
                  </a:cubicBezTo>
                  <a:cubicBezTo>
                    <a:pt x="241" y="49"/>
                    <a:pt x="242" y="50"/>
                    <a:pt x="243" y="50"/>
                  </a:cubicBezTo>
                  <a:cubicBezTo>
                    <a:pt x="243" y="50"/>
                    <a:pt x="243" y="49"/>
                    <a:pt x="243" y="49"/>
                  </a:cubicBezTo>
                  <a:cubicBezTo>
                    <a:pt x="243" y="49"/>
                    <a:pt x="243" y="49"/>
                    <a:pt x="243" y="49"/>
                  </a:cubicBezTo>
                  <a:cubicBezTo>
                    <a:pt x="243" y="50"/>
                    <a:pt x="243" y="50"/>
                    <a:pt x="243" y="50"/>
                  </a:cubicBezTo>
                  <a:cubicBezTo>
                    <a:pt x="244" y="51"/>
                    <a:pt x="244" y="51"/>
                    <a:pt x="245" y="50"/>
                  </a:cubicBezTo>
                  <a:cubicBezTo>
                    <a:pt x="246" y="50"/>
                    <a:pt x="245" y="49"/>
                    <a:pt x="245" y="49"/>
                  </a:cubicBezTo>
                  <a:cubicBezTo>
                    <a:pt x="246" y="47"/>
                    <a:pt x="246" y="47"/>
                    <a:pt x="246" y="47"/>
                  </a:cubicBezTo>
                  <a:cubicBezTo>
                    <a:pt x="245" y="49"/>
                    <a:pt x="245" y="49"/>
                    <a:pt x="245" y="49"/>
                  </a:cubicBezTo>
                  <a:cubicBezTo>
                    <a:pt x="246" y="49"/>
                    <a:pt x="246" y="50"/>
                    <a:pt x="247" y="49"/>
                  </a:cubicBezTo>
                  <a:cubicBezTo>
                    <a:pt x="248" y="50"/>
                    <a:pt x="248" y="50"/>
                    <a:pt x="248" y="50"/>
                  </a:cubicBezTo>
                  <a:cubicBezTo>
                    <a:pt x="249" y="48"/>
                    <a:pt x="249" y="48"/>
                    <a:pt x="249" y="48"/>
                  </a:cubicBezTo>
                  <a:cubicBezTo>
                    <a:pt x="249" y="48"/>
                    <a:pt x="248" y="48"/>
                    <a:pt x="248" y="48"/>
                  </a:cubicBezTo>
                  <a:cubicBezTo>
                    <a:pt x="249" y="47"/>
                    <a:pt x="249" y="47"/>
                    <a:pt x="249" y="47"/>
                  </a:cubicBezTo>
                  <a:cubicBezTo>
                    <a:pt x="250" y="47"/>
                    <a:pt x="250" y="48"/>
                    <a:pt x="250" y="48"/>
                  </a:cubicBezTo>
                  <a:cubicBezTo>
                    <a:pt x="249" y="48"/>
                    <a:pt x="249" y="48"/>
                    <a:pt x="249" y="49"/>
                  </a:cubicBezTo>
                  <a:cubicBezTo>
                    <a:pt x="251" y="47"/>
                    <a:pt x="254" y="51"/>
                    <a:pt x="256" y="49"/>
                  </a:cubicBezTo>
                  <a:cubicBezTo>
                    <a:pt x="256" y="49"/>
                    <a:pt x="256" y="49"/>
                    <a:pt x="256" y="49"/>
                  </a:cubicBezTo>
                  <a:cubicBezTo>
                    <a:pt x="256" y="49"/>
                    <a:pt x="256" y="49"/>
                    <a:pt x="256" y="49"/>
                  </a:cubicBezTo>
                  <a:cubicBezTo>
                    <a:pt x="246" y="50"/>
                    <a:pt x="235" y="54"/>
                    <a:pt x="224" y="55"/>
                  </a:cubicBezTo>
                  <a:cubicBezTo>
                    <a:pt x="223" y="56"/>
                    <a:pt x="223" y="56"/>
                    <a:pt x="223" y="57"/>
                  </a:cubicBezTo>
                  <a:cubicBezTo>
                    <a:pt x="225" y="57"/>
                    <a:pt x="225" y="57"/>
                    <a:pt x="225" y="57"/>
                  </a:cubicBezTo>
                  <a:cubicBezTo>
                    <a:pt x="222" y="59"/>
                    <a:pt x="222" y="56"/>
                    <a:pt x="219" y="57"/>
                  </a:cubicBezTo>
                  <a:cubicBezTo>
                    <a:pt x="217" y="58"/>
                    <a:pt x="214" y="59"/>
                    <a:pt x="212" y="60"/>
                  </a:cubicBezTo>
                  <a:cubicBezTo>
                    <a:pt x="212" y="61"/>
                    <a:pt x="212" y="61"/>
                    <a:pt x="212" y="61"/>
                  </a:cubicBezTo>
                  <a:cubicBezTo>
                    <a:pt x="216" y="61"/>
                    <a:pt x="219" y="59"/>
                    <a:pt x="223" y="60"/>
                  </a:cubicBezTo>
                  <a:cubicBezTo>
                    <a:pt x="216" y="62"/>
                    <a:pt x="216" y="62"/>
                    <a:pt x="216" y="62"/>
                  </a:cubicBezTo>
                  <a:cubicBezTo>
                    <a:pt x="215" y="64"/>
                    <a:pt x="219" y="63"/>
                    <a:pt x="219" y="63"/>
                  </a:cubicBezTo>
                  <a:cubicBezTo>
                    <a:pt x="219" y="64"/>
                    <a:pt x="219" y="64"/>
                    <a:pt x="219" y="64"/>
                  </a:cubicBezTo>
                  <a:cubicBezTo>
                    <a:pt x="220" y="65"/>
                    <a:pt x="221" y="64"/>
                    <a:pt x="222" y="64"/>
                  </a:cubicBezTo>
                  <a:cubicBezTo>
                    <a:pt x="223" y="65"/>
                    <a:pt x="225" y="65"/>
                    <a:pt x="227" y="65"/>
                  </a:cubicBezTo>
                  <a:cubicBezTo>
                    <a:pt x="237" y="65"/>
                    <a:pt x="248" y="63"/>
                    <a:pt x="258" y="62"/>
                  </a:cubicBezTo>
                  <a:cubicBezTo>
                    <a:pt x="257" y="63"/>
                    <a:pt x="257" y="63"/>
                    <a:pt x="257" y="63"/>
                  </a:cubicBezTo>
                  <a:cubicBezTo>
                    <a:pt x="252" y="65"/>
                    <a:pt x="246" y="65"/>
                    <a:pt x="242" y="66"/>
                  </a:cubicBezTo>
                  <a:cubicBezTo>
                    <a:pt x="245" y="66"/>
                    <a:pt x="249" y="67"/>
                    <a:pt x="252" y="67"/>
                  </a:cubicBezTo>
                  <a:cubicBezTo>
                    <a:pt x="254" y="68"/>
                    <a:pt x="260" y="66"/>
                    <a:pt x="263" y="67"/>
                  </a:cubicBezTo>
                  <a:cubicBezTo>
                    <a:pt x="264" y="64"/>
                    <a:pt x="268" y="65"/>
                    <a:pt x="270" y="63"/>
                  </a:cubicBezTo>
                  <a:cubicBezTo>
                    <a:pt x="271" y="64"/>
                    <a:pt x="272" y="62"/>
                    <a:pt x="272" y="62"/>
                  </a:cubicBezTo>
                  <a:cubicBezTo>
                    <a:pt x="271" y="61"/>
                    <a:pt x="271" y="61"/>
                    <a:pt x="271" y="61"/>
                  </a:cubicBezTo>
                  <a:cubicBezTo>
                    <a:pt x="273" y="60"/>
                    <a:pt x="273" y="60"/>
                    <a:pt x="273" y="60"/>
                  </a:cubicBezTo>
                  <a:cubicBezTo>
                    <a:pt x="272" y="60"/>
                    <a:pt x="273" y="58"/>
                    <a:pt x="271" y="58"/>
                  </a:cubicBezTo>
                  <a:cubicBezTo>
                    <a:pt x="271" y="58"/>
                    <a:pt x="271" y="58"/>
                    <a:pt x="271" y="59"/>
                  </a:cubicBezTo>
                  <a:cubicBezTo>
                    <a:pt x="270" y="59"/>
                    <a:pt x="270" y="59"/>
                    <a:pt x="270" y="59"/>
                  </a:cubicBezTo>
                  <a:cubicBezTo>
                    <a:pt x="271" y="58"/>
                    <a:pt x="271" y="57"/>
                    <a:pt x="272" y="57"/>
                  </a:cubicBezTo>
                  <a:cubicBezTo>
                    <a:pt x="273" y="57"/>
                    <a:pt x="273" y="57"/>
                    <a:pt x="273" y="57"/>
                  </a:cubicBezTo>
                  <a:cubicBezTo>
                    <a:pt x="273" y="56"/>
                    <a:pt x="272" y="56"/>
                    <a:pt x="271" y="56"/>
                  </a:cubicBezTo>
                  <a:cubicBezTo>
                    <a:pt x="271" y="56"/>
                    <a:pt x="271" y="56"/>
                    <a:pt x="271" y="56"/>
                  </a:cubicBezTo>
                  <a:cubicBezTo>
                    <a:pt x="270" y="56"/>
                    <a:pt x="270" y="56"/>
                    <a:pt x="270" y="56"/>
                  </a:cubicBezTo>
                  <a:cubicBezTo>
                    <a:pt x="271" y="53"/>
                    <a:pt x="274" y="57"/>
                    <a:pt x="275" y="54"/>
                  </a:cubicBezTo>
                  <a:cubicBezTo>
                    <a:pt x="275" y="54"/>
                    <a:pt x="275" y="54"/>
                    <a:pt x="276" y="54"/>
                  </a:cubicBezTo>
                  <a:cubicBezTo>
                    <a:pt x="276" y="54"/>
                    <a:pt x="276" y="54"/>
                    <a:pt x="276" y="54"/>
                  </a:cubicBezTo>
                  <a:cubicBezTo>
                    <a:pt x="275" y="52"/>
                    <a:pt x="274" y="51"/>
                    <a:pt x="271" y="52"/>
                  </a:cubicBezTo>
                  <a:cubicBezTo>
                    <a:pt x="272" y="50"/>
                    <a:pt x="276" y="51"/>
                    <a:pt x="275" y="48"/>
                  </a:cubicBezTo>
                  <a:cubicBezTo>
                    <a:pt x="275" y="50"/>
                    <a:pt x="272" y="48"/>
                    <a:pt x="271" y="50"/>
                  </a:cubicBezTo>
                  <a:cubicBezTo>
                    <a:pt x="271" y="48"/>
                    <a:pt x="270" y="51"/>
                    <a:pt x="269" y="49"/>
                  </a:cubicBezTo>
                  <a:cubicBezTo>
                    <a:pt x="270" y="49"/>
                    <a:pt x="270" y="49"/>
                    <a:pt x="270" y="48"/>
                  </a:cubicBezTo>
                  <a:cubicBezTo>
                    <a:pt x="270" y="48"/>
                    <a:pt x="269" y="48"/>
                    <a:pt x="269" y="48"/>
                  </a:cubicBezTo>
                  <a:cubicBezTo>
                    <a:pt x="269" y="50"/>
                    <a:pt x="267" y="48"/>
                    <a:pt x="266" y="50"/>
                  </a:cubicBezTo>
                  <a:cubicBezTo>
                    <a:pt x="266" y="50"/>
                    <a:pt x="264" y="50"/>
                    <a:pt x="263" y="50"/>
                  </a:cubicBezTo>
                  <a:cubicBezTo>
                    <a:pt x="263" y="49"/>
                    <a:pt x="265" y="49"/>
                    <a:pt x="265" y="47"/>
                  </a:cubicBezTo>
                  <a:cubicBezTo>
                    <a:pt x="264" y="48"/>
                    <a:pt x="264" y="48"/>
                    <a:pt x="264" y="48"/>
                  </a:cubicBezTo>
                  <a:cubicBezTo>
                    <a:pt x="265" y="45"/>
                    <a:pt x="267" y="48"/>
                    <a:pt x="269" y="46"/>
                  </a:cubicBezTo>
                  <a:cubicBezTo>
                    <a:pt x="268" y="45"/>
                    <a:pt x="267" y="46"/>
                    <a:pt x="266" y="46"/>
                  </a:cubicBezTo>
                  <a:cubicBezTo>
                    <a:pt x="267" y="45"/>
                    <a:pt x="268" y="45"/>
                    <a:pt x="269" y="45"/>
                  </a:cubicBezTo>
                  <a:cubicBezTo>
                    <a:pt x="269" y="46"/>
                    <a:pt x="269" y="46"/>
                    <a:pt x="269" y="46"/>
                  </a:cubicBezTo>
                  <a:cubicBezTo>
                    <a:pt x="270" y="47"/>
                    <a:pt x="270" y="46"/>
                    <a:pt x="271" y="46"/>
                  </a:cubicBezTo>
                  <a:cubicBezTo>
                    <a:pt x="271" y="45"/>
                    <a:pt x="271" y="45"/>
                    <a:pt x="271" y="45"/>
                  </a:cubicBezTo>
                  <a:cubicBezTo>
                    <a:pt x="273" y="44"/>
                    <a:pt x="272" y="46"/>
                    <a:pt x="273" y="47"/>
                  </a:cubicBezTo>
                  <a:cubicBezTo>
                    <a:pt x="273" y="45"/>
                    <a:pt x="275" y="46"/>
                    <a:pt x="275" y="44"/>
                  </a:cubicBezTo>
                  <a:cubicBezTo>
                    <a:pt x="274" y="43"/>
                    <a:pt x="273" y="44"/>
                    <a:pt x="273" y="44"/>
                  </a:cubicBezTo>
                  <a:cubicBezTo>
                    <a:pt x="273" y="43"/>
                    <a:pt x="273" y="43"/>
                    <a:pt x="273" y="43"/>
                  </a:cubicBezTo>
                  <a:cubicBezTo>
                    <a:pt x="278" y="42"/>
                    <a:pt x="283" y="43"/>
                    <a:pt x="288" y="41"/>
                  </a:cubicBezTo>
                  <a:cubicBezTo>
                    <a:pt x="288" y="40"/>
                    <a:pt x="288" y="40"/>
                    <a:pt x="288" y="40"/>
                  </a:cubicBezTo>
                  <a:cubicBezTo>
                    <a:pt x="290" y="42"/>
                    <a:pt x="293" y="40"/>
                    <a:pt x="294" y="41"/>
                  </a:cubicBezTo>
                  <a:cubicBezTo>
                    <a:pt x="294" y="42"/>
                    <a:pt x="294" y="42"/>
                    <a:pt x="294" y="42"/>
                  </a:cubicBezTo>
                  <a:cubicBezTo>
                    <a:pt x="295" y="42"/>
                    <a:pt x="296" y="42"/>
                    <a:pt x="297" y="42"/>
                  </a:cubicBezTo>
                  <a:cubicBezTo>
                    <a:pt x="297" y="41"/>
                    <a:pt x="297" y="41"/>
                    <a:pt x="297" y="40"/>
                  </a:cubicBezTo>
                  <a:cubicBezTo>
                    <a:pt x="296" y="39"/>
                    <a:pt x="296" y="41"/>
                    <a:pt x="295" y="41"/>
                  </a:cubicBezTo>
                  <a:cubicBezTo>
                    <a:pt x="296" y="41"/>
                    <a:pt x="296" y="39"/>
                    <a:pt x="297" y="40"/>
                  </a:cubicBezTo>
                  <a:cubicBezTo>
                    <a:pt x="297" y="40"/>
                    <a:pt x="297" y="40"/>
                    <a:pt x="297" y="40"/>
                  </a:cubicBezTo>
                  <a:cubicBezTo>
                    <a:pt x="298" y="40"/>
                    <a:pt x="298" y="41"/>
                    <a:pt x="299" y="41"/>
                  </a:cubicBezTo>
                  <a:cubicBezTo>
                    <a:pt x="308" y="41"/>
                    <a:pt x="308" y="41"/>
                    <a:pt x="308" y="41"/>
                  </a:cubicBezTo>
                  <a:cubicBezTo>
                    <a:pt x="308" y="41"/>
                    <a:pt x="308" y="41"/>
                    <a:pt x="308" y="41"/>
                  </a:cubicBezTo>
                  <a:cubicBezTo>
                    <a:pt x="319" y="40"/>
                    <a:pt x="329" y="40"/>
                    <a:pt x="339" y="38"/>
                  </a:cubicBezTo>
                  <a:cubicBezTo>
                    <a:pt x="340" y="39"/>
                    <a:pt x="340" y="39"/>
                    <a:pt x="340" y="39"/>
                  </a:cubicBezTo>
                  <a:cubicBezTo>
                    <a:pt x="349" y="37"/>
                    <a:pt x="361" y="38"/>
                    <a:pt x="371" y="35"/>
                  </a:cubicBezTo>
                  <a:cubicBezTo>
                    <a:pt x="370" y="34"/>
                    <a:pt x="370" y="34"/>
                    <a:pt x="370" y="34"/>
                  </a:cubicBezTo>
                  <a:cubicBezTo>
                    <a:pt x="371" y="34"/>
                    <a:pt x="371" y="34"/>
                    <a:pt x="371" y="34"/>
                  </a:cubicBezTo>
                  <a:cubicBezTo>
                    <a:pt x="371" y="35"/>
                    <a:pt x="372" y="35"/>
                    <a:pt x="373" y="35"/>
                  </a:cubicBezTo>
                  <a:cubicBezTo>
                    <a:pt x="373" y="36"/>
                    <a:pt x="371" y="35"/>
                    <a:pt x="370" y="37"/>
                  </a:cubicBezTo>
                  <a:cubicBezTo>
                    <a:pt x="371" y="38"/>
                    <a:pt x="373" y="38"/>
                    <a:pt x="374" y="37"/>
                  </a:cubicBezTo>
                  <a:cubicBezTo>
                    <a:pt x="375" y="37"/>
                    <a:pt x="374" y="38"/>
                    <a:pt x="374" y="38"/>
                  </a:cubicBezTo>
                  <a:cubicBezTo>
                    <a:pt x="376" y="38"/>
                    <a:pt x="378" y="38"/>
                    <a:pt x="380" y="37"/>
                  </a:cubicBezTo>
                  <a:cubicBezTo>
                    <a:pt x="380" y="38"/>
                    <a:pt x="380" y="38"/>
                    <a:pt x="380" y="38"/>
                  </a:cubicBezTo>
                  <a:cubicBezTo>
                    <a:pt x="385" y="38"/>
                    <a:pt x="390" y="35"/>
                    <a:pt x="394" y="37"/>
                  </a:cubicBezTo>
                  <a:cubicBezTo>
                    <a:pt x="395" y="34"/>
                    <a:pt x="396" y="38"/>
                    <a:pt x="397" y="36"/>
                  </a:cubicBezTo>
                  <a:cubicBezTo>
                    <a:pt x="397" y="35"/>
                    <a:pt x="398" y="36"/>
                    <a:pt x="398" y="36"/>
                  </a:cubicBezTo>
                  <a:cubicBezTo>
                    <a:pt x="398" y="35"/>
                    <a:pt x="398" y="35"/>
                    <a:pt x="398" y="35"/>
                  </a:cubicBezTo>
                  <a:cubicBezTo>
                    <a:pt x="398" y="35"/>
                    <a:pt x="400" y="35"/>
                    <a:pt x="401" y="34"/>
                  </a:cubicBezTo>
                  <a:cubicBezTo>
                    <a:pt x="403" y="35"/>
                    <a:pt x="404" y="33"/>
                    <a:pt x="407" y="33"/>
                  </a:cubicBezTo>
                  <a:cubicBezTo>
                    <a:pt x="407" y="35"/>
                    <a:pt x="407" y="35"/>
                    <a:pt x="407" y="35"/>
                  </a:cubicBezTo>
                  <a:cubicBezTo>
                    <a:pt x="406" y="34"/>
                    <a:pt x="406" y="34"/>
                    <a:pt x="406" y="34"/>
                  </a:cubicBezTo>
                  <a:cubicBezTo>
                    <a:pt x="406" y="36"/>
                    <a:pt x="404" y="37"/>
                    <a:pt x="406" y="39"/>
                  </a:cubicBezTo>
                  <a:cubicBezTo>
                    <a:pt x="408" y="39"/>
                    <a:pt x="406" y="36"/>
                    <a:pt x="408" y="36"/>
                  </a:cubicBezTo>
                  <a:cubicBezTo>
                    <a:pt x="408" y="37"/>
                    <a:pt x="408" y="38"/>
                    <a:pt x="409" y="38"/>
                  </a:cubicBezTo>
                  <a:cubicBezTo>
                    <a:pt x="410" y="38"/>
                    <a:pt x="409" y="37"/>
                    <a:pt x="410" y="37"/>
                  </a:cubicBezTo>
                  <a:cubicBezTo>
                    <a:pt x="410" y="36"/>
                    <a:pt x="409" y="37"/>
                    <a:pt x="409" y="37"/>
                  </a:cubicBezTo>
                  <a:cubicBezTo>
                    <a:pt x="411" y="36"/>
                    <a:pt x="411" y="36"/>
                    <a:pt x="411" y="36"/>
                  </a:cubicBezTo>
                  <a:cubicBezTo>
                    <a:pt x="410" y="37"/>
                    <a:pt x="410" y="37"/>
                    <a:pt x="410" y="37"/>
                  </a:cubicBezTo>
                  <a:cubicBezTo>
                    <a:pt x="411" y="38"/>
                    <a:pt x="413" y="38"/>
                    <a:pt x="414" y="37"/>
                  </a:cubicBezTo>
                  <a:cubicBezTo>
                    <a:pt x="415" y="37"/>
                    <a:pt x="413" y="38"/>
                    <a:pt x="412" y="38"/>
                  </a:cubicBezTo>
                  <a:cubicBezTo>
                    <a:pt x="409" y="40"/>
                    <a:pt x="406" y="37"/>
                    <a:pt x="404" y="41"/>
                  </a:cubicBezTo>
                  <a:cubicBezTo>
                    <a:pt x="406" y="42"/>
                    <a:pt x="411" y="40"/>
                    <a:pt x="412" y="42"/>
                  </a:cubicBezTo>
                  <a:cubicBezTo>
                    <a:pt x="411" y="43"/>
                    <a:pt x="408" y="43"/>
                    <a:pt x="408" y="44"/>
                  </a:cubicBezTo>
                  <a:cubicBezTo>
                    <a:pt x="408" y="44"/>
                    <a:pt x="408" y="43"/>
                    <a:pt x="407" y="43"/>
                  </a:cubicBezTo>
                  <a:cubicBezTo>
                    <a:pt x="405" y="43"/>
                    <a:pt x="406" y="45"/>
                    <a:pt x="405" y="45"/>
                  </a:cubicBezTo>
                  <a:cubicBezTo>
                    <a:pt x="404" y="45"/>
                    <a:pt x="404" y="45"/>
                    <a:pt x="404" y="45"/>
                  </a:cubicBezTo>
                  <a:cubicBezTo>
                    <a:pt x="405" y="47"/>
                    <a:pt x="402" y="46"/>
                    <a:pt x="402" y="47"/>
                  </a:cubicBezTo>
                  <a:cubicBezTo>
                    <a:pt x="401" y="47"/>
                    <a:pt x="401" y="47"/>
                    <a:pt x="401" y="47"/>
                  </a:cubicBezTo>
                  <a:cubicBezTo>
                    <a:pt x="399" y="48"/>
                    <a:pt x="395" y="48"/>
                    <a:pt x="393" y="49"/>
                  </a:cubicBezTo>
                  <a:cubicBezTo>
                    <a:pt x="400" y="49"/>
                    <a:pt x="400" y="49"/>
                    <a:pt x="400" y="49"/>
                  </a:cubicBezTo>
                  <a:cubicBezTo>
                    <a:pt x="394" y="50"/>
                    <a:pt x="388" y="50"/>
                    <a:pt x="383" y="53"/>
                  </a:cubicBezTo>
                  <a:cubicBezTo>
                    <a:pt x="385" y="51"/>
                    <a:pt x="385" y="51"/>
                    <a:pt x="385" y="51"/>
                  </a:cubicBezTo>
                  <a:cubicBezTo>
                    <a:pt x="383" y="52"/>
                    <a:pt x="379" y="51"/>
                    <a:pt x="377" y="53"/>
                  </a:cubicBezTo>
                  <a:cubicBezTo>
                    <a:pt x="378" y="53"/>
                    <a:pt x="380" y="50"/>
                    <a:pt x="381" y="51"/>
                  </a:cubicBezTo>
                  <a:cubicBezTo>
                    <a:pt x="384" y="52"/>
                    <a:pt x="385" y="47"/>
                    <a:pt x="387" y="49"/>
                  </a:cubicBezTo>
                  <a:cubicBezTo>
                    <a:pt x="391" y="47"/>
                    <a:pt x="395" y="48"/>
                    <a:pt x="398" y="45"/>
                  </a:cubicBezTo>
                  <a:cubicBezTo>
                    <a:pt x="390" y="46"/>
                    <a:pt x="390" y="46"/>
                    <a:pt x="390" y="46"/>
                  </a:cubicBezTo>
                  <a:cubicBezTo>
                    <a:pt x="390" y="45"/>
                    <a:pt x="390" y="45"/>
                    <a:pt x="390" y="45"/>
                  </a:cubicBezTo>
                  <a:cubicBezTo>
                    <a:pt x="389" y="45"/>
                    <a:pt x="387" y="45"/>
                    <a:pt x="386" y="46"/>
                  </a:cubicBezTo>
                  <a:cubicBezTo>
                    <a:pt x="391" y="47"/>
                    <a:pt x="391" y="47"/>
                    <a:pt x="391" y="47"/>
                  </a:cubicBezTo>
                  <a:cubicBezTo>
                    <a:pt x="390" y="48"/>
                    <a:pt x="389" y="47"/>
                    <a:pt x="388" y="48"/>
                  </a:cubicBezTo>
                  <a:cubicBezTo>
                    <a:pt x="388" y="47"/>
                    <a:pt x="387" y="47"/>
                    <a:pt x="387" y="47"/>
                  </a:cubicBezTo>
                  <a:cubicBezTo>
                    <a:pt x="386" y="48"/>
                    <a:pt x="386" y="48"/>
                    <a:pt x="386" y="48"/>
                  </a:cubicBezTo>
                  <a:cubicBezTo>
                    <a:pt x="386" y="47"/>
                    <a:pt x="386" y="47"/>
                    <a:pt x="386" y="47"/>
                  </a:cubicBezTo>
                  <a:cubicBezTo>
                    <a:pt x="385" y="49"/>
                    <a:pt x="382" y="48"/>
                    <a:pt x="381" y="49"/>
                  </a:cubicBezTo>
                  <a:cubicBezTo>
                    <a:pt x="380" y="50"/>
                    <a:pt x="377" y="47"/>
                    <a:pt x="377" y="50"/>
                  </a:cubicBezTo>
                  <a:cubicBezTo>
                    <a:pt x="376" y="51"/>
                    <a:pt x="376" y="51"/>
                    <a:pt x="376" y="51"/>
                  </a:cubicBezTo>
                  <a:cubicBezTo>
                    <a:pt x="375" y="49"/>
                    <a:pt x="375" y="49"/>
                    <a:pt x="375" y="49"/>
                  </a:cubicBezTo>
                  <a:cubicBezTo>
                    <a:pt x="365" y="51"/>
                    <a:pt x="365" y="51"/>
                    <a:pt x="365" y="51"/>
                  </a:cubicBezTo>
                  <a:cubicBezTo>
                    <a:pt x="366" y="51"/>
                    <a:pt x="366" y="51"/>
                    <a:pt x="366" y="51"/>
                  </a:cubicBezTo>
                  <a:cubicBezTo>
                    <a:pt x="360" y="51"/>
                    <a:pt x="357" y="53"/>
                    <a:pt x="351" y="55"/>
                  </a:cubicBezTo>
                  <a:cubicBezTo>
                    <a:pt x="350" y="55"/>
                    <a:pt x="349" y="54"/>
                    <a:pt x="348" y="54"/>
                  </a:cubicBezTo>
                  <a:cubicBezTo>
                    <a:pt x="347" y="55"/>
                    <a:pt x="347" y="55"/>
                    <a:pt x="347" y="55"/>
                  </a:cubicBezTo>
                  <a:cubicBezTo>
                    <a:pt x="343" y="55"/>
                    <a:pt x="341" y="55"/>
                    <a:pt x="335" y="55"/>
                  </a:cubicBezTo>
                  <a:cubicBezTo>
                    <a:pt x="341" y="54"/>
                    <a:pt x="341" y="54"/>
                    <a:pt x="341" y="54"/>
                  </a:cubicBezTo>
                  <a:cubicBezTo>
                    <a:pt x="341" y="54"/>
                    <a:pt x="341" y="54"/>
                    <a:pt x="341" y="54"/>
                  </a:cubicBezTo>
                  <a:cubicBezTo>
                    <a:pt x="342" y="53"/>
                    <a:pt x="342" y="53"/>
                    <a:pt x="342" y="53"/>
                  </a:cubicBezTo>
                  <a:cubicBezTo>
                    <a:pt x="341" y="55"/>
                    <a:pt x="341" y="55"/>
                    <a:pt x="341" y="55"/>
                  </a:cubicBezTo>
                  <a:cubicBezTo>
                    <a:pt x="342" y="55"/>
                    <a:pt x="343" y="55"/>
                    <a:pt x="343" y="55"/>
                  </a:cubicBezTo>
                  <a:cubicBezTo>
                    <a:pt x="344" y="55"/>
                    <a:pt x="344" y="54"/>
                    <a:pt x="344" y="54"/>
                  </a:cubicBezTo>
                  <a:cubicBezTo>
                    <a:pt x="345" y="55"/>
                    <a:pt x="345" y="55"/>
                    <a:pt x="345" y="55"/>
                  </a:cubicBezTo>
                  <a:cubicBezTo>
                    <a:pt x="345" y="54"/>
                    <a:pt x="345" y="53"/>
                    <a:pt x="347" y="53"/>
                  </a:cubicBezTo>
                  <a:cubicBezTo>
                    <a:pt x="347" y="53"/>
                    <a:pt x="347" y="53"/>
                    <a:pt x="346" y="54"/>
                  </a:cubicBezTo>
                  <a:cubicBezTo>
                    <a:pt x="347" y="54"/>
                    <a:pt x="347" y="54"/>
                    <a:pt x="347" y="54"/>
                  </a:cubicBezTo>
                  <a:cubicBezTo>
                    <a:pt x="349" y="53"/>
                    <a:pt x="352" y="54"/>
                    <a:pt x="355" y="52"/>
                  </a:cubicBezTo>
                  <a:cubicBezTo>
                    <a:pt x="362" y="50"/>
                    <a:pt x="362" y="50"/>
                    <a:pt x="362" y="50"/>
                  </a:cubicBezTo>
                  <a:cubicBezTo>
                    <a:pt x="362" y="49"/>
                    <a:pt x="363" y="49"/>
                    <a:pt x="364" y="49"/>
                  </a:cubicBezTo>
                  <a:cubicBezTo>
                    <a:pt x="364" y="49"/>
                    <a:pt x="364" y="49"/>
                    <a:pt x="364" y="49"/>
                  </a:cubicBezTo>
                  <a:cubicBezTo>
                    <a:pt x="369" y="48"/>
                    <a:pt x="375" y="47"/>
                    <a:pt x="380" y="46"/>
                  </a:cubicBezTo>
                  <a:cubicBezTo>
                    <a:pt x="380" y="46"/>
                    <a:pt x="380" y="46"/>
                    <a:pt x="380" y="46"/>
                  </a:cubicBezTo>
                  <a:cubicBezTo>
                    <a:pt x="379" y="44"/>
                    <a:pt x="379" y="44"/>
                    <a:pt x="379" y="44"/>
                  </a:cubicBezTo>
                  <a:cubicBezTo>
                    <a:pt x="379" y="45"/>
                    <a:pt x="378" y="45"/>
                    <a:pt x="378" y="45"/>
                  </a:cubicBezTo>
                  <a:cubicBezTo>
                    <a:pt x="377" y="44"/>
                    <a:pt x="377" y="44"/>
                    <a:pt x="377" y="44"/>
                  </a:cubicBezTo>
                  <a:cubicBezTo>
                    <a:pt x="379" y="43"/>
                    <a:pt x="379" y="43"/>
                    <a:pt x="379" y="43"/>
                  </a:cubicBezTo>
                  <a:cubicBezTo>
                    <a:pt x="377" y="42"/>
                    <a:pt x="375" y="44"/>
                    <a:pt x="375" y="46"/>
                  </a:cubicBezTo>
                  <a:cubicBezTo>
                    <a:pt x="375" y="44"/>
                    <a:pt x="375" y="44"/>
                    <a:pt x="375" y="44"/>
                  </a:cubicBezTo>
                  <a:cubicBezTo>
                    <a:pt x="373" y="44"/>
                    <a:pt x="372" y="45"/>
                    <a:pt x="371" y="46"/>
                  </a:cubicBezTo>
                  <a:cubicBezTo>
                    <a:pt x="371" y="47"/>
                    <a:pt x="371" y="47"/>
                    <a:pt x="371" y="47"/>
                  </a:cubicBezTo>
                  <a:cubicBezTo>
                    <a:pt x="370" y="46"/>
                    <a:pt x="370" y="46"/>
                    <a:pt x="369" y="45"/>
                  </a:cubicBezTo>
                  <a:cubicBezTo>
                    <a:pt x="362" y="47"/>
                    <a:pt x="362" y="47"/>
                    <a:pt x="362" y="47"/>
                  </a:cubicBezTo>
                  <a:cubicBezTo>
                    <a:pt x="362" y="47"/>
                    <a:pt x="362" y="47"/>
                    <a:pt x="362" y="47"/>
                  </a:cubicBezTo>
                  <a:cubicBezTo>
                    <a:pt x="362" y="46"/>
                    <a:pt x="361" y="47"/>
                    <a:pt x="361" y="46"/>
                  </a:cubicBezTo>
                  <a:cubicBezTo>
                    <a:pt x="361" y="47"/>
                    <a:pt x="360" y="48"/>
                    <a:pt x="359" y="48"/>
                  </a:cubicBezTo>
                  <a:cubicBezTo>
                    <a:pt x="359" y="47"/>
                    <a:pt x="359" y="47"/>
                    <a:pt x="359" y="47"/>
                  </a:cubicBezTo>
                  <a:cubicBezTo>
                    <a:pt x="358" y="47"/>
                    <a:pt x="358" y="49"/>
                    <a:pt x="356" y="49"/>
                  </a:cubicBezTo>
                  <a:cubicBezTo>
                    <a:pt x="357" y="48"/>
                    <a:pt x="357" y="48"/>
                    <a:pt x="357" y="48"/>
                  </a:cubicBezTo>
                  <a:cubicBezTo>
                    <a:pt x="356" y="47"/>
                    <a:pt x="353" y="47"/>
                    <a:pt x="352" y="48"/>
                  </a:cubicBezTo>
                  <a:cubicBezTo>
                    <a:pt x="352" y="49"/>
                    <a:pt x="352" y="49"/>
                    <a:pt x="352" y="49"/>
                  </a:cubicBezTo>
                  <a:cubicBezTo>
                    <a:pt x="352" y="48"/>
                    <a:pt x="351" y="48"/>
                    <a:pt x="351" y="48"/>
                  </a:cubicBezTo>
                  <a:cubicBezTo>
                    <a:pt x="347" y="49"/>
                    <a:pt x="342" y="49"/>
                    <a:pt x="338" y="50"/>
                  </a:cubicBezTo>
                  <a:cubicBezTo>
                    <a:pt x="336" y="50"/>
                    <a:pt x="333" y="50"/>
                    <a:pt x="331" y="51"/>
                  </a:cubicBezTo>
                  <a:cubicBezTo>
                    <a:pt x="332" y="52"/>
                    <a:pt x="332" y="52"/>
                    <a:pt x="332" y="52"/>
                  </a:cubicBezTo>
                  <a:cubicBezTo>
                    <a:pt x="331" y="51"/>
                    <a:pt x="331" y="51"/>
                    <a:pt x="331" y="51"/>
                  </a:cubicBezTo>
                  <a:cubicBezTo>
                    <a:pt x="330" y="52"/>
                    <a:pt x="330" y="53"/>
                    <a:pt x="331" y="53"/>
                  </a:cubicBezTo>
                  <a:cubicBezTo>
                    <a:pt x="331" y="54"/>
                    <a:pt x="332" y="53"/>
                    <a:pt x="333" y="53"/>
                  </a:cubicBezTo>
                  <a:cubicBezTo>
                    <a:pt x="333" y="54"/>
                    <a:pt x="331" y="54"/>
                    <a:pt x="331" y="55"/>
                  </a:cubicBezTo>
                  <a:cubicBezTo>
                    <a:pt x="330" y="54"/>
                    <a:pt x="330" y="54"/>
                    <a:pt x="330" y="54"/>
                  </a:cubicBezTo>
                  <a:cubicBezTo>
                    <a:pt x="330" y="56"/>
                    <a:pt x="327" y="55"/>
                    <a:pt x="328" y="57"/>
                  </a:cubicBezTo>
                  <a:cubicBezTo>
                    <a:pt x="327" y="56"/>
                    <a:pt x="327" y="56"/>
                    <a:pt x="327" y="56"/>
                  </a:cubicBezTo>
                  <a:cubicBezTo>
                    <a:pt x="327" y="56"/>
                    <a:pt x="328" y="56"/>
                    <a:pt x="328" y="56"/>
                  </a:cubicBezTo>
                  <a:cubicBezTo>
                    <a:pt x="328" y="55"/>
                    <a:pt x="327" y="55"/>
                    <a:pt x="326" y="55"/>
                  </a:cubicBezTo>
                  <a:cubicBezTo>
                    <a:pt x="326" y="55"/>
                    <a:pt x="326" y="55"/>
                    <a:pt x="326" y="55"/>
                  </a:cubicBezTo>
                  <a:cubicBezTo>
                    <a:pt x="328" y="55"/>
                    <a:pt x="329" y="53"/>
                    <a:pt x="330" y="52"/>
                  </a:cubicBezTo>
                  <a:cubicBezTo>
                    <a:pt x="330" y="52"/>
                    <a:pt x="327" y="53"/>
                    <a:pt x="326" y="51"/>
                  </a:cubicBezTo>
                  <a:cubicBezTo>
                    <a:pt x="325" y="52"/>
                    <a:pt x="325" y="52"/>
                    <a:pt x="325" y="52"/>
                  </a:cubicBezTo>
                  <a:cubicBezTo>
                    <a:pt x="326" y="53"/>
                    <a:pt x="326" y="53"/>
                    <a:pt x="327" y="53"/>
                  </a:cubicBezTo>
                  <a:cubicBezTo>
                    <a:pt x="327" y="53"/>
                    <a:pt x="327" y="53"/>
                    <a:pt x="327" y="53"/>
                  </a:cubicBezTo>
                  <a:cubicBezTo>
                    <a:pt x="326" y="53"/>
                    <a:pt x="325" y="52"/>
                    <a:pt x="324" y="52"/>
                  </a:cubicBezTo>
                  <a:cubicBezTo>
                    <a:pt x="323" y="54"/>
                    <a:pt x="322" y="52"/>
                    <a:pt x="320" y="53"/>
                  </a:cubicBezTo>
                  <a:cubicBezTo>
                    <a:pt x="321" y="51"/>
                    <a:pt x="324" y="53"/>
                    <a:pt x="325" y="51"/>
                  </a:cubicBezTo>
                  <a:cubicBezTo>
                    <a:pt x="322" y="51"/>
                    <a:pt x="318" y="52"/>
                    <a:pt x="314" y="52"/>
                  </a:cubicBezTo>
                  <a:cubicBezTo>
                    <a:pt x="314" y="52"/>
                    <a:pt x="313" y="53"/>
                    <a:pt x="313" y="53"/>
                  </a:cubicBezTo>
                  <a:cubicBezTo>
                    <a:pt x="312" y="51"/>
                    <a:pt x="311" y="53"/>
                    <a:pt x="311" y="52"/>
                  </a:cubicBezTo>
                  <a:cubicBezTo>
                    <a:pt x="311" y="52"/>
                    <a:pt x="311" y="52"/>
                    <a:pt x="311" y="52"/>
                  </a:cubicBezTo>
                  <a:cubicBezTo>
                    <a:pt x="312" y="52"/>
                    <a:pt x="313" y="50"/>
                    <a:pt x="314" y="52"/>
                  </a:cubicBezTo>
                  <a:cubicBezTo>
                    <a:pt x="318" y="49"/>
                    <a:pt x="328" y="52"/>
                    <a:pt x="333" y="48"/>
                  </a:cubicBezTo>
                  <a:cubicBezTo>
                    <a:pt x="332" y="49"/>
                    <a:pt x="333" y="49"/>
                    <a:pt x="333" y="49"/>
                  </a:cubicBezTo>
                  <a:cubicBezTo>
                    <a:pt x="343" y="48"/>
                    <a:pt x="343" y="48"/>
                    <a:pt x="343" y="48"/>
                  </a:cubicBezTo>
                  <a:cubicBezTo>
                    <a:pt x="343" y="47"/>
                    <a:pt x="343" y="47"/>
                    <a:pt x="343" y="47"/>
                  </a:cubicBezTo>
                  <a:cubicBezTo>
                    <a:pt x="344" y="47"/>
                    <a:pt x="344" y="47"/>
                    <a:pt x="344" y="47"/>
                  </a:cubicBezTo>
                  <a:cubicBezTo>
                    <a:pt x="344" y="48"/>
                    <a:pt x="344" y="48"/>
                    <a:pt x="344" y="48"/>
                  </a:cubicBezTo>
                  <a:cubicBezTo>
                    <a:pt x="346" y="47"/>
                    <a:pt x="350" y="48"/>
                    <a:pt x="352" y="47"/>
                  </a:cubicBezTo>
                  <a:cubicBezTo>
                    <a:pt x="352" y="46"/>
                    <a:pt x="352" y="46"/>
                    <a:pt x="352" y="46"/>
                  </a:cubicBezTo>
                  <a:cubicBezTo>
                    <a:pt x="352" y="46"/>
                    <a:pt x="352" y="46"/>
                    <a:pt x="352" y="46"/>
                  </a:cubicBezTo>
                  <a:cubicBezTo>
                    <a:pt x="352" y="46"/>
                    <a:pt x="352" y="46"/>
                    <a:pt x="352" y="46"/>
                  </a:cubicBezTo>
                  <a:cubicBezTo>
                    <a:pt x="355" y="47"/>
                    <a:pt x="358" y="46"/>
                    <a:pt x="360" y="46"/>
                  </a:cubicBezTo>
                  <a:cubicBezTo>
                    <a:pt x="360" y="45"/>
                    <a:pt x="360" y="45"/>
                    <a:pt x="361" y="45"/>
                  </a:cubicBezTo>
                  <a:cubicBezTo>
                    <a:pt x="361" y="45"/>
                    <a:pt x="361" y="45"/>
                    <a:pt x="361" y="45"/>
                  </a:cubicBezTo>
                  <a:cubicBezTo>
                    <a:pt x="362" y="45"/>
                    <a:pt x="361" y="45"/>
                    <a:pt x="361" y="46"/>
                  </a:cubicBezTo>
                  <a:cubicBezTo>
                    <a:pt x="362" y="46"/>
                    <a:pt x="364" y="45"/>
                    <a:pt x="365" y="45"/>
                  </a:cubicBezTo>
                  <a:cubicBezTo>
                    <a:pt x="365" y="45"/>
                    <a:pt x="365" y="45"/>
                    <a:pt x="365" y="45"/>
                  </a:cubicBezTo>
                  <a:cubicBezTo>
                    <a:pt x="370" y="45"/>
                    <a:pt x="375" y="42"/>
                    <a:pt x="380" y="43"/>
                  </a:cubicBezTo>
                  <a:cubicBezTo>
                    <a:pt x="380" y="43"/>
                    <a:pt x="379" y="43"/>
                    <a:pt x="379" y="44"/>
                  </a:cubicBezTo>
                  <a:cubicBezTo>
                    <a:pt x="381" y="45"/>
                    <a:pt x="380" y="43"/>
                    <a:pt x="381" y="43"/>
                  </a:cubicBezTo>
                  <a:cubicBezTo>
                    <a:pt x="381" y="42"/>
                    <a:pt x="381" y="42"/>
                    <a:pt x="381" y="42"/>
                  </a:cubicBezTo>
                  <a:cubicBezTo>
                    <a:pt x="380" y="42"/>
                    <a:pt x="384" y="42"/>
                    <a:pt x="384" y="41"/>
                  </a:cubicBezTo>
                  <a:cubicBezTo>
                    <a:pt x="383" y="40"/>
                    <a:pt x="383" y="40"/>
                    <a:pt x="383" y="40"/>
                  </a:cubicBezTo>
                  <a:cubicBezTo>
                    <a:pt x="384" y="41"/>
                    <a:pt x="385" y="38"/>
                    <a:pt x="386" y="40"/>
                  </a:cubicBezTo>
                  <a:cubicBezTo>
                    <a:pt x="387" y="41"/>
                    <a:pt x="387" y="39"/>
                    <a:pt x="387" y="39"/>
                  </a:cubicBezTo>
                  <a:cubicBezTo>
                    <a:pt x="387" y="40"/>
                    <a:pt x="389" y="40"/>
                    <a:pt x="390" y="40"/>
                  </a:cubicBezTo>
                  <a:cubicBezTo>
                    <a:pt x="391" y="39"/>
                    <a:pt x="391" y="39"/>
                    <a:pt x="391" y="39"/>
                  </a:cubicBezTo>
                  <a:cubicBezTo>
                    <a:pt x="390" y="39"/>
                    <a:pt x="390" y="39"/>
                    <a:pt x="390" y="39"/>
                  </a:cubicBezTo>
                  <a:cubicBezTo>
                    <a:pt x="390" y="39"/>
                    <a:pt x="390" y="39"/>
                    <a:pt x="389" y="39"/>
                  </a:cubicBezTo>
                  <a:cubicBezTo>
                    <a:pt x="390" y="38"/>
                    <a:pt x="390" y="38"/>
                    <a:pt x="390" y="38"/>
                  </a:cubicBezTo>
                  <a:cubicBezTo>
                    <a:pt x="387" y="39"/>
                    <a:pt x="386" y="37"/>
                    <a:pt x="383" y="39"/>
                  </a:cubicBezTo>
                  <a:cubicBezTo>
                    <a:pt x="382" y="38"/>
                    <a:pt x="382" y="38"/>
                    <a:pt x="382" y="38"/>
                  </a:cubicBezTo>
                  <a:cubicBezTo>
                    <a:pt x="378" y="39"/>
                    <a:pt x="375" y="39"/>
                    <a:pt x="372" y="40"/>
                  </a:cubicBezTo>
                  <a:cubicBezTo>
                    <a:pt x="371" y="40"/>
                    <a:pt x="371" y="40"/>
                    <a:pt x="370" y="40"/>
                  </a:cubicBezTo>
                  <a:cubicBezTo>
                    <a:pt x="370" y="40"/>
                    <a:pt x="370" y="40"/>
                    <a:pt x="370" y="40"/>
                  </a:cubicBezTo>
                  <a:cubicBezTo>
                    <a:pt x="362" y="41"/>
                    <a:pt x="350" y="42"/>
                    <a:pt x="341" y="43"/>
                  </a:cubicBezTo>
                  <a:cubicBezTo>
                    <a:pt x="341" y="42"/>
                    <a:pt x="341" y="42"/>
                    <a:pt x="341" y="42"/>
                  </a:cubicBezTo>
                  <a:cubicBezTo>
                    <a:pt x="343" y="41"/>
                    <a:pt x="345" y="42"/>
                    <a:pt x="346" y="40"/>
                  </a:cubicBezTo>
                  <a:cubicBezTo>
                    <a:pt x="345" y="42"/>
                    <a:pt x="342" y="38"/>
                    <a:pt x="341" y="41"/>
                  </a:cubicBezTo>
                  <a:cubicBezTo>
                    <a:pt x="340" y="41"/>
                    <a:pt x="340" y="41"/>
                    <a:pt x="340" y="41"/>
                  </a:cubicBezTo>
                  <a:cubicBezTo>
                    <a:pt x="340" y="41"/>
                    <a:pt x="340" y="41"/>
                    <a:pt x="340" y="41"/>
                  </a:cubicBezTo>
                  <a:cubicBezTo>
                    <a:pt x="339" y="41"/>
                    <a:pt x="338" y="41"/>
                    <a:pt x="336" y="42"/>
                  </a:cubicBezTo>
                  <a:cubicBezTo>
                    <a:pt x="336" y="41"/>
                    <a:pt x="336" y="41"/>
                    <a:pt x="336" y="41"/>
                  </a:cubicBezTo>
                  <a:cubicBezTo>
                    <a:pt x="337" y="42"/>
                    <a:pt x="338" y="41"/>
                    <a:pt x="339" y="40"/>
                  </a:cubicBezTo>
                  <a:cubicBezTo>
                    <a:pt x="338" y="40"/>
                    <a:pt x="337" y="40"/>
                    <a:pt x="336" y="40"/>
                  </a:cubicBezTo>
                  <a:cubicBezTo>
                    <a:pt x="336" y="41"/>
                    <a:pt x="335" y="41"/>
                    <a:pt x="335" y="42"/>
                  </a:cubicBezTo>
                  <a:cubicBezTo>
                    <a:pt x="335" y="40"/>
                    <a:pt x="334" y="42"/>
                    <a:pt x="333" y="42"/>
                  </a:cubicBezTo>
                  <a:cubicBezTo>
                    <a:pt x="332" y="41"/>
                    <a:pt x="332" y="41"/>
                    <a:pt x="332" y="41"/>
                  </a:cubicBezTo>
                  <a:cubicBezTo>
                    <a:pt x="331" y="42"/>
                    <a:pt x="330" y="41"/>
                    <a:pt x="331" y="42"/>
                  </a:cubicBezTo>
                  <a:cubicBezTo>
                    <a:pt x="331" y="43"/>
                    <a:pt x="331" y="43"/>
                    <a:pt x="331" y="43"/>
                  </a:cubicBezTo>
                  <a:cubicBezTo>
                    <a:pt x="328" y="43"/>
                    <a:pt x="328" y="43"/>
                    <a:pt x="328" y="43"/>
                  </a:cubicBezTo>
                  <a:cubicBezTo>
                    <a:pt x="328" y="42"/>
                    <a:pt x="331" y="43"/>
                    <a:pt x="330" y="42"/>
                  </a:cubicBezTo>
                  <a:cubicBezTo>
                    <a:pt x="325" y="43"/>
                    <a:pt x="323" y="42"/>
                    <a:pt x="319" y="44"/>
                  </a:cubicBezTo>
                  <a:cubicBezTo>
                    <a:pt x="317" y="42"/>
                    <a:pt x="314" y="44"/>
                    <a:pt x="314" y="44"/>
                  </a:cubicBezTo>
                  <a:cubicBezTo>
                    <a:pt x="314" y="43"/>
                    <a:pt x="316" y="43"/>
                    <a:pt x="316" y="42"/>
                  </a:cubicBezTo>
                  <a:cubicBezTo>
                    <a:pt x="315" y="41"/>
                    <a:pt x="314" y="42"/>
                    <a:pt x="314" y="42"/>
                  </a:cubicBezTo>
                  <a:cubicBezTo>
                    <a:pt x="313" y="42"/>
                    <a:pt x="312" y="43"/>
                    <a:pt x="311" y="44"/>
                  </a:cubicBezTo>
                  <a:cubicBezTo>
                    <a:pt x="311" y="45"/>
                    <a:pt x="311" y="45"/>
                    <a:pt x="311" y="45"/>
                  </a:cubicBezTo>
                  <a:cubicBezTo>
                    <a:pt x="309" y="44"/>
                    <a:pt x="309" y="46"/>
                    <a:pt x="308" y="46"/>
                  </a:cubicBezTo>
                  <a:cubicBezTo>
                    <a:pt x="308" y="45"/>
                    <a:pt x="308" y="45"/>
                    <a:pt x="308" y="45"/>
                  </a:cubicBezTo>
                  <a:cubicBezTo>
                    <a:pt x="309" y="45"/>
                    <a:pt x="308" y="44"/>
                    <a:pt x="308" y="43"/>
                  </a:cubicBezTo>
                  <a:cubicBezTo>
                    <a:pt x="307" y="44"/>
                    <a:pt x="307" y="44"/>
                    <a:pt x="306" y="45"/>
                  </a:cubicBezTo>
                  <a:cubicBezTo>
                    <a:pt x="306" y="44"/>
                    <a:pt x="306" y="44"/>
                    <a:pt x="306" y="44"/>
                  </a:cubicBezTo>
                  <a:cubicBezTo>
                    <a:pt x="306" y="44"/>
                    <a:pt x="305" y="44"/>
                    <a:pt x="305" y="45"/>
                  </a:cubicBezTo>
                  <a:cubicBezTo>
                    <a:pt x="305" y="45"/>
                    <a:pt x="305" y="45"/>
                    <a:pt x="306" y="45"/>
                  </a:cubicBezTo>
                  <a:cubicBezTo>
                    <a:pt x="305" y="45"/>
                    <a:pt x="305" y="45"/>
                    <a:pt x="305" y="45"/>
                  </a:cubicBezTo>
                  <a:cubicBezTo>
                    <a:pt x="305" y="46"/>
                    <a:pt x="304" y="46"/>
                    <a:pt x="303" y="46"/>
                  </a:cubicBezTo>
                  <a:cubicBezTo>
                    <a:pt x="303" y="44"/>
                    <a:pt x="302" y="46"/>
                    <a:pt x="301" y="46"/>
                  </a:cubicBezTo>
                  <a:cubicBezTo>
                    <a:pt x="301" y="46"/>
                    <a:pt x="301" y="46"/>
                    <a:pt x="301" y="46"/>
                  </a:cubicBezTo>
                  <a:cubicBezTo>
                    <a:pt x="299" y="46"/>
                    <a:pt x="296" y="46"/>
                    <a:pt x="295" y="47"/>
                  </a:cubicBezTo>
                  <a:cubicBezTo>
                    <a:pt x="296" y="48"/>
                    <a:pt x="297" y="47"/>
                    <a:pt x="298" y="47"/>
                  </a:cubicBezTo>
                  <a:cubicBezTo>
                    <a:pt x="294" y="48"/>
                    <a:pt x="294" y="48"/>
                    <a:pt x="294" y="48"/>
                  </a:cubicBezTo>
                  <a:cubicBezTo>
                    <a:pt x="294" y="48"/>
                    <a:pt x="294" y="48"/>
                    <a:pt x="294" y="48"/>
                  </a:cubicBezTo>
                  <a:cubicBezTo>
                    <a:pt x="292" y="48"/>
                    <a:pt x="289" y="47"/>
                    <a:pt x="288" y="49"/>
                  </a:cubicBezTo>
                  <a:cubicBezTo>
                    <a:pt x="290" y="49"/>
                    <a:pt x="290" y="49"/>
                    <a:pt x="290" y="49"/>
                  </a:cubicBezTo>
                  <a:cubicBezTo>
                    <a:pt x="289" y="49"/>
                    <a:pt x="289" y="49"/>
                    <a:pt x="289" y="49"/>
                  </a:cubicBezTo>
                  <a:cubicBezTo>
                    <a:pt x="290" y="50"/>
                    <a:pt x="290" y="49"/>
                    <a:pt x="291" y="49"/>
                  </a:cubicBezTo>
                  <a:cubicBezTo>
                    <a:pt x="291" y="49"/>
                    <a:pt x="291" y="49"/>
                    <a:pt x="291" y="49"/>
                  </a:cubicBezTo>
                  <a:cubicBezTo>
                    <a:pt x="292" y="48"/>
                    <a:pt x="292" y="48"/>
                    <a:pt x="292" y="48"/>
                  </a:cubicBezTo>
                  <a:cubicBezTo>
                    <a:pt x="292" y="49"/>
                    <a:pt x="292" y="49"/>
                    <a:pt x="293" y="49"/>
                  </a:cubicBezTo>
                  <a:cubicBezTo>
                    <a:pt x="293" y="49"/>
                    <a:pt x="293" y="49"/>
                    <a:pt x="293" y="49"/>
                  </a:cubicBezTo>
                  <a:cubicBezTo>
                    <a:pt x="292" y="51"/>
                    <a:pt x="289" y="50"/>
                    <a:pt x="287" y="51"/>
                  </a:cubicBezTo>
                  <a:cubicBezTo>
                    <a:pt x="288" y="50"/>
                    <a:pt x="287" y="50"/>
                    <a:pt x="286" y="50"/>
                  </a:cubicBezTo>
                  <a:cubicBezTo>
                    <a:pt x="286" y="51"/>
                    <a:pt x="285" y="50"/>
                    <a:pt x="285" y="51"/>
                  </a:cubicBezTo>
                  <a:cubicBezTo>
                    <a:pt x="285" y="52"/>
                    <a:pt x="286" y="52"/>
                    <a:pt x="286" y="52"/>
                  </a:cubicBezTo>
                  <a:cubicBezTo>
                    <a:pt x="285" y="52"/>
                    <a:pt x="285" y="52"/>
                    <a:pt x="285" y="52"/>
                  </a:cubicBezTo>
                  <a:cubicBezTo>
                    <a:pt x="285" y="52"/>
                    <a:pt x="284" y="51"/>
                    <a:pt x="284" y="51"/>
                  </a:cubicBezTo>
                  <a:cubicBezTo>
                    <a:pt x="283" y="52"/>
                    <a:pt x="283" y="52"/>
                    <a:pt x="283" y="52"/>
                  </a:cubicBezTo>
                  <a:cubicBezTo>
                    <a:pt x="283" y="51"/>
                    <a:pt x="282" y="51"/>
                    <a:pt x="282" y="51"/>
                  </a:cubicBezTo>
                  <a:cubicBezTo>
                    <a:pt x="281" y="53"/>
                    <a:pt x="278" y="51"/>
                    <a:pt x="277" y="53"/>
                  </a:cubicBezTo>
                  <a:cubicBezTo>
                    <a:pt x="277" y="54"/>
                    <a:pt x="278" y="53"/>
                    <a:pt x="279" y="53"/>
                  </a:cubicBezTo>
                  <a:cubicBezTo>
                    <a:pt x="279" y="54"/>
                    <a:pt x="279" y="54"/>
                    <a:pt x="279" y="54"/>
                  </a:cubicBezTo>
                  <a:cubicBezTo>
                    <a:pt x="282" y="54"/>
                    <a:pt x="287" y="54"/>
                    <a:pt x="291" y="54"/>
                  </a:cubicBezTo>
                  <a:cubicBezTo>
                    <a:pt x="288" y="57"/>
                    <a:pt x="285" y="53"/>
                    <a:pt x="282" y="55"/>
                  </a:cubicBezTo>
                  <a:cubicBezTo>
                    <a:pt x="284" y="57"/>
                    <a:pt x="289" y="55"/>
                    <a:pt x="291" y="55"/>
                  </a:cubicBezTo>
                  <a:cubicBezTo>
                    <a:pt x="292" y="56"/>
                    <a:pt x="292" y="56"/>
                    <a:pt x="292" y="56"/>
                  </a:cubicBezTo>
                  <a:cubicBezTo>
                    <a:pt x="290" y="57"/>
                    <a:pt x="287" y="56"/>
                    <a:pt x="286" y="57"/>
                  </a:cubicBezTo>
                  <a:cubicBezTo>
                    <a:pt x="289" y="58"/>
                    <a:pt x="292" y="57"/>
                    <a:pt x="294" y="55"/>
                  </a:cubicBezTo>
                  <a:cubicBezTo>
                    <a:pt x="295" y="55"/>
                    <a:pt x="296" y="56"/>
                    <a:pt x="296" y="55"/>
                  </a:cubicBezTo>
                  <a:cubicBezTo>
                    <a:pt x="296" y="57"/>
                    <a:pt x="295" y="57"/>
                    <a:pt x="294" y="58"/>
                  </a:cubicBezTo>
                  <a:cubicBezTo>
                    <a:pt x="292" y="57"/>
                    <a:pt x="292" y="57"/>
                    <a:pt x="292" y="57"/>
                  </a:cubicBezTo>
                  <a:cubicBezTo>
                    <a:pt x="290" y="59"/>
                    <a:pt x="285" y="56"/>
                    <a:pt x="283" y="59"/>
                  </a:cubicBezTo>
                  <a:cubicBezTo>
                    <a:pt x="282" y="58"/>
                    <a:pt x="281" y="60"/>
                    <a:pt x="280" y="60"/>
                  </a:cubicBezTo>
                  <a:cubicBezTo>
                    <a:pt x="281" y="61"/>
                    <a:pt x="281" y="60"/>
                    <a:pt x="282" y="60"/>
                  </a:cubicBezTo>
                  <a:cubicBezTo>
                    <a:pt x="281" y="61"/>
                    <a:pt x="281" y="61"/>
                    <a:pt x="281" y="61"/>
                  </a:cubicBezTo>
                  <a:cubicBezTo>
                    <a:pt x="286" y="60"/>
                    <a:pt x="293" y="59"/>
                    <a:pt x="299" y="57"/>
                  </a:cubicBezTo>
                  <a:cubicBezTo>
                    <a:pt x="298" y="59"/>
                    <a:pt x="295" y="59"/>
                    <a:pt x="293" y="60"/>
                  </a:cubicBezTo>
                  <a:cubicBezTo>
                    <a:pt x="294" y="60"/>
                    <a:pt x="294" y="60"/>
                    <a:pt x="294" y="60"/>
                  </a:cubicBezTo>
                  <a:cubicBezTo>
                    <a:pt x="293" y="60"/>
                    <a:pt x="293" y="60"/>
                    <a:pt x="293" y="60"/>
                  </a:cubicBezTo>
                  <a:cubicBezTo>
                    <a:pt x="291" y="62"/>
                    <a:pt x="291" y="62"/>
                    <a:pt x="291" y="62"/>
                  </a:cubicBezTo>
                  <a:cubicBezTo>
                    <a:pt x="290" y="61"/>
                    <a:pt x="290" y="61"/>
                    <a:pt x="290" y="61"/>
                  </a:cubicBezTo>
                  <a:cubicBezTo>
                    <a:pt x="291" y="64"/>
                    <a:pt x="287" y="63"/>
                    <a:pt x="285" y="64"/>
                  </a:cubicBezTo>
                  <a:cubicBezTo>
                    <a:pt x="286" y="65"/>
                    <a:pt x="286" y="65"/>
                    <a:pt x="286" y="65"/>
                  </a:cubicBezTo>
                  <a:cubicBezTo>
                    <a:pt x="285" y="65"/>
                    <a:pt x="285" y="65"/>
                    <a:pt x="285" y="65"/>
                  </a:cubicBezTo>
                  <a:cubicBezTo>
                    <a:pt x="285" y="64"/>
                    <a:pt x="285" y="64"/>
                    <a:pt x="285" y="64"/>
                  </a:cubicBezTo>
                  <a:cubicBezTo>
                    <a:pt x="283" y="64"/>
                    <a:pt x="281" y="64"/>
                    <a:pt x="279" y="65"/>
                  </a:cubicBezTo>
                  <a:cubicBezTo>
                    <a:pt x="281" y="65"/>
                    <a:pt x="281" y="65"/>
                    <a:pt x="281" y="65"/>
                  </a:cubicBezTo>
                  <a:cubicBezTo>
                    <a:pt x="279" y="67"/>
                    <a:pt x="274" y="66"/>
                    <a:pt x="273" y="68"/>
                  </a:cubicBezTo>
                  <a:cubicBezTo>
                    <a:pt x="276" y="70"/>
                    <a:pt x="278" y="66"/>
                    <a:pt x="282" y="67"/>
                  </a:cubicBezTo>
                  <a:cubicBezTo>
                    <a:pt x="282" y="67"/>
                    <a:pt x="282" y="67"/>
                    <a:pt x="281" y="67"/>
                  </a:cubicBezTo>
                  <a:cubicBezTo>
                    <a:pt x="282" y="68"/>
                    <a:pt x="282" y="69"/>
                    <a:pt x="283" y="69"/>
                  </a:cubicBezTo>
                  <a:cubicBezTo>
                    <a:pt x="284" y="68"/>
                    <a:pt x="284" y="68"/>
                    <a:pt x="284" y="68"/>
                  </a:cubicBezTo>
                  <a:cubicBezTo>
                    <a:pt x="283" y="69"/>
                    <a:pt x="283" y="69"/>
                    <a:pt x="283" y="69"/>
                  </a:cubicBezTo>
                  <a:cubicBezTo>
                    <a:pt x="284" y="70"/>
                    <a:pt x="285" y="70"/>
                    <a:pt x="286" y="70"/>
                  </a:cubicBezTo>
                  <a:cubicBezTo>
                    <a:pt x="287" y="71"/>
                    <a:pt x="291" y="69"/>
                    <a:pt x="292" y="71"/>
                  </a:cubicBezTo>
                  <a:cubicBezTo>
                    <a:pt x="293" y="71"/>
                    <a:pt x="296" y="69"/>
                    <a:pt x="297" y="71"/>
                  </a:cubicBezTo>
                  <a:cubicBezTo>
                    <a:pt x="302" y="70"/>
                    <a:pt x="307" y="70"/>
                    <a:pt x="311" y="72"/>
                  </a:cubicBezTo>
                  <a:cubicBezTo>
                    <a:pt x="316" y="73"/>
                    <a:pt x="322" y="71"/>
                    <a:pt x="328" y="72"/>
                  </a:cubicBezTo>
                  <a:cubicBezTo>
                    <a:pt x="330" y="72"/>
                    <a:pt x="329" y="71"/>
                    <a:pt x="329" y="70"/>
                  </a:cubicBezTo>
                  <a:cubicBezTo>
                    <a:pt x="330" y="71"/>
                    <a:pt x="330" y="71"/>
                    <a:pt x="330" y="71"/>
                  </a:cubicBezTo>
                  <a:cubicBezTo>
                    <a:pt x="329" y="72"/>
                    <a:pt x="329" y="72"/>
                    <a:pt x="329" y="72"/>
                  </a:cubicBezTo>
                  <a:cubicBezTo>
                    <a:pt x="330" y="72"/>
                    <a:pt x="331" y="72"/>
                    <a:pt x="332" y="72"/>
                  </a:cubicBezTo>
                  <a:cubicBezTo>
                    <a:pt x="332" y="72"/>
                    <a:pt x="332" y="71"/>
                    <a:pt x="332" y="71"/>
                  </a:cubicBezTo>
                  <a:cubicBezTo>
                    <a:pt x="334" y="72"/>
                    <a:pt x="337" y="71"/>
                    <a:pt x="339" y="70"/>
                  </a:cubicBezTo>
                  <a:cubicBezTo>
                    <a:pt x="335" y="70"/>
                    <a:pt x="335" y="70"/>
                    <a:pt x="335" y="70"/>
                  </a:cubicBezTo>
                  <a:cubicBezTo>
                    <a:pt x="338" y="68"/>
                    <a:pt x="343" y="67"/>
                    <a:pt x="347" y="67"/>
                  </a:cubicBezTo>
                  <a:cubicBezTo>
                    <a:pt x="345" y="69"/>
                    <a:pt x="341" y="66"/>
                    <a:pt x="341" y="70"/>
                  </a:cubicBezTo>
                  <a:cubicBezTo>
                    <a:pt x="339" y="70"/>
                    <a:pt x="338" y="71"/>
                    <a:pt x="337" y="72"/>
                  </a:cubicBezTo>
                  <a:cubicBezTo>
                    <a:pt x="339" y="75"/>
                    <a:pt x="343" y="72"/>
                    <a:pt x="345" y="72"/>
                  </a:cubicBezTo>
                  <a:cubicBezTo>
                    <a:pt x="345" y="72"/>
                    <a:pt x="345" y="73"/>
                    <a:pt x="345" y="74"/>
                  </a:cubicBezTo>
                  <a:cubicBezTo>
                    <a:pt x="346" y="74"/>
                    <a:pt x="347" y="75"/>
                    <a:pt x="348" y="74"/>
                  </a:cubicBezTo>
                  <a:cubicBezTo>
                    <a:pt x="352" y="75"/>
                    <a:pt x="358" y="75"/>
                    <a:pt x="363" y="76"/>
                  </a:cubicBezTo>
                  <a:cubicBezTo>
                    <a:pt x="367" y="77"/>
                    <a:pt x="371" y="77"/>
                    <a:pt x="374" y="77"/>
                  </a:cubicBezTo>
                  <a:cubicBezTo>
                    <a:pt x="376" y="78"/>
                    <a:pt x="376" y="78"/>
                    <a:pt x="378" y="79"/>
                  </a:cubicBezTo>
                  <a:cubicBezTo>
                    <a:pt x="383" y="79"/>
                    <a:pt x="388" y="80"/>
                    <a:pt x="394" y="81"/>
                  </a:cubicBezTo>
                  <a:cubicBezTo>
                    <a:pt x="394" y="81"/>
                    <a:pt x="394" y="81"/>
                    <a:pt x="394" y="81"/>
                  </a:cubicBezTo>
                  <a:cubicBezTo>
                    <a:pt x="394" y="80"/>
                    <a:pt x="393" y="80"/>
                    <a:pt x="393" y="80"/>
                  </a:cubicBezTo>
                  <a:cubicBezTo>
                    <a:pt x="396" y="80"/>
                    <a:pt x="401" y="82"/>
                    <a:pt x="405" y="82"/>
                  </a:cubicBezTo>
                  <a:cubicBezTo>
                    <a:pt x="405" y="82"/>
                    <a:pt x="405" y="81"/>
                    <a:pt x="406" y="81"/>
                  </a:cubicBezTo>
                  <a:cubicBezTo>
                    <a:pt x="406" y="81"/>
                    <a:pt x="406" y="81"/>
                    <a:pt x="406" y="81"/>
                  </a:cubicBezTo>
                  <a:cubicBezTo>
                    <a:pt x="406" y="82"/>
                    <a:pt x="406" y="82"/>
                    <a:pt x="406" y="82"/>
                  </a:cubicBezTo>
                  <a:cubicBezTo>
                    <a:pt x="412" y="84"/>
                    <a:pt x="412" y="84"/>
                    <a:pt x="412" y="84"/>
                  </a:cubicBezTo>
                  <a:cubicBezTo>
                    <a:pt x="412" y="83"/>
                    <a:pt x="412" y="83"/>
                    <a:pt x="412" y="83"/>
                  </a:cubicBezTo>
                  <a:cubicBezTo>
                    <a:pt x="412" y="83"/>
                    <a:pt x="413" y="83"/>
                    <a:pt x="413" y="83"/>
                  </a:cubicBezTo>
                  <a:cubicBezTo>
                    <a:pt x="412" y="84"/>
                    <a:pt x="412" y="84"/>
                    <a:pt x="412" y="84"/>
                  </a:cubicBezTo>
                  <a:cubicBezTo>
                    <a:pt x="414" y="85"/>
                    <a:pt x="416" y="84"/>
                    <a:pt x="417" y="85"/>
                  </a:cubicBezTo>
                  <a:cubicBezTo>
                    <a:pt x="417" y="84"/>
                    <a:pt x="417" y="84"/>
                    <a:pt x="417" y="84"/>
                  </a:cubicBezTo>
                  <a:cubicBezTo>
                    <a:pt x="418" y="86"/>
                    <a:pt x="421" y="86"/>
                    <a:pt x="423" y="87"/>
                  </a:cubicBezTo>
                  <a:cubicBezTo>
                    <a:pt x="420" y="86"/>
                    <a:pt x="415" y="85"/>
                    <a:pt x="411"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1" name="Rectangle 15"/>
            <p:cNvSpPr>
              <a:spLocks noChangeArrowheads="1"/>
            </p:cNvSpPr>
            <p:nvPr/>
          </p:nvSpPr>
          <p:spPr bwMode="auto">
            <a:xfrm>
              <a:off x="6650" y="1171"/>
              <a:ext cx="16"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2" name="Freeform 16"/>
            <p:cNvSpPr/>
            <p:nvPr/>
          </p:nvSpPr>
          <p:spPr bwMode="auto">
            <a:xfrm>
              <a:off x="6635" y="1263"/>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3" name="Freeform 17"/>
            <p:cNvSpPr/>
            <p:nvPr/>
          </p:nvSpPr>
          <p:spPr bwMode="auto">
            <a:xfrm>
              <a:off x="6605" y="1370"/>
              <a:ext cx="45" cy="0"/>
            </a:xfrm>
            <a:custGeom>
              <a:avLst/>
              <a:gdLst>
                <a:gd name="T0" fmla="*/ 0 w 45"/>
                <a:gd name="T1" fmla="*/ 45 w 45"/>
                <a:gd name="T2" fmla="*/ 15 w 45"/>
                <a:gd name="T3" fmla="*/ 0 w 45"/>
              </a:gdLst>
              <a:ahLst/>
              <a:cxnLst>
                <a:cxn ang="0">
                  <a:pos x="T0" y="0"/>
                </a:cxn>
                <a:cxn ang="0">
                  <a:pos x="T1" y="0"/>
                </a:cxn>
                <a:cxn ang="0">
                  <a:pos x="T2" y="0"/>
                </a:cxn>
                <a:cxn ang="0">
                  <a:pos x="T3" y="0"/>
                </a:cxn>
              </a:cxnLst>
              <a:rect l="0" t="0" r="r" b="b"/>
              <a:pathLst>
                <a:path w="45">
                  <a:moveTo>
                    <a:pt x="0" y="0"/>
                  </a:moveTo>
                  <a:lnTo>
                    <a:pt x="45" y="0"/>
                  </a:lnTo>
                  <a:lnTo>
                    <a:pt x="1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4" name="Freeform 18"/>
            <p:cNvSpPr/>
            <p:nvPr/>
          </p:nvSpPr>
          <p:spPr bwMode="auto">
            <a:xfrm>
              <a:off x="6696" y="2076"/>
              <a:ext cx="30" cy="31"/>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0"/>
                    <a:pt x="2" y="1"/>
                    <a:pt x="2" y="1"/>
                  </a:cubicBezTo>
                  <a:cubicBezTo>
                    <a:pt x="2" y="2"/>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5" name="Freeform 19"/>
            <p:cNvSpPr/>
            <p:nvPr/>
          </p:nvSpPr>
          <p:spPr bwMode="auto">
            <a:xfrm>
              <a:off x="6559" y="1263"/>
              <a:ext cx="61" cy="46"/>
            </a:xfrm>
            <a:custGeom>
              <a:avLst/>
              <a:gdLst>
                <a:gd name="T0" fmla="*/ 0 w 4"/>
                <a:gd name="T1" fmla="*/ 3 h 3"/>
                <a:gd name="T2" fmla="*/ 2 w 4"/>
                <a:gd name="T3" fmla="*/ 1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2"/>
                    <a:pt x="2" y="2"/>
                    <a:pt x="2" y="1"/>
                  </a:cubicBezTo>
                  <a:cubicBezTo>
                    <a:pt x="4" y="0"/>
                    <a:pt x="4" y="0"/>
                    <a:pt x="4" y="0"/>
                  </a:cubicBezTo>
                  <a:cubicBezTo>
                    <a:pt x="3" y="0"/>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6" name="Freeform 20"/>
            <p:cNvSpPr/>
            <p:nvPr/>
          </p:nvSpPr>
          <p:spPr bwMode="auto">
            <a:xfrm>
              <a:off x="6590" y="1247"/>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7" name="Freeform 21"/>
            <p:cNvSpPr/>
            <p:nvPr/>
          </p:nvSpPr>
          <p:spPr bwMode="auto">
            <a:xfrm>
              <a:off x="6650" y="2061"/>
              <a:ext cx="16" cy="30"/>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8" name="Freeform 22"/>
            <p:cNvSpPr/>
            <p:nvPr/>
          </p:nvSpPr>
          <p:spPr bwMode="auto">
            <a:xfrm>
              <a:off x="6544" y="124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9" name="Rectangle 23"/>
            <p:cNvSpPr>
              <a:spLocks noChangeArrowheads="1"/>
            </p:cNvSpPr>
            <p:nvPr/>
          </p:nvSpPr>
          <p:spPr bwMode="auto">
            <a:xfrm>
              <a:off x="6544" y="1370"/>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30" name="Freeform 24"/>
            <p:cNvSpPr/>
            <p:nvPr/>
          </p:nvSpPr>
          <p:spPr bwMode="auto">
            <a:xfrm>
              <a:off x="6468" y="1048"/>
              <a:ext cx="30" cy="15"/>
            </a:xfrm>
            <a:custGeom>
              <a:avLst/>
              <a:gdLst>
                <a:gd name="T0" fmla="*/ 0 w 2"/>
                <a:gd name="T1" fmla="*/ 1 h 1"/>
                <a:gd name="T2" fmla="*/ 1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1" y="0"/>
                  </a:cubicBezTo>
                  <a:cubicBezTo>
                    <a:pt x="2" y="0"/>
                    <a:pt x="2" y="0"/>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1" name="Freeform 25"/>
            <p:cNvSpPr/>
            <p:nvPr/>
          </p:nvSpPr>
          <p:spPr bwMode="auto">
            <a:xfrm>
              <a:off x="6483" y="1278"/>
              <a:ext cx="31" cy="31"/>
            </a:xfrm>
            <a:custGeom>
              <a:avLst/>
              <a:gdLst>
                <a:gd name="T0" fmla="*/ 1 w 2"/>
                <a:gd name="T1" fmla="*/ 2 h 2"/>
                <a:gd name="T2" fmla="*/ 1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0" y="2"/>
                    <a:pt x="2" y="1"/>
                    <a:pt x="1" y="1"/>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2" name="Freeform 26"/>
            <p:cNvSpPr/>
            <p:nvPr/>
          </p:nvSpPr>
          <p:spPr bwMode="auto">
            <a:xfrm>
              <a:off x="6377" y="1386"/>
              <a:ext cx="121" cy="46"/>
            </a:xfrm>
            <a:custGeom>
              <a:avLst/>
              <a:gdLst>
                <a:gd name="T0" fmla="*/ 0 w 8"/>
                <a:gd name="T1" fmla="*/ 3 h 3"/>
                <a:gd name="T2" fmla="*/ 2 w 8"/>
                <a:gd name="T3" fmla="*/ 1 h 3"/>
                <a:gd name="T4" fmla="*/ 4 w 8"/>
                <a:gd name="T5" fmla="*/ 2 h 3"/>
                <a:gd name="T6" fmla="*/ 7 w 8"/>
                <a:gd name="T7" fmla="*/ 0 h 3"/>
                <a:gd name="T8" fmla="*/ 5 w 8"/>
                <a:gd name="T9" fmla="*/ 2 h 3"/>
                <a:gd name="T10" fmla="*/ 8 w 8"/>
                <a:gd name="T11" fmla="*/ 2 h 3"/>
                <a:gd name="T12" fmla="*/ 0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0" y="3"/>
                  </a:moveTo>
                  <a:cubicBezTo>
                    <a:pt x="1" y="2"/>
                    <a:pt x="2" y="2"/>
                    <a:pt x="2" y="1"/>
                  </a:cubicBezTo>
                  <a:cubicBezTo>
                    <a:pt x="2" y="1"/>
                    <a:pt x="3" y="2"/>
                    <a:pt x="4" y="2"/>
                  </a:cubicBezTo>
                  <a:cubicBezTo>
                    <a:pt x="4" y="1"/>
                    <a:pt x="6" y="1"/>
                    <a:pt x="7" y="0"/>
                  </a:cubicBezTo>
                  <a:cubicBezTo>
                    <a:pt x="6" y="1"/>
                    <a:pt x="5" y="1"/>
                    <a:pt x="5" y="2"/>
                  </a:cubicBezTo>
                  <a:cubicBezTo>
                    <a:pt x="8" y="2"/>
                    <a:pt x="8" y="2"/>
                    <a:pt x="8" y="2"/>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3" name="Freeform 27"/>
            <p:cNvSpPr/>
            <p:nvPr/>
          </p:nvSpPr>
          <p:spPr bwMode="auto">
            <a:xfrm>
              <a:off x="6514" y="2045"/>
              <a:ext cx="60" cy="0"/>
            </a:xfrm>
            <a:custGeom>
              <a:avLst/>
              <a:gdLst>
                <a:gd name="T0" fmla="*/ 60 w 60"/>
                <a:gd name="T1" fmla="*/ 0 w 60"/>
                <a:gd name="T2" fmla="*/ 60 w 60"/>
              </a:gdLst>
              <a:ahLst/>
              <a:cxnLst>
                <a:cxn ang="0">
                  <a:pos x="T0" y="0"/>
                </a:cxn>
                <a:cxn ang="0">
                  <a:pos x="T1" y="0"/>
                </a:cxn>
                <a:cxn ang="0">
                  <a:pos x="T2" y="0"/>
                </a:cxn>
              </a:cxnLst>
              <a:rect l="0" t="0" r="r" b="b"/>
              <a:pathLst>
                <a:path w="60">
                  <a:moveTo>
                    <a:pt x="60" y="0"/>
                  </a:moveTo>
                  <a:lnTo>
                    <a:pt x="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4" name="Freeform 28"/>
            <p:cNvSpPr/>
            <p:nvPr/>
          </p:nvSpPr>
          <p:spPr bwMode="auto">
            <a:xfrm>
              <a:off x="6346" y="1278"/>
              <a:ext cx="122" cy="77"/>
            </a:xfrm>
            <a:custGeom>
              <a:avLst/>
              <a:gdLst>
                <a:gd name="T0" fmla="*/ 8 w 8"/>
                <a:gd name="T1" fmla="*/ 2 h 5"/>
                <a:gd name="T2" fmla="*/ 8 w 8"/>
                <a:gd name="T3" fmla="*/ 3 h 5"/>
                <a:gd name="T4" fmla="*/ 8 w 8"/>
                <a:gd name="T5" fmla="*/ 2 h 5"/>
                <a:gd name="T6" fmla="*/ 5 w 8"/>
                <a:gd name="T7" fmla="*/ 3 h 5"/>
                <a:gd name="T8" fmla="*/ 7 w 8"/>
                <a:gd name="T9" fmla="*/ 4 h 5"/>
                <a:gd name="T10" fmla="*/ 4 w 8"/>
                <a:gd name="T11" fmla="*/ 5 h 5"/>
                <a:gd name="T12" fmla="*/ 4 w 8"/>
                <a:gd name="T13" fmla="*/ 4 h 5"/>
                <a:gd name="T14" fmla="*/ 0 w 8"/>
                <a:gd name="T15" fmla="*/ 5 h 5"/>
                <a:gd name="T16" fmla="*/ 2 w 8"/>
                <a:gd name="T17" fmla="*/ 3 h 5"/>
                <a:gd name="T18" fmla="*/ 3 w 8"/>
                <a:gd name="T19" fmla="*/ 5 h 5"/>
                <a:gd name="T20" fmla="*/ 5 w 8"/>
                <a:gd name="T21" fmla="*/ 2 h 5"/>
                <a:gd name="T22" fmla="*/ 5 w 8"/>
                <a:gd name="T23" fmla="*/ 3 h 5"/>
                <a:gd name="T24" fmla="*/ 8 w 8"/>
                <a:gd name="T25" fmla="*/ 2 h 5"/>
                <a:gd name="T26" fmla="*/ 8 w 8"/>
                <a:gd name="T27" fmla="*/ 3 h 5"/>
                <a:gd name="T28" fmla="*/ 8 w 8"/>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8" y="2"/>
                  </a:moveTo>
                  <a:cubicBezTo>
                    <a:pt x="8" y="3"/>
                    <a:pt x="8" y="3"/>
                    <a:pt x="8" y="3"/>
                  </a:cubicBezTo>
                  <a:cubicBezTo>
                    <a:pt x="8" y="2"/>
                    <a:pt x="8" y="2"/>
                    <a:pt x="8" y="2"/>
                  </a:cubicBezTo>
                  <a:cubicBezTo>
                    <a:pt x="7" y="1"/>
                    <a:pt x="6" y="3"/>
                    <a:pt x="5" y="3"/>
                  </a:cubicBezTo>
                  <a:cubicBezTo>
                    <a:pt x="5" y="4"/>
                    <a:pt x="7" y="4"/>
                    <a:pt x="7" y="4"/>
                  </a:cubicBezTo>
                  <a:cubicBezTo>
                    <a:pt x="6" y="4"/>
                    <a:pt x="5" y="4"/>
                    <a:pt x="4" y="5"/>
                  </a:cubicBezTo>
                  <a:cubicBezTo>
                    <a:pt x="4" y="4"/>
                    <a:pt x="4" y="4"/>
                    <a:pt x="4" y="4"/>
                  </a:cubicBezTo>
                  <a:cubicBezTo>
                    <a:pt x="3" y="5"/>
                    <a:pt x="2" y="4"/>
                    <a:pt x="0" y="5"/>
                  </a:cubicBezTo>
                  <a:cubicBezTo>
                    <a:pt x="1" y="3"/>
                    <a:pt x="2" y="5"/>
                    <a:pt x="2" y="3"/>
                  </a:cubicBezTo>
                  <a:cubicBezTo>
                    <a:pt x="3" y="5"/>
                    <a:pt x="3" y="5"/>
                    <a:pt x="3" y="5"/>
                  </a:cubicBezTo>
                  <a:cubicBezTo>
                    <a:pt x="4" y="4"/>
                    <a:pt x="5" y="3"/>
                    <a:pt x="5" y="2"/>
                  </a:cubicBezTo>
                  <a:cubicBezTo>
                    <a:pt x="5" y="3"/>
                    <a:pt x="5" y="3"/>
                    <a:pt x="5" y="3"/>
                  </a:cubicBezTo>
                  <a:cubicBezTo>
                    <a:pt x="6" y="0"/>
                    <a:pt x="7" y="3"/>
                    <a:pt x="8" y="2"/>
                  </a:cubicBezTo>
                  <a:cubicBezTo>
                    <a:pt x="8" y="3"/>
                    <a:pt x="8" y="3"/>
                    <a:pt x="8" y="3"/>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5" name="Freeform 29"/>
            <p:cNvSpPr/>
            <p:nvPr/>
          </p:nvSpPr>
          <p:spPr bwMode="auto">
            <a:xfrm>
              <a:off x="6407" y="1094"/>
              <a:ext cx="31" cy="15"/>
            </a:xfrm>
            <a:custGeom>
              <a:avLst/>
              <a:gdLst>
                <a:gd name="T0" fmla="*/ 0 w 31"/>
                <a:gd name="T1" fmla="*/ 15 h 15"/>
                <a:gd name="T2" fmla="*/ 31 w 31"/>
                <a:gd name="T3" fmla="*/ 0 h 15"/>
                <a:gd name="T4" fmla="*/ 31 w 31"/>
                <a:gd name="T5" fmla="*/ 15 h 15"/>
                <a:gd name="T6" fmla="*/ 0 w 31"/>
                <a:gd name="T7" fmla="*/ 15 h 15"/>
              </a:gdLst>
              <a:ahLst/>
              <a:cxnLst>
                <a:cxn ang="0">
                  <a:pos x="T0" y="T1"/>
                </a:cxn>
                <a:cxn ang="0">
                  <a:pos x="T2" y="T3"/>
                </a:cxn>
                <a:cxn ang="0">
                  <a:pos x="T4" y="T5"/>
                </a:cxn>
                <a:cxn ang="0">
                  <a:pos x="T6" y="T7"/>
                </a:cxn>
              </a:cxnLst>
              <a:rect l="0" t="0" r="r" b="b"/>
              <a:pathLst>
                <a:path w="31" h="15">
                  <a:moveTo>
                    <a:pt x="0" y="15"/>
                  </a:moveTo>
                  <a:lnTo>
                    <a:pt x="31" y="0"/>
                  </a:lnTo>
                  <a:lnTo>
                    <a:pt x="31"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6" name="Freeform 30"/>
            <p:cNvSpPr/>
            <p:nvPr/>
          </p:nvSpPr>
          <p:spPr bwMode="auto">
            <a:xfrm>
              <a:off x="6407" y="1063"/>
              <a:ext cx="15" cy="16"/>
            </a:xfrm>
            <a:custGeom>
              <a:avLst/>
              <a:gdLst>
                <a:gd name="T0" fmla="*/ 1 w 1"/>
                <a:gd name="T1" fmla="*/ 1 h 1"/>
                <a:gd name="T2" fmla="*/ 0 w 1"/>
                <a:gd name="T3" fmla="*/ 1 h 1"/>
                <a:gd name="T4" fmla="*/ 0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1"/>
                    <a:pt x="0" y="1"/>
                    <a:pt x="0" y="1"/>
                  </a:cubicBezTo>
                  <a:cubicBezTo>
                    <a:pt x="0" y="0"/>
                    <a:pt x="0" y="0"/>
                    <a:pt x="0" y="0"/>
                  </a:cubicBezTo>
                  <a:cubicBezTo>
                    <a:pt x="1" y="0"/>
                    <a:pt x="1" y="0"/>
                    <a:pt x="1"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7" name="Freeform 31"/>
            <p:cNvSpPr/>
            <p:nvPr/>
          </p:nvSpPr>
          <p:spPr bwMode="auto">
            <a:xfrm>
              <a:off x="6377" y="1616"/>
              <a:ext cx="91" cy="30"/>
            </a:xfrm>
            <a:custGeom>
              <a:avLst/>
              <a:gdLst>
                <a:gd name="T0" fmla="*/ 1 w 6"/>
                <a:gd name="T1" fmla="*/ 2 h 2"/>
                <a:gd name="T2" fmla="*/ 0 w 6"/>
                <a:gd name="T3" fmla="*/ 1 h 2"/>
                <a:gd name="T4" fmla="*/ 6 w 6"/>
                <a:gd name="T5" fmla="*/ 0 h 2"/>
                <a:gd name="T6" fmla="*/ 1 w 6"/>
                <a:gd name="T7" fmla="*/ 2 h 2"/>
              </a:gdLst>
              <a:ahLst/>
              <a:cxnLst>
                <a:cxn ang="0">
                  <a:pos x="T0" y="T1"/>
                </a:cxn>
                <a:cxn ang="0">
                  <a:pos x="T2" y="T3"/>
                </a:cxn>
                <a:cxn ang="0">
                  <a:pos x="T4" y="T5"/>
                </a:cxn>
                <a:cxn ang="0">
                  <a:pos x="T6" y="T7"/>
                </a:cxn>
              </a:cxnLst>
              <a:rect l="0" t="0" r="r" b="b"/>
              <a:pathLst>
                <a:path w="6" h="2">
                  <a:moveTo>
                    <a:pt x="1" y="2"/>
                  </a:moveTo>
                  <a:cubicBezTo>
                    <a:pt x="0" y="1"/>
                    <a:pt x="0" y="1"/>
                    <a:pt x="0" y="1"/>
                  </a:cubicBezTo>
                  <a:cubicBezTo>
                    <a:pt x="6" y="0"/>
                    <a:pt x="6" y="0"/>
                    <a:pt x="6" y="0"/>
                  </a:cubicBezTo>
                  <a:cubicBezTo>
                    <a:pt x="5" y="1"/>
                    <a:pt x="2"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8" name="Freeform 32"/>
            <p:cNvSpPr/>
            <p:nvPr/>
          </p:nvSpPr>
          <p:spPr bwMode="auto">
            <a:xfrm>
              <a:off x="6407" y="1263"/>
              <a:ext cx="15" cy="15"/>
            </a:xfrm>
            <a:custGeom>
              <a:avLst/>
              <a:gdLst>
                <a:gd name="T0" fmla="*/ 0 w 15"/>
                <a:gd name="T1" fmla="*/ 0 h 15"/>
                <a:gd name="T2" fmla="*/ 15 w 15"/>
                <a:gd name="T3" fmla="*/ 15 h 15"/>
                <a:gd name="T4" fmla="*/ 0 w 15"/>
                <a:gd name="T5" fmla="*/ 15 h 15"/>
                <a:gd name="T6" fmla="*/ 0 w 15"/>
                <a:gd name="T7" fmla="*/ 0 h 15"/>
              </a:gdLst>
              <a:ahLst/>
              <a:cxnLst>
                <a:cxn ang="0">
                  <a:pos x="T0" y="T1"/>
                </a:cxn>
                <a:cxn ang="0">
                  <a:pos x="T2" y="T3"/>
                </a:cxn>
                <a:cxn ang="0">
                  <a:pos x="T4" y="T5"/>
                </a:cxn>
                <a:cxn ang="0">
                  <a:pos x="T6" y="T7"/>
                </a:cxn>
              </a:cxnLst>
              <a:rect l="0" t="0" r="r" b="b"/>
              <a:pathLst>
                <a:path w="15" h="15">
                  <a:moveTo>
                    <a:pt x="0" y="0"/>
                  </a:moveTo>
                  <a:lnTo>
                    <a:pt x="15"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9" name="Freeform 33"/>
            <p:cNvSpPr/>
            <p:nvPr/>
          </p:nvSpPr>
          <p:spPr bwMode="auto">
            <a:xfrm>
              <a:off x="6468" y="2030"/>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 name="Freeform 34"/>
            <p:cNvSpPr/>
            <p:nvPr/>
          </p:nvSpPr>
          <p:spPr bwMode="auto">
            <a:xfrm>
              <a:off x="6301" y="1109"/>
              <a:ext cx="61" cy="16"/>
            </a:xfrm>
            <a:custGeom>
              <a:avLst/>
              <a:gdLst>
                <a:gd name="T0" fmla="*/ 61 w 61"/>
                <a:gd name="T1" fmla="*/ 0 h 16"/>
                <a:gd name="T2" fmla="*/ 61 w 61"/>
                <a:gd name="T3" fmla="*/ 0 h 16"/>
                <a:gd name="T4" fmla="*/ 0 w 61"/>
                <a:gd name="T5" fmla="*/ 16 h 16"/>
                <a:gd name="T6" fmla="*/ 0 w 61"/>
                <a:gd name="T7" fmla="*/ 16 h 16"/>
                <a:gd name="T8" fmla="*/ 61 w 61"/>
                <a:gd name="T9" fmla="*/ 0 h 16"/>
              </a:gdLst>
              <a:ahLst/>
              <a:cxnLst>
                <a:cxn ang="0">
                  <a:pos x="T0" y="T1"/>
                </a:cxn>
                <a:cxn ang="0">
                  <a:pos x="T2" y="T3"/>
                </a:cxn>
                <a:cxn ang="0">
                  <a:pos x="T4" y="T5"/>
                </a:cxn>
                <a:cxn ang="0">
                  <a:pos x="T6" y="T7"/>
                </a:cxn>
                <a:cxn ang="0">
                  <a:pos x="T8" y="T9"/>
                </a:cxn>
              </a:cxnLst>
              <a:rect l="0" t="0" r="r" b="b"/>
              <a:pathLst>
                <a:path w="61" h="16">
                  <a:moveTo>
                    <a:pt x="61" y="0"/>
                  </a:moveTo>
                  <a:lnTo>
                    <a:pt x="61" y="0"/>
                  </a:lnTo>
                  <a:lnTo>
                    <a:pt x="0" y="16"/>
                  </a:lnTo>
                  <a:lnTo>
                    <a:pt x="0" y="16"/>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1" name="Freeform 35"/>
            <p:cNvSpPr/>
            <p:nvPr/>
          </p:nvSpPr>
          <p:spPr bwMode="auto">
            <a:xfrm>
              <a:off x="6179" y="1247"/>
              <a:ext cx="167" cy="46"/>
            </a:xfrm>
            <a:custGeom>
              <a:avLst/>
              <a:gdLst>
                <a:gd name="T0" fmla="*/ 5 w 11"/>
                <a:gd name="T1" fmla="*/ 3 h 3"/>
                <a:gd name="T2" fmla="*/ 0 w 11"/>
                <a:gd name="T3" fmla="*/ 3 h 3"/>
                <a:gd name="T4" fmla="*/ 3 w 11"/>
                <a:gd name="T5" fmla="*/ 1 h 3"/>
                <a:gd name="T6" fmla="*/ 2 w 11"/>
                <a:gd name="T7" fmla="*/ 2 h 3"/>
                <a:gd name="T8" fmla="*/ 5 w 11"/>
                <a:gd name="T9" fmla="*/ 2 h 3"/>
                <a:gd name="T10" fmla="*/ 7 w 11"/>
                <a:gd name="T11" fmla="*/ 1 h 3"/>
                <a:gd name="T12" fmla="*/ 11 w 11"/>
                <a:gd name="T13" fmla="*/ 1 h 3"/>
                <a:gd name="T14" fmla="*/ 5 w 1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
                  <a:moveTo>
                    <a:pt x="5" y="3"/>
                  </a:moveTo>
                  <a:cubicBezTo>
                    <a:pt x="4" y="1"/>
                    <a:pt x="2" y="3"/>
                    <a:pt x="0" y="3"/>
                  </a:cubicBezTo>
                  <a:cubicBezTo>
                    <a:pt x="2" y="3"/>
                    <a:pt x="1" y="0"/>
                    <a:pt x="3" y="1"/>
                  </a:cubicBezTo>
                  <a:cubicBezTo>
                    <a:pt x="3" y="1"/>
                    <a:pt x="3" y="1"/>
                    <a:pt x="2" y="2"/>
                  </a:cubicBezTo>
                  <a:cubicBezTo>
                    <a:pt x="3" y="2"/>
                    <a:pt x="4" y="2"/>
                    <a:pt x="5" y="2"/>
                  </a:cubicBezTo>
                  <a:cubicBezTo>
                    <a:pt x="4" y="1"/>
                    <a:pt x="7" y="3"/>
                    <a:pt x="7" y="1"/>
                  </a:cubicBezTo>
                  <a:cubicBezTo>
                    <a:pt x="8" y="1"/>
                    <a:pt x="10" y="1"/>
                    <a:pt x="11" y="1"/>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2" name="Freeform 36"/>
            <p:cNvSpPr/>
            <p:nvPr/>
          </p:nvSpPr>
          <p:spPr bwMode="auto">
            <a:xfrm>
              <a:off x="6301" y="1324"/>
              <a:ext cx="45" cy="31"/>
            </a:xfrm>
            <a:custGeom>
              <a:avLst/>
              <a:gdLst>
                <a:gd name="T0" fmla="*/ 1 w 3"/>
                <a:gd name="T1" fmla="*/ 2 h 2"/>
                <a:gd name="T2" fmla="*/ 0 w 3"/>
                <a:gd name="T3" fmla="*/ 1 h 2"/>
                <a:gd name="T4" fmla="*/ 3 w 3"/>
                <a:gd name="T5" fmla="*/ 1 h 2"/>
                <a:gd name="T6" fmla="*/ 1 w 3"/>
                <a:gd name="T7" fmla="*/ 2 h 2"/>
              </a:gdLst>
              <a:ahLst/>
              <a:cxnLst>
                <a:cxn ang="0">
                  <a:pos x="T0" y="T1"/>
                </a:cxn>
                <a:cxn ang="0">
                  <a:pos x="T2" y="T3"/>
                </a:cxn>
                <a:cxn ang="0">
                  <a:pos x="T4" y="T5"/>
                </a:cxn>
                <a:cxn ang="0">
                  <a:pos x="T6" y="T7"/>
                </a:cxn>
              </a:cxnLst>
              <a:rect l="0" t="0" r="r" b="b"/>
              <a:pathLst>
                <a:path w="3" h="2">
                  <a:moveTo>
                    <a:pt x="1" y="2"/>
                  </a:moveTo>
                  <a:cubicBezTo>
                    <a:pt x="0" y="1"/>
                    <a:pt x="0" y="1"/>
                    <a:pt x="0" y="1"/>
                  </a:cubicBezTo>
                  <a:cubicBezTo>
                    <a:pt x="1" y="1"/>
                    <a:pt x="3" y="0"/>
                    <a:pt x="3" y="1"/>
                  </a:cubicBezTo>
                  <a:cubicBezTo>
                    <a:pt x="3" y="2"/>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3" name="Freeform 37"/>
            <p:cNvSpPr/>
            <p:nvPr/>
          </p:nvSpPr>
          <p:spPr bwMode="auto">
            <a:xfrm>
              <a:off x="6392" y="2015"/>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4" name="Rectangle 38"/>
            <p:cNvSpPr>
              <a:spLocks noChangeArrowheads="1"/>
            </p:cNvSpPr>
            <p:nvPr/>
          </p:nvSpPr>
          <p:spPr bwMode="auto">
            <a:xfrm>
              <a:off x="6331" y="143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5" name="Freeform 39"/>
            <p:cNvSpPr/>
            <p:nvPr/>
          </p:nvSpPr>
          <p:spPr bwMode="auto">
            <a:xfrm>
              <a:off x="6240" y="1109"/>
              <a:ext cx="30" cy="16"/>
            </a:xfrm>
            <a:custGeom>
              <a:avLst/>
              <a:gdLst>
                <a:gd name="T0" fmla="*/ 30 w 30"/>
                <a:gd name="T1" fmla="*/ 0 h 16"/>
                <a:gd name="T2" fmla="*/ 30 w 30"/>
                <a:gd name="T3" fmla="*/ 16 h 16"/>
                <a:gd name="T4" fmla="*/ 0 w 30"/>
                <a:gd name="T5" fmla="*/ 16 h 16"/>
                <a:gd name="T6" fmla="*/ 0 w 30"/>
                <a:gd name="T7" fmla="*/ 16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16"/>
                  </a:lnTo>
                  <a:lnTo>
                    <a:pt x="0" y="16"/>
                  </a:ln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6" name="Rectangle 40"/>
            <p:cNvSpPr>
              <a:spLocks noChangeArrowheads="1"/>
            </p:cNvSpPr>
            <p:nvPr/>
          </p:nvSpPr>
          <p:spPr bwMode="auto">
            <a:xfrm>
              <a:off x="6270" y="1524"/>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7" name="Freeform 41"/>
            <p:cNvSpPr/>
            <p:nvPr/>
          </p:nvSpPr>
          <p:spPr bwMode="auto">
            <a:xfrm>
              <a:off x="6210" y="1524"/>
              <a:ext cx="45" cy="15"/>
            </a:xfrm>
            <a:custGeom>
              <a:avLst/>
              <a:gdLst>
                <a:gd name="T0" fmla="*/ 0 w 3"/>
                <a:gd name="T1" fmla="*/ 1 h 1"/>
                <a:gd name="T2" fmla="*/ 1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1" y="0"/>
                    <a:pt x="1" y="0"/>
                    <a:pt x="1" y="0"/>
                  </a:cubicBezTo>
                  <a:cubicBezTo>
                    <a:pt x="1" y="0"/>
                    <a:pt x="2" y="1"/>
                    <a:pt x="3" y="0"/>
                  </a:cubicBezTo>
                  <a:cubicBezTo>
                    <a:pt x="3" y="1"/>
                    <a:pt x="3" y="1"/>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8" name="Freeform 42"/>
            <p:cNvSpPr/>
            <p:nvPr/>
          </p:nvSpPr>
          <p:spPr bwMode="auto">
            <a:xfrm>
              <a:off x="6286" y="2122"/>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9" name="Freeform 43"/>
            <p:cNvSpPr/>
            <p:nvPr/>
          </p:nvSpPr>
          <p:spPr bwMode="auto">
            <a:xfrm>
              <a:off x="6286" y="2061"/>
              <a:ext cx="30" cy="15"/>
            </a:xfrm>
            <a:custGeom>
              <a:avLst/>
              <a:gdLst>
                <a:gd name="T0" fmla="*/ 0 w 2"/>
                <a:gd name="T1" fmla="*/ 1 h 1"/>
                <a:gd name="T2" fmla="*/ 2 w 2"/>
                <a:gd name="T3" fmla="*/ 1 h 1"/>
                <a:gd name="T4" fmla="*/ 0 w 2"/>
                <a:gd name="T5" fmla="*/ 1 h 1"/>
              </a:gdLst>
              <a:ahLst/>
              <a:cxnLst>
                <a:cxn ang="0">
                  <a:pos x="T0" y="T1"/>
                </a:cxn>
                <a:cxn ang="0">
                  <a:pos x="T2" y="T3"/>
                </a:cxn>
                <a:cxn ang="0">
                  <a:pos x="T4" y="T5"/>
                </a:cxn>
              </a:cxnLst>
              <a:rect l="0" t="0" r="r" b="b"/>
              <a:pathLst>
                <a:path w="2" h="1">
                  <a:moveTo>
                    <a:pt x="0" y="1"/>
                  </a:moveTo>
                  <a:cubicBezTo>
                    <a:pt x="0" y="0"/>
                    <a:pt x="1" y="1"/>
                    <a:pt x="2"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0" name="Rectangle 44"/>
            <p:cNvSpPr>
              <a:spLocks noChangeArrowheads="1"/>
            </p:cNvSpPr>
            <p:nvPr/>
          </p:nvSpPr>
          <p:spPr bwMode="auto">
            <a:xfrm>
              <a:off x="6195" y="1462"/>
              <a:ext cx="3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51" name="Freeform 45"/>
            <p:cNvSpPr/>
            <p:nvPr/>
          </p:nvSpPr>
          <p:spPr bwMode="auto">
            <a:xfrm>
              <a:off x="6270" y="2091"/>
              <a:ext cx="16"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2" name="Freeform 46"/>
            <p:cNvSpPr/>
            <p:nvPr/>
          </p:nvSpPr>
          <p:spPr bwMode="auto">
            <a:xfrm>
              <a:off x="6179" y="2138"/>
              <a:ext cx="107" cy="30"/>
            </a:xfrm>
            <a:custGeom>
              <a:avLst/>
              <a:gdLst>
                <a:gd name="T0" fmla="*/ 0 w 7"/>
                <a:gd name="T1" fmla="*/ 0 h 2"/>
                <a:gd name="T2" fmla="*/ 7 w 7"/>
                <a:gd name="T3" fmla="*/ 1 h 2"/>
                <a:gd name="T4" fmla="*/ 0 w 7"/>
                <a:gd name="T5" fmla="*/ 0 h 2"/>
              </a:gdLst>
              <a:ahLst/>
              <a:cxnLst>
                <a:cxn ang="0">
                  <a:pos x="T0" y="T1"/>
                </a:cxn>
                <a:cxn ang="0">
                  <a:pos x="T2" y="T3"/>
                </a:cxn>
                <a:cxn ang="0">
                  <a:pos x="T4" y="T5"/>
                </a:cxn>
              </a:cxnLst>
              <a:rect l="0" t="0" r="r" b="b"/>
              <a:pathLst>
                <a:path w="7" h="2">
                  <a:moveTo>
                    <a:pt x="0" y="0"/>
                  </a:moveTo>
                  <a:cubicBezTo>
                    <a:pt x="2" y="0"/>
                    <a:pt x="5" y="0"/>
                    <a:pt x="7" y="1"/>
                  </a:cubicBezTo>
                  <a:cubicBezTo>
                    <a:pt x="5" y="2"/>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3" name="Freeform 47"/>
            <p:cNvSpPr/>
            <p:nvPr/>
          </p:nvSpPr>
          <p:spPr bwMode="auto">
            <a:xfrm>
              <a:off x="6119" y="1278"/>
              <a:ext cx="45" cy="15"/>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0"/>
                    <a:pt x="3" y="0"/>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4" name="Freeform 48"/>
            <p:cNvSpPr/>
            <p:nvPr/>
          </p:nvSpPr>
          <p:spPr bwMode="auto">
            <a:xfrm>
              <a:off x="6088" y="1109"/>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5" name="Freeform 49"/>
            <p:cNvSpPr/>
            <p:nvPr/>
          </p:nvSpPr>
          <p:spPr bwMode="auto">
            <a:xfrm>
              <a:off x="6119" y="1370"/>
              <a:ext cx="30" cy="31"/>
            </a:xfrm>
            <a:custGeom>
              <a:avLst/>
              <a:gdLst>
                <a:gd name="T0" fmla="*/ 0 w 30"/>
                <a:gd name="T1" fmla="*/ 16 h 31"/>
                <a:gd name="T2" fmla="*/ 30 w 30"/>
                <a:gd name="T3" fmla="*/ 0 h 31"/>
                <a:gd name="T4" fmla="*/ 0 w 30"/>
                <a:gd name="T5" fmla="*/ 31 h 31"/>
                <a:gd name="T6" fmla="*/ 0 w 30"/>
                <a:gd name="T7" fmla="*/ 16 h 31"/>
              </a:gdLst>
              <a:ahLst/>
              <a:cxnLst>
                <a:cxn ang="0">
                  <a:pos x="T0" y="T1"/>
                </a:cxn>
                <a:cxn ang="0">
                  <a:pos x="T2" y="T3"/>
                </a:cxn>
                <a:cxn ang="0">
                  <a:pos x="T4" y="T5"/>
                </a:cxn>
                <a:cxn ang="0">
                  <a:pos x="T6" y="T7"/>
                </a:cxn>
              </a:cxnLst>
              <a:rect l="0" t="0" r="r" b="b"/>
              <a:pathLst>
                <a:path w="30" h="31">
                  <a:moveTo>
                    <a:pt x="0" y="16"/>
                  </a:moveTo>
                  <a:lnTo>
                    <a:pt x="30" y="0"/>
                  </a:lnTo>
                  <a:lnTo>
                    <a:pt x="0"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6" name="Freeform 50"/>
            <p:cNvSpPr/>
            <p:nvPr/>
          </p:nvSpPr>
          <p:spPr bwMode="auto">
            <a:xfrm>
              <a:off x="6134" y="1478"/>
              <a:ext cx="30" cy="15"/>
            </a:xfrm>
            <a:custGeom>
              <a:avLst/>
              <a:gdLst>
                <a:gd name="T0" fmla="*/ 30 w 30"/>
                <a:gd name="T1" fmla="*/ 0 h 15"/>
                <a:gd name="T2" fmla="*/ 30 w 30"/>
                <a:gd name="T3" fmla="*/ 0 h 15"/>
                <a:gd name="T4" fmla="*/ 0 w 30"/>
                <a:gd name="T5" fmla="*/ 15 h 15"/>
                <a:gd name="T6" fmla="*/ 0 w 30"/>
                <a:gd name="T7" fmla="*/ 0 h 15"/>
                <a:gd name="T8" fmla="*/ 30 w 30"/>
                <a:gd name="T9" fmla="*/ 0 h 15"/>
              </a:gdLst>
              <a:ahLst/>
              <a:cxnLst>
                <a:cxn ang="0">
                  <a:pos x="T0" y="T1"/>
                </a:cxn>
                <a:cxn ang="0">
                  <a:pos x="T2" y="T3"/>
                </a:cxn>
                <a:cxn ang="0">
                  <a:pos x="T4" y="T5"/>
                </a:cxn>
                <a:cxn ang="0">
                  <a:pos x="T6" y="T7"/>
                </a:cxn>
                <a:cxn ang="0">
                  <a:pos x="T8" y="T9"/>
                </a:cxn>
              </a:cxnLst>
              <a:rect l="0" t="0" r="r" b="b"/>
              <a:pathLst>
                <a:path w="30" h="15">
                  <a:moveTo>
                    <a:pt x="30" y="0"/>
                  </a:moveTo>
                  <a:lnTo>
                    <a:pt x="30" y="0"/>
                  </a:lnTo>
                  <a:lnTo>
                    <a:pt x="0" y="15"/>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 name="Freeform 51"/>
            <p:cNvSpPr/>
            <p:nvPr/>
          </p:nvSpPr>
          <p:spPr bwMode="auto">
            <a:xfrm>
              <a:off x="6119" y="1631"/>
              <a:ext cx="60"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3" y="1"/>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 name="Freeform 52"/>
            <p:cNvSpPr/>
            <p:nvPr/>
          </p:nvSpPr>
          <p:spPr bwMode="auto">
            <a:xfrm>
              <a:off x="6179" y="2076"/>
              <a:ext cx="46"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1" y="1"/>
                    <a:pt x="2" y="0"/>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 name="Freeform 53"/>
            <p:cNvSpPr/>
            <p:nvPr/>
          </p:nvSpPr>
          <p:spPr bwMode="auto">
            <a:xfrm>
              <a:off x="6043" y="1109"/>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 name="Freeform 54"/>
            <p:cNvSpPr/>
            <p:nvPr/>
          </p:nvSpPr>
          <p:spPr bwMode="auto">
            <a:xfrm>
              <a:off x="6103" y="1600"/>
              <a:ext cx="46" cy="16"/>
            </a:xfrm>
            <a:custGeom>
              <a:avLst/>
              <a:gdLst>
                <a:gd name="T0" fmla="*/ 31 w 46"/>
                <a:gd name="T1" fmla="*/ 0 h 16"/>
                <a:gd name="T2" fmla="*/ 46 w 46"/>
                <a:gd name="T3" fmla="*/ 16 h 16"/>
                <a:gd name="T4" fmla="*/ 0 w 46"/>
                <a:gd name="T5" fmla="*/ 16 h 16"/>
                <a:gd name="T6" fmla="*/ 0 w 46"/>
                <a:gd name="T7" fmla="*/ 16 h 16"/>
                <a:gd name="T8" fmla="*/ 31 w 46"/>
                <a:gd name="T9" fmla="*/ 0 h 16"/>
              </a:gdLst>
              <a:ahLst/>
              <a:cxnLst>
                <a:cxn ang="0">
                  <a:pos x="T0" y="T1"/>
                </a:cxn>
                <a:cxn ang="0">
                  <a:pos x="T2" y="T3"/>
                </a:cxn>
                <a:cxn ang="0">
                  <a:pos x="T4" y="T5"/>
                </a:cxn>
                <a:cxn ang="0">
                  <a:pos x="T6" y="T7"/>
                </a:cxn>
                <a:cxn ang="0">
                  <a:pos x="T8" y="T9"/>
                </a:cxn>
              </a:cxnLst>
              <a:rect l="0" t="0" r="r" b="b"/>
              <a:pathLst>
                <a:path w="46" h="16">
                  <a:moveTo>
                    <a:pt x="31" y="0"/>
                  </a:moveTo>
                  <a:lnTo>
                    <a:pt x="46" y="16"/>
                  </a:lnTo>
                  <a:lnTo>
                    <a:pt x="0" y="16"/>
                  </a:lnTo>
                  <a:lnTo>
                    <a:pt x="0" y="16"/>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1" name="Freeform 55"/>
            <p:cNvSpPr/>
            <p:nvPr/>
          </p:nvSpPr>
          <p:spPr bwMode="auto">
            <a:xfrm>
              <a:off x="6103" y="1923"/>
              <a:ext cx="61" cy="15"/>
            </a:xfrm>
            <a:custGeom>
              <a:avLst/>
              <a:gdLst>
                <a:gd name="T0" fmla="*/ 0 w 4"/>
                <a:gd name="T1" fmla="*/ 1 h 1"/>
                <a:gd name="T2" fmla="*/ 4 w 4"/>
                <a:gd name="T3" fmla="*/ 1 h 1"/>
                <a:gd name="T4" fmla="*/ 0 w 4"/>
                <a:gd name="T5" fmla="*/ 1 h 1"/>
              </a:gdLst>
              <a:ahLst/>
              <a:cxnLst>
                <a:cxn ang="0">
                  <a:pos x="T0" y="T1"/>
                </a:cxn>
                <a:cxn ang="0">
                  <a:pos x="T2" y="T3"/>
                </a:cxn>
                <a:cxn ang="0">
                  <a:pos x="T4" y="T5"/>
                </a:cxn>
              </a:cxnLst>
              <a:rect l="0" t="0" r="r" b="b"/>
              <a:pathLst>
                <a:path w="4" h="1">
                  <a:moveTo>
                    <a:pt x="0" y="1"/>
                  </a:moveTo>
                  <a:cubicBezTo>
                    <a:pt x="1" y="0"/>
                    <a:pt x="3" y="0"/>
                    <a:pt x="4"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2" name="Freeform 56"/>
            <p:cNvSpPr/>
            <p:nvPr/>
          </p:nvSpPr>
          <p:spPr bwMode="auto">
            <a:xfrm>
              <a:off x="6058" y="149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3" name="Freeform 57"/>
            <p:cNvSpPr/>
            <p:nvPr/>
          </p:nvSpPr>
          <p:spPr bwMode="auto">
            <a:xfrm>
              <a:off x="6043" y="1401"/>
              <a:ext cx="1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4" name="Freeform 58"/>
            <p:cNvSpPr/>
            <p:nvPr/>
          </p:nvSpPr>
          <p:spPr bwMode="auto">
            <a:xfrm>
              <a:off x="6027" y="1631"/>
              <a:ext cx="61"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4" y="2"/>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5" name="Freeform 59"/>
            <p:cNvSpPr/>
            <p:nvPr/>
          </p:nvSpPr>
          <p:spPr bwMode="auto">
            <a:xfrm>
              <a:off x="5769" y="1554"/>
              <a:ext cx="304" cy="123"/>
            </a:xfrm>
            <a:custGeom>
              <a:avLst/>
              <a:gdLst>
                <a:gd name="T0" fmla="*/ 19 w 20"/>
                <a:gd name="T1" fmla="*/ 1 h 8"/>
                <a:gd name="T2" fmla="*/ 20 w 20"/>
                <a:gd name="T3" fmla="*/ 2 h 8"/>
                <a:gd name="T4" fmla="*/ 14 w 20"/>
                <a:gd name="T5" fmla="*/ 4 h 8"/>
                <a:gd name="T6" fmla="*/ 7 w 20"/>
                <a:gd name="T7" fmla="*/ 5 h 8"/>
                <a:gd name="T8" fmla="*/ 0 w 20"/>
                <a:gd name="T9" fmla="*/ 8 h 8"/>
                <a:gd name="T10" fmla="*/ 18 w 20"/>
                <a:gd name="T11" fmla="*/ 2 h 8"/>
                <a:gd name="T12" fmla="*/ 20 w 20"/>
                <a:gd name="T13" fmla="*/ 0 h 8"/>
                <a:gd name="T14" fmla="*/ 19 w 20"/>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8">
                  <a:moveTo>
                    <a:pt x="19" y="1"/>
                  </a:moveTo>
                  <a:cubicBezTo>
                    <a:pt x="20" y="2"/>
                    <a:pt x="20" y="2"/>
                    <a:pt x="20" y="2"/>
                  </a:cubicBezTo>
                  <a:cubicBezTo>
                    <a:pt x="18" y="1"/>
                    <a:pt x="17" y="6"/>
                    <a:pt x="14" y="4"/>
                  </a:cubicBezTo>
                  <a:cubicBezTo>
                    <a:pt x="12" y="5"/>
                    <a:pt x="10" y="4"/>
                    <a:pt x="7" y="5"/>
                  </a:cubicBezTo>
                  <a:cubicBezTo>
                    <a:pt x="0" y="8"/>
                    <a:pt x="0" y="8"/>
                    <a:pt x="0" y="8"/>
                  </a:cubicBezTo>
                  <a:cubicBezTo>
                    <a:pt x="5" y="5"/>
                    <a:pt x="12" y="5"/>
                    <a:pt x="18" y="2"/>
                  </a:cubicBezTo>
                  <a:cubicBezTo>
                    <a:pt x="18" y="0"/>
                    <a:pt x="20" y="1"/>
                    <a:pt x="20" y="0"/>
                  </a:cubicBezTo>
                  <a:lnTo>
                    <a:pt x="1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6" name="Rectangle 60"/>
            <p:cNvSpPr>
              <a:spLocks noChangeArrowheads="1"/>
            </p:cNvSpPr>
            <p:nvPr/>
          </p:nvSpPr>
          <p:spPr bwMode="auto">
            <a:xfrm>
              <a:off x="6058" y="1723"/>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67" name="Freeform 61"/>
            <p:cNvSpPr/>
            <p:nvPr/>
          </p:nvSpPr>
          <p:spPr bwMode="auto">
            <a:xfrm>
              <a:off x="6027" y="1554"/>
              <a:ext cx="16" cy="31"/>
            </a:xfrm>
            <a:custGeom>
              <a:avLst/>
              <a:gdLst>
                <a:gd name="T0" fmla="*/ 0 w 1"/>
                <a:gd name="T1" fmla="*/ 2 h 2"/>
                <a:gd name="T2" fmla="*/ 0 w 1"/>
                <a:gd name="T3" fmla="*/ 0 h 2"/>
                <a:gd name="T4" fmla="*/ 1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0" y="0"/>
                    <a:pt x="0" y="0"/>
                    <a:pt x="0" y="0"/>
                  </a:cubicBezTo>
                  <a:cubicBezTo>
                    <a:pt x="0" y="1"/>
                    <a:pt x="1" y="1"/>
                    <a:pt x="1"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8" name="Freeform 62"/>
            <p:cNvSpPr/>
            <p:nvPr/>
          </p:nvSpPr>
          <p:spPr bwMode="auto">
            <a:xfrm>
              <a:off x="5982" y="1508"/>
              <a:ext cx="30" cy="16"/>
            </a:xfrm>
            <a:custGeom>
              <a:avLst/>
              <a:gdLst>
                <a:gd name="T0" fmla="*/ 30 w 30"/>
                <a:gd name="T1" fmla="*/ 0 h 16"/>
                <a:gd name="T2" fmla="*/ 30 w 30"/>
                <a:gd name="T3" fmla="*/ 0 h 16"/>
                <a:gd name="T4" fmla="*/ 15 w 30"/>
                <a:gd name="T5" fmla="*/ 16 h 16"/>
                <a:gd name="T6" fmla="*/ 0 w 30"/>
                <a:gd name="T7" fmla="*/ 0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0"/>
                  </a:lnTo>
                  <a:lnTo>
                    <a:pt x="15" y="16"/>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9" name="Freeform 63"/>
            <p:cNvSpPr/>
            <p:nvPr/>
          </p:nvSpPr>
          <p:spPr bwMode="auto">
            <a:xfrm>
              <a:off x="5982" y="1723"/>
              <a:ext cx="61" cy="16"/>
            </a:xfrm>
            <a:custGeom>
              <a:avLst/>
              <a:gdLst>
                <a:gd name="T0" fmla="*/ 0 w 61"/>
                <a:gd name="T1" fmla="*/ 16 h 16"/>
                <a:gd name="T2" fmla="*/ 61 w 61"/>
                <a:gd name="T3" fmla="*/ 0 h 16"/>
                <a:gd name="T4" fmla="*/ 45 w 61"/>
                <a:gd name="T5" fmla="*/ 16 h 16"/>
                <a:gd name="T6" fmla="*/ 0 w 61"/>
                <a:gd name="T7" fmla="*/ 16 h 16"/>
              </a:gdLst>
              <a:ahLst/>
              <a:cxnLst>
                <a:cxn ang="0">
                  <a:pos x="T0" y="T1"/>
                </a:cxn>
                <a:cxn ang="0">
                  <a:pos x="T2" y="T3"/>
                </a:cxn>
                <a:cxn ang="0">
                  <a:pos x="T4" y="T5"/>
                </a:cxn>
                <a:cxn ang="0">
                  <a:pos x="T6" y="T7"/>
                </a:cxn>
              </a:cxnLst>
              <a:rect l="0" t="0" r="r" b="b"/>
              <a:pathLst>
                <a:path w="61" h="16">
                  <a:moveTo>
                    <a:pt x="0" y="16"/>
                  </a:moveTo>
                  <a:lnTo>
                    <a:pt x="61" y="0"/>
                  </a:lnTo>
                  <a:lnTo>
                    <a:pt x="4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 name="Freeform 64"/>
            <p:cNvSpPr/>
            <p:nvPr/>
          </p:nvSpPr>
          <p:spPr bwMode="auto">
            <a:xfrm>
              <a:off x="5997" y="1662"/>
              <a:ext cx="30" cy="15"/>
            </a:xfrm>
            <a:custGeom>
              <a:avLst/>
              <a:gdLst>
                <a:gd name="T0" fmla="*/ 0 w 30"/>
                <a:gd name="T1" fmla="*/ 15 h 15"/>
                <a:gd name="T2" fmla="*/ 30 w 30"/>
                <a:gd name="T3" fmla="*/ 0 h 15"/>
                <a:gd name="T4" fmla="*/ 30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 name="Freeform 65"/>
            <p:cNvSpPr/>
            <p:nvPr/>
          </p:nvSpPr>
          <p:spPr bwMode="auto">
            <a:xfrm>
              <a:off x="5951" y="1969"/>
              <a:ext cx="122" cy="30"/>
            </a:xfrm>
            <a:custGeom>
              <a:avLst/>
              <a:gdLst>
                <a:gd name="T0" fmla="*/ 6 w 8"/>
                <a:gd name="T1" fmla="*/ 2 h 2"/>
                <a:gd name="T2" fmla="*/ 0 w 8"/>
                <a:gd name="T3" fmla="*/ 1 h 2"/>
                <a:gd name="T4" fmla="*/ 6 w 8"/>
                <a:gd name="T5" fmla="*/ 1 h 2"/>
                <a:gd name="T6" fmla="*/ 5 w 8"/>
                <a:gd name="T7" fmla="*/ 2 h 2"/>
                <a:gd name="T8" fmla="*/ 8 w 8"/>
                <a:gd name="T9" fmla="*/ 2 h 2"/>
                <a:gd name="T10" fmla="*/ 6 w 8"/>
                <a:gd name="T11" fmla="*/ 2 h 2"/>
              </a:gdLst>
              <a:ahLst/>
              <a:cxnLst>
                <a:cxn ang="0">
                  <a:pos x="T0" y="T1"/>
                </a:cxn>
                <a:cxn ang="0">
                  <a:pos x="T2" y="T3"/>
                </a:cxn>
                <a:cxn ang="0">
                  <a:pos x="T4" y="T5"/>
                </a:cxn>
                <a:cxn ang="0">
                  <a:pos x="T6" y="T7"/>
                </a:cxn>
                <a:cxn ang="0">
                  <a:pos x="T8" y="T9"/>
                </a:cxn>
                <a:cxn ang="0">
                  <a:pos x="T10" y="T11"/>
                </a:cxn>
              </a:cxnLst>
              <a:rect l="0" t="0" r="r" b="b"/>
              <a:pathLst>
                <a:path w="8" h="2">
                  <a:moveTo>
                    <a:pt x="6" y="2"/>
                  </a:moveTo>
                  <a:cubicBezTo>
                    <a:pt x="5" y="2"/>
                    <a:pt x="2" y="1"/>
                    <a:pt x="0" y="1"/>
                  </a:cubicBezTo>
                  <a:cubicBezTo>
                    <a:pt x="2" y="0"/>
                    <a:pt x="5" y="2"/>
                    <a:pt x="6" y="1"/>
                  </a:cubicBezTo>
                  <a:cubicBezTo>
                    <a:pt x="5" y="1"/>
                    <a:pt x="5" y="1"/>
                    <a:pt x="5" y="2"/>
                  </a:cubicBezTo>
                  <a:cubicBezTo>
                    <a:pt x="8" y="2"/>
                    <a:pt x="8" y="2"/>
                    <a:pt x="8"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 name="Freeform 66"/>
            <p:cNvSpPr/>
            <p:nvPr/>
          </p:nvSpPr>
          <p:spPr bwMode="auto">
            <a:xfrm>
              <a:off x="6027" y="2138"/>
              <a:ext cx="46" cy="0"/>
            </a:xfrm>
            <a:custGeom>
              <a:avLst/>
              <a:gdLst>
                <a:gd name="T0" fmla="*/ 46 w 46"/>
                <a:gd name="T1" fmla="*/ 0 w 46"/>
                <a:gd name="T2" fmla="*/ 46 w 46"/>
              </a:gdLst>
              <a:ahLst/>
              <a:cxnLst>
                <a:cxn ang="0">
                  <a:pos x="T0" y="0"/>
                </a:cxn>
                <a:cxn ang="0">
                  <a:pos x="T1" y="0"/>
                </a:cxn>
                <a:cxn ang="0">
                  <a:pos x="T2" y="0"/>
                </a:cxn>
              </a:cxnLst>
              <a:rect l="0" t="0" r="r" b="b"/>
              <a:pathLst>
                <a:path w="46">
                  <a:moveTo>
                    <a:pt x="46" y="0"/>
                  </a:move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 name="Rectangle 67"/>
            <p:cNvSpPr>
              <a:spLocks noChangeArrowheads="1"/>
            </p:cNvSpPr>
            <p:nvPr/>
          </p:nvSpPr>
          <p:spPr bwMode="auto">
            <a:xfrm>
              <a:off x="6119" y="2675"/>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74" name="Freeform 68"/>
            <p:cNvSpPr/>
            <p:nvPr/>
          </p:nvSpPr>
          <p:spPr bwMode="auto">
            <a:xfrm>
              <a:off x="6027" y="2030"/>
              <a:ext cx="31" cy="15"/>
            </a:xfrm>
            <a:custGeom>
              <a:avLst/>
              <a:gdLst>
                <a:gd name="T0" fmla="*/ 1 w 2"/>
                <a:gd name="T1" fmla="*/ 1 h 1"/>
                <a:gd name="T2" fmla="*/ 1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1" y="1"/>
                  </a:cubicBezTo>
                  <a:cubicBezTo>
                    <a:pt x="0" y="0"/>
                    <a:pt x="0" y="0"/>
                    <a:pt x="0" y="0"/>
                  </a:cubicBezTo>
                  <a:cubicBezTo>
                    <a:pt x="1"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5" name="Freeform 69"/>
            <p:cNvSpPr/>
            <p:nvPr/>
          </p:nvSpPr>
          <p:spPr bwMode="auto">
            <a:xfrm>
              <a:off x="5921" y="1324"/>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6" name="Freeform 70"/>
            <p:cNvSpPr/>
            <p:nvPr/>
          </p:nvSpPr>
          <p:spPr bwMode="auto">
            <a:xfrm>
              <a:off x="5936" y="1677"/>
              <a:ext cx="61" cy="31"/>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0" y="0"/>
                    <a:pt x="2" y="1"/>
                    <a:pt x="4" y="0"/>
                  </a:cubicBezTo>
                  <a:cubicBezTo>
                    <a:pt x="3"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7" name="Freeform 71"/>
            <p:cNvSpPr/>
            <p:nvPr/>
          </p:nvSpPr>
          <p:spPr bwMode="auto">
            <a:xfrm>
              <a:off x="5982" y="2184"/>
              <a:ext cx="61" cy="15"/>
            </a:xfrm>
            <a:custGeom>
              <a:avLst/>
              <a:gdLst>
                <a:gd name="T0" fmla="*/ 61 w 61"/>
                <a:gd name="T1" fmla="*/ 0 h 15"/>
                <a:gd name="T2" fmla="*/ 61 w 61"/>
                <a:gd name="T3" fmla="*/ 0 h 15"/>
                <a:gd name="T4" fmla="*/ 0 w 61"/>
                <a:gd name="T5" fmla="*/ 15 h 15"/>
                <a:gd name="T6" fmla="*/ 0 w 61"/>
                <a:gd name="T7" fmla="*/ 15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8" name="Freeform 72"/>
            <p:cNvSpPr/>
            <p:nvPr/>
          </p:nvSpPr>
          <p:spPr bwMode="auto">
            <a:xfrm>
              <a:off x="6073" y="2659"/>
              <a:ext cx="30" cy="16"/>
            </a:xfrm>
            <a:custGeom>
              <a:avLst/>
              <a:gdLst>
                <a:gd name="T0" fmla="*/ 0 w 30"/>
                <a:gd name="T1" fmla="*/ 0 h 16"/>
                <a:gd name="T2" fmla="*/ 30 w 30"/>
                <a:gd name="T3" fmla="*/ 16 h 16"/>
                <a:gd name="T4" fmla="*/ 0 w 30"/>
                <a:gd name="T5" fmla="*/ 16 h 16"/>
                <a:gd name="T6" fmla="*/ 0 w 30"/>
                <a:gd name="T7" fmla="*/ 0 h 16"/>
              </a:gdLst>
              <a:ahLst/>
              <a:cxnLst>
                <a:cxn ang="0">
                  <a:pos x="T0" y="T1"/>
                </a:cxn>
                <a:cxn ang="0">
                  <a:pos x="T2" y="T3"/>
                </a:cxn>
                <a:cxn ang="0">
                  <a:pos x="T4" y="T5"/>
                </a:cxn>
                <a:cxn ang="0">
                  <a:pos x="T6" y="T7"/>
                </a:cxn>
              </a:cxnLst>
              <a:rect l="0" t="0" r="r" b="b"/>
              <a:pathLst>
                <a:path w="30" h="16">
                  <a:moveTo>
                    <a:pt x="0" y="0"/>
                  </a:moveTo>
                  <a:lnTo>
                    <a:pt x="30" y="16"/>
                  </a:lnTo>
                  <a:lnTo>
                    <a:pt x="0"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9" name="Freeform 73"/>
            <p:cNvSpPr/>
            <p:nvPr/>
          </p:nvSpPr>
          <p:spPr bwMode="auto">
            <a:xfrm>
              <a:off x="5875" y="1708"/>
              <a:ext cx="107" cy="61"/>
            </a:xfrm>
            <a:custGeom>
              <a:avLst/>
              <a:gdLst>
                <a:gd name="T0" fmla="*/ 3 w 7"/>
                <a:gd name="T1" fmla="*/ 3 h 4"/>
                <a:gd name="T2" fmla="*/ 0 w 7"/>
                <a:gd name="T3" fmla="*/ 4 h 4"/>
                <a:gd name="T4" fmla="*/ 3 w 7"/>
                <a:gd name="T5" fmla="*/ 3 h 4"/>
                <a:gd name="T6" fmla="*/ 2 w 7"/>
                <a:gd name="T7" fmla="*/ 3 h 4"/>
                <a:gd name="T8" fmla="*/ 2 w 7"/>
                <a:gd name="T9" fmla="*/ 2 h 4"/>
                <a:gd name="T10" fmla="*/ 1 w 7"/>
                <a:gd name="T11" fmla="*/ 2 h 4"/>
                <a:gd name="T12" fmla="*/ 7 w 7"/>
                <a:gd name="T13" fmla="*/ 2 h 4"/>
                <a:gd name="T14" fmla="*/ 4 w 7"/>
                <a:gd name="T15" fmla="*/ 4 h 4"/>
                <a:gd name="T16" fmla="*/ 3 w 7"/>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3" y="3"/>
                  </a:moveTo>
                  <a:cubicBezTo>
                    <a:pt x="3" y="4"/>
                    <a:pt x="1" y="4"/>
                    <a:pt x="0" y="4"/>
                  </a:cubicBezTo>
                  <a:cubicBezTo>
                    <a:pt x="3" y="3"/>
                    <a:pt x="3" y="3"/>
                    <a:pt x="3" y="3"/>
                  </a:cubicBezTo>
                  <a:cubicBezTo>
                    <a:pt x="2" y="3"/>
                    <a:pt x="2" y="3"/>
                    <a:pt x="2" y="3"/>
                  </a:cubicBezTo>
                  <a:cubicBezTo>
                    <a:pt x="2" y="2"/>
                    <a:pt x="2" y="2"/>
                    <a:pt x="2" y="2"/>
                  </a:cubicBezTo>
                  <a:cubicBezTo>
                    <a:pt x="2" y="2"/>
                    <a:pt x="2" y="2"/>
                    <a:pt x="1" y="2"/>
                  </a:cubicBezTo>
                  <a:cubicBezTo>
                    <a:pt x="2" y="0"/>
                    <a:pt x="4" y="2"/>
                    <a:pt x="7" y="2"/>
                  </a:cubicBezTo>
                  <a:cubicBezTo>
                    <a:pt x="4" y="4"/>
                    <a:pt x="4" y="4"/>
                    <a:pt x="4" y="4"/>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0" name="Freeform 74"/>
            <p:cNvSpPr/>
            <p:nvPr/>
          </p:nvSpPr>
          <p:spPr bwMode="auto">
            <a:xfrm>
              <a:off x="5906" y="1386"/>
              <a:ext cx="30" cy="3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1" name="Freeform 75"/>
            <p:cNvSpPr/>
            <p:nvPr/>
          </p:nvSpPr>
          <p:spPr bwMode="auto">
            <a:xfrm>
              <a:off x="5891" y="1585"/>
              <a:ext cx="60" cy="15"/>
            </a:xfrm>
            <a:custGeom>
              <a:avLst/>
              <a:gdLst>
                <a:gd name="T0" fmla="*/ 0 w 4"/>
                <a:gd name="T1" fmla="*/ 1 h 1"/>
                <a:gd name="T2" fmla="*/ 0 w 4"/>
                <a:gd name="T3" fmla="*/ 0 h 1"/>
                <a:gd name="T4" fmla="*/ 4 w 4"/>
                <a:gd name="T5" fmla="*/ 0 h 1"/>
                <a:gd name="T6" fmla="*/ 0 w 4"/>
                <a:gd name="T7" fmla="*/ 1 h 1"/>
              </a:gdLst>
              <a:ahLst/>
              <a:cxnLst>
                <a:cxn ang="0">
                  <a:pos x="T0" y="T1"/>
                </a:cxn>
                <a:cxn ang="0">
                  <a:pos x="T2" y="T3"/>
                </a:cxn>
                <a:cxn ang="0">
                  <a:pos x="T4" y="T5"/>
                </a:cxn>
                <a:cxn ang="0">
                  <a:pos x="T6" y="T7"/>
                </a:cxn>
              </a:cxnLst>
              <a:rect l="0" t="0" r="r" b="b"/>
              <a:pathLst>
                <a:path w="4" h="1">
                  <a:moveTo>
                    <a:pt x="0" y="1"/>
                  </a:moveTo>
                  <a:cubicBezTo>
                    <a:pt x="0" y="0"/>
                    <a:pt x="0" y="0"/>
                    <a:pt x="0" y="0"/>
                  </a:cubicBezTo>
                  <a:cubicBezTo>
                    <a:pt x="1" y="0"/>
                    <a:pt x="3" y="0"/>
                    <a:pt x="4"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2" name="Freeform 76"/>
            <p:cNvSpPr/>
            <p:nvPr/>
          </p:nvSpPr>
          <p:spPr bwMode="auto">
            <a:xfrm>
              <a:off x="5921" y="1478"/>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3" name="Freeform 77"/>
            <p:cNvSpPr/>
            <p:nvPr/>
          </p:nvSpPr>
          <p:spPr bwMode="auto">
            <a:xfrm>
              <a:off x="5921" y="1554"/>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4" name="Freeform 78"/>
            <p:cNvSpPr/>
            <p:nvPr/>
          </p:nvSpPr>
          <p:spPr bwMode="auto">
            <a:xfrm>
              <a:off x="5967" y="215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5" name="Freeform 79"/>
            <p:cNvSpPr/>
            <p:nvPr/>
          </p:nvSpPr>
          <p:spPr bwMode="auto">
            <a:xfrm>
              <a:off x="5875" y="1646"/>
              <a:ext cx="46" cy="16"/>
            </a:xfrm>
            <a:custGeom>
              <a:avLst/>
              <a:gdLst>
                <a:gd name="T0" fmla="*/ 0 w 46"/>
                <a:gd name="T1" fmla="*/ 16 h 16"/>
                <a:gd name="T2" fmla="*/ 46 w 46"/>
                <a:gd name="T3" fmla="*/ 0 h 16"/>
                <a:gd name="T4" fmla="*/ 31 w 46"/>
                <a:gd name="T5" fmla="*/ 16 h 16"/>
                <a:gd name="T6" fmla="*/ 0 w 46"/>
                <a:gd name="T7" fmla="*/ 16 h 16"/>
              </a:gdLst>
              <a:ahLst/>
              <a:cxnLst>
                <a:cxn ang="0">
                  <a:pos x="T0" y="T1"/>
                </a:cxn>
                <a:cxn ang="0">
                  <a:pos x="T2" y="T3"/>
                </a:cxn>
                <a:cxn ang="0">
                  <a:pos x="T4" y="T5"/>
                </a:cxn>
                <a:cxn ang="0">
                  <a:pos x="T6" y="T7"/>
                </a:cxn>
              </a:cxnLst>
              <a:rect l="0" t="0" r="r" b="b"/>
              <a:pathLst>
                <a:path w="46" h="16">
                  <a:moveTo>
                    <a:pt x="0" y="16"/>
                  </a:moveTo>
                  <a:lnTo>
                    <a:pt x="46" y="0"/>
                  </a:lnTo>
                  <a:lnTo>
                    <a:pt x="3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6" name="Freeform 80"/>
            <p:cNvSpPr/>
            <p:nvPr/>
          </p:nvSpPr>
          <p:spPr bwMode="auto">
            <a:xfrm>
              <a:off x="5739" y="2184"/>
              <a:ext cx="228" cy="76"/>
            </a:xfrm>
            <a:custGeom>
              <a:avLst/>
              <a:gdLst>
                <a:gd name="T0" fmla="*/ 6 w 15"/>
                <a:gd name="T1" fmla="*/ 3 h 5"/>
                <a:gd name="T2" fmla="*/ 4 w 15"/>
                <a:gd name="T3" fmla="*/ 4 h 5"/>
                <a:gd name="T4" fmla="*/ 4 w 15"/>
                <a:gd name="T5" fmla="*/ 2 h 5"/>
                <a:gd name="T6" fmla="*/ 1 w 15"/>
                <a:gd name="T7" fmla="*/ 3 h 5"/>
                <a:gd name="T8" fmla="*/ 0 w 15"/>
                <a:gd name="T9" fmla="*/ 2 h 5"/>
                <a:gd name="T10" fmla="*/ 1 w 15"/>
                <a:gd name="T11" fmla="*/ 2 h 5"/>
                <a:gd name="T12" fmla="*/ 2 w 15"/>
                <a:gd name="T13" fmla="*/ 3 h 5"/>
                <a:gd name="T14" fmla="*/ 10 w 15"/>
                <a:gd name="T15" fmla="*/ 2 h 5"/>
                <a:gd name="T16" fmla="*/ 15 w 15"/>
                <a:gd name="T17" fmla="*/ 2 h 5"/>
                <a:gd name="T18" fmla="*/ 6 w 15"/>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6" y="3"/>
                  </a:moveTo>
                  <a:cubicBezTo>
                    <a:pt x="4" y="4"/>
                    <a:pt x="4" y="4"/>
                    <a:pt x="4" y="4"/>
                  </a:cubicBezTo>
                  <a:cubicBezTo>
                    <a:pt x="4" y="3"/>
                    <a:pt x="5" y="2"/>
                    <a:pt x="4" y="2"/>
                  </a:cubicBezTo>
                  <a:cubicBezTo>
                    <a:pt x="4" y="4"/>
                    <a:pt x="2" y="3"/>
                    <a:pt x="1" y="3"/>
                  </a:cubicBezTo>
                  <a:cubicBezTo>
                    <a:pt x="0" y="2"/>
                    <a:pt x="0" y="2"/>
                    <a:pt x="0" y="2"/>
                  </a:cubicBezTo>
                  <a:cubicBezTo>
                    <a:pt x="1" y="2"/>
                    <a:pt x="1" y="2"/>
                    <a:pt x="1" y="2"/>
                  </a:cubicBezTo>
                  <a:cubicBezTo>
                    <a:pt x="1" y="2"/>
                    <a:pt x="1" y="3"/>
                    <a:pt x="2" y="3"/>
                  </a:cubicBezTo>
                  <a:cubicBezTo>
                    <a:pt x="3" y="0"/>
                    <a:pt x="7" y="2"/>
                    <a:pt x="10" y="2"/>
                  </a:cubicBezTo>
                  <a:cubicBezTo>
                    <a:pt x="15" y="2"/>
                    <a:pt x="15" y="2"/>
                    <a:pt x="15" y="2"/>
                  </a:cubicBezTo>
                  <a:cubicBezTo>
                    <a:pt x="12" y="3"/>
                    <a:pt x="9"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7" name="Freeform 81"/>
            <p:cNvSpPr/>
            <p:nvPr/>
          </p:nvSpPr>
          <p:spPr bwMode="auto">
            <a:xfrm>
              <a:off x="5845" y="1984"/>
              <a:ext cx="76" cy="31"/>
            </a:xfrm>
            <a:custGeom>
              <a:avLst/>
              <a:gdLst>
                <a:gd name="T0" fmla="*/ 5 w 5"/>
                <a:gd name="T1" fmla="*/ 1 h 2"/>
                <a:gd name="T2" fmla="*/ 0 w 5"/>
                <a:gd name="T3" fmla="*/ 1 h 2"/>
                <a:gd name="T4" fmla="*/ 4 w 5"/>
                <a:gd name="T5" fmla="*/ 0 h 2"/>
                <a:gd name="T6" fmla="*/ 3 w 5"/>
                <a:gd name="T7" fmla="*/ 0 h 2"/>
                <a:gd name="T8" fmla="*/ 5 w 5"/>
                <a:gd name="T9" fmla="*/ 0 h 2"/>
                <a:gd name="T10" fmla="*/ 4 w 5"/>
                <a:gd name="T11" fmla="*/ 1 h 2"/>
                <a:gd name="T12" fmla="*/ 5 w 5"/>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1"/>
                  </a:moveTo>
                  <a:cubicBezTo>
                    <a:pt x="4" y="2"/>
                    <a:pt x="2" y="1"/>
                    <a:pt x="0" y="1"/>
                  </a:cubicBezTo>
                  <a:cubicBezTo>
                    <a:pt x="1" y="0"/>
                    <a:pt x="3" y="2"/>
                    <a:pt x="4" y="0"/>
                  </a:cubicBezTo>
                  <a:cubicBezTo>
                    <a:pt x="3" y="0"/>
                    <a:pt x="3" y="0"/>
                    <a:pt x="3" y="0"/>
                  </a:cubicBezTo>
                  <a:cubicBezTo>
                    <a:pt x="5" y="0"/>
                    <a:pt x="5" y="0"/>
                    <a:pt x="5" y="0"/>
                  </a:cubicBezTo>
                  <a:cubicBezTo>
                    <a:pt x="4" y="1"/>
                    <a:pt x="4" y="1"/>
                    <a:pt x="4" y="1"/>
                  </a:cubicBezTo>
                  <a:lnTo>
                    <a:pt x="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8" name="Freeform 82"/>
            <p:cNvSpPr/>
            <p:nvPr/>
          </p:nvSpPr>
          <p:spPr bwMode="auto">
            <a:xfrm>
              <a:off x="5891" y="2122"/>
              <a:ext cx="60" cy="92"/>
            </a:xfrm>
            <a:custGeom>
              <a:avLst/>
              <a:gdLst>
                <a:gd name="T0" fmla="*/ 4 w 4"/>
                <a:gd name="T1" fmla="*/ 3 h 6"/>
                <a:gd name="T2" fmla="*/ 2 w 4"/>
                <a:gd name="T3" fmla="*/ 4 h 6"/>
                <a:gd name="T4" fmla="*/ 0 w 4"/>
                <a:gd name="T5" fmla="*/ 4 h 6"/>
                <a:gd name="T6" fmla="*/ 4 w 4"/>
                <a:gd name="T7" fmla="*/ 2 h 6"/>
                <a:gd name="T8" fmla="*/ 4 w 4"/>
                <a:gd name="T9" fmla="*/ 3 h 6"/>
              </a:gdLst>
              <a:ahLst/>
              <a:cxnLst>
                <a:cxn ang="0">
                  <a:pos x="T0" y="T1"/>
                </a:cxn>
                <a:cxn ang="0">
                  <a:pos x="T2" y="T3"/>
                </a:cxn>
                <a:cxn ang="0">
                  <a:pos x="T4" y="T5"/>
                </a:cxn>
                <a:cxn ang="0">
                  <a:pos x="T6" y="T7"/>
                </a:cxn>
                <a:cxn ang="0">
                  <a:pos x="T8" y="T9"/>
                </a:cxn>
              </a:cxnLst>
              <a:rect l="0" t="0" r="r" b="b"/>
              <a:pathLst>
                <a:path w="4" h="6">
                  <a:moveTo>
                    <a:pt x="4" y="3"/>
                  </a:moveTo>
                  <a:cubicBezTo>
                    <a:pt x="3" y="3"/>
                    <a:pt x="2" y="4"/>
                    <a:pt x="2" y="4"/>
                  </a:cubicBezTo>
                  <a:cubicBezTo>
                    <a:pt x="0" y="4"/>
                    <a:pt x="0" y="4"/>
                    <a:pt x="0" y="4"/>
                  </a:cubicBezTo>
                  <a:cubicBezTo>
                    <a:pt x="2" y="6"/>
                    <a:pt x="1" y="0"/>
                    <a:pt x="4"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9" name="Rectangle 83"/>
            <p:cNvSpPr>
              <a:spLocks noChangeArrowheads="1"/>
            </p:cNvSpPr>
            <p:nvPr/>
          </p:nvSpPr>
          <p:spPr bwMode="auto">
            <a:xfrm>
              <a:off x="5784" y="1125"/>
              <a:ext cx="31"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0" name="Freeform 84"/>
            <p:cNvSpPr/>
            <p:nvPr/>
          </p:nvSpPr>
          <p:spPr bwMode="auto">
            <a:xfrm>
              <a:off x="5693" y="1570"/>
              <a:ext cx="182" cy="76"/>
            </a:xfrm>
            <a:custGeom>
              <a:avLst/>
              <a:gdLst>
                <a:gd name="T0" fmla="*/ 11 w 12"/>
                <a:gd name="T1" fmla="*/ 0 h 5"/>
                <a:gd name="T2" fmla="*/ 10 w 12"/>
                <a:gd name="T3" fmla="*/ 2 h 5"/>
                <a:gd name="T4" fmla="*/ 11 w 12"/>
                <a:gd name="T5" fmla="*/ 2 h 5"/>
                <a:gd name="T6" fmla="*/ 2 w 12"/>
                <a:gd name="T7" fmla="*/ 3 h 5"/>
                <a:gd name="T8" fmla="*/ 2 w 12"/>
                <a:gd name="T9" fmla="*/ 4 h 5"/>
                <a:gd name="T10" fmla="*/ 3 w 12"/>
                <a:gd name="T11" fmla="*/ 4 h 5"/>
                <a:gd name="T12" fmla="*/ 3 w 12"/>
                <a:gd name="T13" fmla="*/ 5 h 5"/>
                <a:gd name="T14" fmla="*/ 0 w 12"/>
                <a:gd name="T15" fmla="*/ 4 h 5"/>
                <a:gd name="T16" fmla="*/ 8 w 12"/>
                <a:gd name="T17" fmla="*/ 2 h 5"/>
                <a:gd name="T18" fmla="*/ 9 w 12"/>
                <a:gd name="T19" fmla="*/ 1 h 5"/>
                <a:gd name="T20" fmla="*/ 8 w 12"/>
                <a:gd name="T21" fmla="*/ 2 h 5"/>
                <a:gd name="T22" fmla="*/ 9 w 12"/>
                <a:gd name="T23" fmla="*/ 3 h 5"/>
                <a:gd name="T24" fmla="*/ 10 w 12"/>
                <a:gd name="T25" fmla="*/ 0 h 5"/>
                <a:gd name="T26" fmla="*/ 12 w 12"/>
                <a:gd name="T27" fmla="*/ 1 h 5"/>
                <a:gd name="T28" fmla="*/ 11 w 12"/>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5">
                  <a:moveTo>
                    <a:pt x="11" y="0"/>
                  </a:moveTo>
                  <a:cubicBezTo>
                    <a:pt x="10" y="1"/>
                    <a:pt x="10" y="1"/>
                    <a:pt x="10" y="2"/>
                  </a:cubicBezTo>
                  <a:cubicBezTo>
                    <a:pt x="11" y="2"/>
                    <a:pt x="11" y="2"/>
                    <a:pt x="11" y="2"/>
                  </a:cubicBezTo>
                  <a:cubicBezTo>
                    <a:pt x="8" y="3"/>
                    <a:pt x="5" y="5"/>
                    <a:pt x="2" y="3"/>
                  </a:cubicBezTo>
                  <a:cubicBezTo>
                    <a:pt x="2" y="4"/>
                    <a:pt x="2" y="4"/>
                    <a:pt x="2" y="4"/>
                  </a:cubicBezTo>
                  <a:cubicBezTo>
                    <a:pt x="2" y="4"/>
                    <a:pt x="2" y="4"/>
                    <a:pt x="3" y="4"/>
                  </a:cubicBezTo>
                  <a:cubicBezTo>
                    <a:pt x="3" y="5"/>
                    <a:pt x="3" y="5"/>
                    <a:pt x="3" y="5"/>
                  </a:cubicBezTo>
                  <a:cubicBezTo>
                    <a:pt x="2" y="4"/>
                    <a:pt x="1" y="4"/>
                    <a:pt x="0" y="4"/>
                  </a:cubicBezTo>
                  <a:cubicBezTo>
                    <a:pt x="2" y="2"/>
                    <a:pt x="7" y="4"/>
                    <a:pt x="8" y="2"/>
                  </a:cubicBezTo>
                  <a:cubicBezTo>
                    <a:pt x="9" y="1"/>
                    <a:pt x="9" y="1"/>
                    <a:pt x="9" y="1"/>
                  </a:cubicBezTo>
                  <a:cubicBezTo>
                    <a:pt x="9" y="2"/>
                    <a:pt x="8" y="2"/>
                    <a:pt x="8" y="2"/>
                  </a:cubicBezTo>
                  <a:cubicBezTo>
                    <a:pt x="9" y="2"/>
                    <a:pt x="9" y="3"/>
                    <a:pt x="9" y="3"/>
                  </a:cubicBezTo>
                  <a:cubicBezTo>
                    <a:pt x="10" y="2"/>
                    <a:pt x="9" y="1"/>
                    <a:pt x="10" y="0"/>
                  </a:cubicBezTo>
                  <a:cubicBezTo>
                    <a:pt x="11" y="0"/>
                    <a:pt x="11" y="1"/>
                    <a:pt x="12" y="1"/>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1" name="Freeform 85"/>
            <p:cNvSpPr/>
            <p:nvPr/>
          </p:nvSpPr>
          <p:spPr bwMode="auto">
            <a:xfrm>
              <a:off x="5800" y="1708"/>
              <a:ext cx="75" cy="31"/>
            </a:xfrm>
            <a:custGeom>
              <a:avLst/>
              <a:gdLst>
                <a:gd name="T0" fmla="*/ 0 w 5"/>
                <a:gd name="T1" fmla="*/ 2 h 2"/>
                <a:gd name="T2" fmla="*/ 5 w 5"/>
                <a:gd name="T3" fmla="*/ 0 h 2"/>
                <a:gd name="T4" fmla="*/ 0 w 5"/>
                <a:gd name="T5" fmla="*/ 2 h 2"/>
              </a:gdLst>
              <a:ahLst/>
              <a:cxnLst>
                <a:cxn ang="0">
                  <a:pos x="T0" y="T1"/>
                </a:cxn>
                <a:cxn ang="0">
                  <a:pos x="T2" y="T3"/>
                </a:cxn>
                <a:cxn ang="0">
                  <a:pos x="T4" y="T5"/>
                </a:cxn>
              </a:cxnLst>
              <a:rect l="0" t="0" r="r" b="b"/>
              <a:pathLst>
                <a:path w="5" h="2">
                  <a:moveTo>
                    <a:pt x="0" y="2"/>
                  </a:moveTo>
                  <a:cubicBezTo>
                    <a:pt x="1" y="1"/>
                    <a:pt x="3" y="0"/>
                    <a:pt x="5" y="0"/>
                  </a:cubicBezTo>
                  <a:cubicBezTo>
                    <a:pt x="3"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2" name="Freeform 86"/>
            <p:cNvSpPr/>
            <p:nvPr/>
          </p:nvSpPr>
          <p:spPr bwMode="auto">
            <a:xfrm>
              <a:off x="5754" y="1370"/>
              <a:ext cx="61" cy="0"/>
            </a:xfrm>
            <a:custGeom>
              <a:avLst/>
              <a:gdLst>
                <a:gd name="T0" fmla="*/ 61 w 61"/>
                <a:gd name="T1" fmla="*/ 61 w 61"/>
                <a:gd name="T2" fmla="*/ 15 w 61"/>
                <a:gd name="T3" fmla="*/ 0 w 61"/>
                <a:gd name="T4" fmla="*/ 61 w 61"/>
              </a:gdLst>
              <a:ahLst/>
              <a:cxnLst>
                <a:cxn ang="0">
                  <a:pos x="T0" y="0"/>
                </a:cxn>
                <a:cxn ang="0">
                  <a:pos x="T1" y="0"/>
                </a:cxn>
                <a:cxn ang="0">
                  <a:pos x="T2" y="0"/>
                </a:cxn>
                <a:cxn ang="0">
                  <a:pos x="T3" y="0"/>
                </a:cxn>
                <a:cxn ang="0">
                  <a:pos x="T4" y="0"/>
                </a:cxn>
              </a:cxnLst>
              <a:rect l="0" t="0" r="r" b="b"/>
              <a:pathLst>
                <a:path w="61">
                  <a:moveTo>
                    <a:pt x="61" y="0"/>
                  </a:moveTo>
                  <a:lnTo>
                    <a:pt x="61" y="0"/>
                  </a:lnTo>
                  <a:lnTo>
                    <a:pt x="15" y="0"/>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3" name="Freeform 87"/>
            <p:cNvSpPr/>
            <p:nvPr/>
          </p:nvSpPr>
          <p:spPr bwMode="auto">
            <a:xfrm>
              <a:off x="5556" y="1739"/>
              <a:ext cx="304" cy="92"/>
            </a:xfrm>
            <a:custGeom>
              <a:avLst/>
              <a:gdLst>
                <a:gd name="T0" fmla="*/ 20 w 20"/>
                <a:gd name="T1" fmla="*/ 3 h 6"/>
                <a:gd name="T2" fmla="*/ 17 w 20"/>
                <a:gd name="T3" fmla="*/ 3 h 6"/>
                <a:gd name="T4" fmla="*/ 17 w 20"/>
                <a:gd name="T5" fmla="*/ 4 h 6"/>
                <a:gd name="T6" fmla="*/ 16 w 20"/>
                <a:gd name="T7" fmla="*/ 3 h 6"/>
                <a:gd name="T8" fmla="*/ 12 w 20"/>
                <a:gd name="T9" fmla="*/ 4 h 6"/>
                <a:gd name="T10" fmla="*/ 12 w 20"/>
                <a:gd name="T11" fmla="*/ 3 h 6"/>
                <a:gd name="T12" fmla="*/ 7 w 20"/>
                <a:gd name="T13" fmla="*/ 5 h 6"/>
                <a:gd name="T14" fmla="*/ 6 w 20"/>
                <a:gd name="T15" fmla="*/ 4 h 6"/>
                <a:gd name="T16" fmla="*/ 0 w 20"/>
                <a:gd name="T17" fmla="*/ 5 h 6"/>
                <a:gd name="T18" fmla="*/ 10 w 20"/>
                <a:gd name="T19" fmla="*/ 2 h 6"/>
                <a:gd name="T20" fmla="*/ 6 w 20"/>
                <a:gd name="T21" fmla="*/ 2 h 6"/>
                <a:gd name="T22" fmla="*/ 13 w 20"/>
                <a:gd name="T23" fmla="*/ 0 h 6"/>
                <a:gd name="T24" fmla="*/ 14 w 20"/>
                <a:gd name="T25" fmla="*/ 0 h 6"/>
                <a:gd name="T26" fmla="*/ 12 w 20"/>
                <a:gd name="T27" fmla="*/ 3 h 6"/>
                <a:gd name="T28" fmla="*/ 17 w 20"/>
                <a:gd name="T29" fmla="*/ 2 h 6"/>
                <a:gd name="T30" fmla="*/ 19 w 20"/>
                <a:gd name="T31" fmla="*/ 3 h 6"/>
                <a:gd name="T32" fmla="*/ 20 w 20"/>
                <a:gd name="T33" fmla="*/ 2 h 6"/>
                <a:gd name="T34" fmla="*/ 20 w 20"/>
                <a:gd name="T35"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6">
                  <a:moveTo>
                    <a:pt x="20" y="3"/>
                  </a:moveTo>
                  <a:cubicBezTo>
                    <a:pt x="19" y="3"/>
                    <a:pt x="18" y="3"/>
                    <a:pt x="17" y="3"/>
                  </a:cubicBezTo>
                  <a:cubicBezTo>
                    <a:pt x="17" y="4"/>
                    <a:pt x="17" y="4"/>
                    <a:pt x="17" y="4"/>
                  </a:cubicBezTo>
                  <a:cubicBezTo>
                    <a:pt x="17" y="4"/>
                    <a:pt x="17" y="3"/>
                    <a:pt x="16" y="3"/>
                  </a:cubicBezTo>
                  <a:cubicBezTo>
                    <a:pt x="15" y="6"/>
                    <a:pt x="14" y="2"/>
                    <a:pt x="12" y="4"/>
                  </a:cubicBezTo>
                  <a:cubicBezTo>
                    <a:pt x="12" y="3"/>
                    <a:pt x="12" y="3"/>
                    <a:pt x="12" y="3"/>
                  </a:cubicBezTo>
                  <a:cubicBezTo>
                    <a:pt x="10" y="3"/>
                    <a:pt x="9" y="4"/>
                    <a:pt x="7" y="5"/>
                  </a:cubicBezTo>
                  <a:cubicBezTo>
                    <a:pt x="6" y="4"/>
                    <a:pt x="6" y="4"/>
                    <a:pt x="6" y="4"/>
                  </a:cubicBezTo>
                  <a:cubicBezTo>
                    <a:pt x="5" y="6"/>
                    <a:pt x="1" y="5"/>
                    <a:pt x="0" y="5"/>
                  </a:cubicBezTo>
                  <a:cubicBezTo>
                    <a:pt x="4" y="4"/>
                    <a:pt x="7" y="4"/>
                    <a:pt x="10" y="2"/>
                  </a:cubicBezTo>
                  <a:cubicBezTo>
                    <a:pt x="9" y="2"/>
                    <a:pt x="7" y="2"/>
                    <a:pt x="6" y="2"/>
                  </a:cubicBezTo>
                  <a:cubicBezTo>
                    <a:pt x="8" y="1"/>
                    <a:pt x="10" y="2"/>
                    <a:pt x="13" y="0"/>
                  </a:cubicBezTo>
                  <a:cubicBezTo>
                    <a:pt x="14" y="0"/>
                    <a:pt x="14" y="0"/>
                    <a:pt x="14" y="0"/>
                  </a:cubicBezTo>
                  <a:cubicBezTo>
                    <a:pt x="13" y="0"/>
                    <a:pt x="10" y="2"/>
                    <a:pt x="12" y="3"/>
                  </a:cubicBezTo>
                  <a:cubicBezTo>
                    <a:pt x="14" y="3"/>
                    <a:pt x="15" y="2"/>
                    <a:pt x="17" y="2"/>
                  </a:cubicBezTo>
                  <a:cubicBezTo>
                    <a:pt x="17" y="3"/>
                    <a:pt x="19" y="2"/>
                    <a:pt x="19" y="3"/>
                  </a:cubicBezTo>
                  <a:cubicBezTo>
                    <a:pt x="20" y="2"/>
                    <a:pt x="20" y="2"/>
                    <a:pt x="20" y="2"/>
                  </a:cubicBezTo>
                  <a:lnTo>
                    <a:pt x="2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4" name="Freeform 88"/>
            <p:cNvSpPr/>
            <p:nvPr/>
          </p:nvSpPr>
          <p:spPr bwMode="auto">
            <a:xfrm>
              <a:off x="5663" y="1201"/>
              <a:ext cx="121" cy="46"/>
            </a:xfrm>
            <a:custGeom>
              <a:avLst/>
              <a:gdLst>
                <a:gd name="T0" fmla="*/ 0 w 8"/>
                <a:gd name="T1" fmla="*/ 2 h 3"/>
                <a:gd name="T2" fmla="*/ 6 w 8"/>
                <a:gd name="T3" fmla="*/ 0 h 3"/>
                <a:gd name="T4" fmla="*/ 8 w 8"/>
                <a:gd name="T5" fmla="*/ 1 h 3"/>
                <a:gd name="T6" fmla="*/ 0 w 8"/>
                <a:gd name="T7" fmla="*/ 3 h 3"/>
                <a:gd name="T8" fmla="*/ 0 w 8"/>
                <a:gd name="T9" fmla="*/ 2 h 3"/>
              </a:gdLst>
              <a:ahLst/>
              <a:cxnLst>
                <a:cxn ang="0">
                  <a:pos x="T0" y="T1"/>
                </a:cxn>
                <a:cxn ang="0">
                  <a:pos x="T2" y="T3"/>
                </a:cxn>
                <a:cxn ang="0">
                  <a:pos x="T4" y="T5"/>
                </a:cxn>
                <a:cxn ang="0">
                  <a:pos x="T6" y="T7"/>
                </a:cxn>
                <a:cxn ang="0">
                  <a:pos x="T8" y="T9"/>
                </a:cxn>
              </a:cxnLst>
              <a:rect l="0" t="0" r="r" b="b"/>
              <a:pathLst>
                <a:path w="8" h="3">
                  <a:moveTo>
                    <a:pt x="0" y="2"/>
                  </a:moveTo>
                  <a:cubicBezTo>
                    <a:pt x="2" y="1"/>
                    <a:pt x="5" y="2"/>
                    <a:pt x="6" y="0"/>
                  </a:cubicBezTo>
                  <a:cubicBezTo>
                    <a:pt x="8" y="1"/>
                    <a:pt x="8" y="1"/>
                    <a:pt x="8" y="1"/>
                  </a:cubicBezTo>
                  <a:cubicBezTo>
                    <a:pt x="0" y="3"/>
                    <a:pt x="0" y="3"/>
                    <a:pt x="0" y="3"/>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5" name="Freeform 89"/>
            <p:cNvSpPr/>
            <p:nvPr/>
          </p:nvSpPr>
          <p:spPr bwMode="auto">
            <a:xfrm>
              <a:off x="5739" y="1831"/>
              <a:ext cx="106" cy="30"/>
            </a:xfrm>
            <a:custGeom>
              <a:avLst/>
              <a:gdLst>
                <a:gd name="T0" fmla="*/ 3 w 7"/>
                <a:gd name="T1" fmla="*/ 1 h 2"/>
                <a:gd name="T2" fmla="*/ 2 w 7"/>
                <a:gd name="T3" fmla="*/ 2 h 2"/>
                <a:gd name="T4" fmla="*/ 0 w 7"/>
                <a:gd name="T5" fmla="*/ 1 h 2"/>
                <a:gd name="T6" fmla="*/ 7 w 7"/>
                <a:gd name="T7" fmla="*/ 0 h 2"/>
                <a:gd name="T8" fmla="*/ 3 w 7"/>
                <a:gd name="T9" fmla="*/ 1 h 2"/>
              </a:gdLst>
              <a:ahLst/>
              <a:cxnLst>
                <a:cxn ang="0">
                  <a:pos x="T0" y="T1"/>
                </a:cxn>
                <a:cxn ang="0">
                  <a:pos x="T2" y="T3"/>
                </a:cxn>
                <a:cxn ang="0">
                  <a:pos x="T4" y="T5"/>
                </a:cxn>
                <a:cxn ang="0">
                  <a:pos x="T6" y="T7"/>
                </a:cxn>
                <a:cxn ang="0">
                  <a:pos x="T8" y="T9"/>
                </a:cxn>
              </a:cxnLst>
              <a:rect l="0" t="0" r="r" b="b"/>
              <a:pathLst>
                <a:path w="7" h="2">
                  <a:moveTo>
                    <a:pt x="3" y="1"/>
                  </a:moveTo>
                  <a:cubicBezTo>
                    <a:pt x="2" y="2"/>
                    <a:pt x="2" y="2"/>
                    <a:pt x="2" y="2"/>
                  </a:cubicBezTo>
                  <a:cubicBezTo>
                    <a:pt x="2" y="1"/>
                    <a:pt x="0" y="1"/>
                    <a:pt x="0" y="1"/>
                  </a:cubicBezTo>
                  <a:cubicBezTo>
                    <a:pt x="7" y="0"/>
                    <a:pt x="7" y="0"/>
                    <a:pt x="7" y="0"/>
                  </a:cubicBezTo>
                  <a:cubicBezTo>
                    <a:pt x="6"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6" name="Freeform 90"/>
            <p:cNvSpPr/>
            <p:nvPr/>
          </p:nvSpPr>
          <p:spPr bwMode="auto">
            <a:xfrm>
              <a:off x="5587" y="1953"/>
              <a:ext cx="258" cy="46"/>
            </a:xfrm>
            <a:custGeom>
              <a:avLst/>
              <a:gdLst>
                <a:gd name="T0" fmla="*/ 17 w 17"/>
                <a:gd name="T1" fmla="*/ 2 h 3"/>
                <a:gd name="T2" fmla="*/ 15 w 17"/>
                <a:gd name="T3" fmla="*/ 2 h 3"/>
                <a:gd name="T4" fmla="*/ 16 w 17"/>
                <a:gd name="T5" fmla="*/ 2 h 3"/>
                <a:gd name="T6" fmla="*/ 7 w 17"/>
                <a:gd name="T7" fmla="*/ 2 h 3"/>
                <a:gd name="T8" fmla="*/ 4 w 17"/>
                <a:gd name="T9" fmla="*/ 2 h 3"/>
                <a:gd name="T10" fmla="*/ 1 w 17"/>
                <a:gd name="T11" fmla="*/ 1 h 3"/>
                <a:gd name="T12" fmla="*/ 8 w 17"/>
                <a:gd name="T13" fmla="*/ 0 h 3"/>
                <a:gd name="T14" fmla="*/ 9 w 17"/>
                <a:gd name="T15" fmla="*/ 1 h 3"/>
                <a:gd name="T16" fmla="*/ 9 w 17"/>
                <a:gd name="T17" fmla="*/ 0 h 3"/>
                <a:gd name="T18" fmla="*/ 12 w 17"/>
                <a:gd name="T19" fmla="*/ 2 h 3"/>
                <a:gd name="T20" fmla="*/ 17 w 17"/>
                <a:gd name="T21" fmla="*/ 1 h 3"/>
                <a:gd name="T22" fmla="*/ 17 w 17"/>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3">
                  <a:moveTo>
                    <a:pt x="17" y="2"/>
                  </a:moveTo>
                  <a:cubicBezTo>
                    <a:pt x="17" y="2"/>
                    <a:pt x="15" y="1"/>
                    <a:pt x="15" y="2"/>
                  </a:cubicBezTo>
                  <a:cubicBezTo>
                    <a:pt x="15" y="3"/>
                    <a:pt x="16" y="2"/>
                    <a:pt x="16" y="2"/>
                  </a:cubicBezTo>
                  <a:cubicBezTo>
                    <a:pt x="14" y="2"/>
                    <a:pt x="10" y="3"/>
                    <a:pt x="7" y="2"/>
                  </a:cubicBezTo>
                  <a:cubicBezTo>
                    <a:pt x="7" y="1"/>
                    <a:pt x="5" y="2"/>
                    <a:pt x="4" y="2"/>
                  </a:cubicBezTo>
                  <a:cubicBezTo>
                    <a:pt x="3" y="1"/>
                    <a:pt x="0" y="1"/>
                    <a:pt x="1" y="1"/>
                  </a:cubicBezTo>
                  <a:cubicBezTo>
                    <a:pt x="4" y="1"/>
                    <a:pt x="5" y="1"/>
                    <a:pt x="8" y="0"/>
                  </a:cubicBezTo>
                  <a:cubicBezTo>
                    <a:pt x="8" y="1"/>
                    <a:pt x="8" y="1"/>
                    <a:pt x="9" y="1"/>
                  </a:cubicBezTo>
                  <a:cubicBezTo>
                    <a:pt x="9" y="1"/>
                    <a:pt x="9" y="1"/>
                    <a:pt x="9" y="0"/>
                  </a:cubicBezTo>
                  <a:cubicBezTo>
                    <a:pt x="9" y="1"/>
                    <a:pt x="10" y="2"/>
                    <a:pt x="12" y="2"/>
                  </a:cubicBezTo>
                  <a:cubicBezTo>
                    <a:pt x="13" y="0"/>
                    <a:pt x="16" y="1"/>
                    <a:pt x="17" y="1"/>
                  </a:cubicBezTo>
                  <a:lnTo>
                    <a:pt x="1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7" name="Freeform 91"/>
            <p:cNvSpPr/>
            <p:nvPr/>
          </p:nvSpPr>
          <p:spPr bwMode="auto">
            <a:xfrm>
              <a:off x="5830" y="2122"/>
              <a:ext cx="45" cy="16"/>
            </a:xfrm>
            <a:custGeom>
              <a:avLst/>
              <a:gdLst>
                <a:gd name="T0" fmla="*/ 45 w 45"/>
                <a:gd name="T1" fmla="*/ 0 h 16"/>
                <a:gd name="T2" fmla="*/ 0 w 45"/>
                <a:gd name="T3" fmla="*/ 16 h 16"/>
                <a:gd name="T4" fmla="*/ 45 w 45"/>
                <a:gd name="T5" fmla="*/ 0 h 16"/>
              </a:gdLst>
              <a:ahLst/>
              <a:cxnLst>
                <a:cxn ang="0">
                  <a:pos x="T0" y="T1"/>
                </a:cxn>
                <a:cxn ang="0">
                  <a:pos x="T2" y="T3"/>
                </a:cxn>
                <a:cxn ang="0">
                  <a:pos x="T4" y="T5"/>
                </a:cxn>
              </a:cxnLst>
              <a:rect l="0" t="0" r="r" b="b"/>
              <a:pathLst>
                <a:path w="45" h="16">
                  <a:moveTo>
                    <a:pt x="45" y="0"/>
                  </a:moveTo>
                  <a:lnTo>
                    <a:pt x="0" y="16"/>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8" name="Rectangle 92"/>
            <p:cNvSpPr>
              <a:spLocks noChangeArrowheads="1"/>
            </p:cNvSpPr>
            <p:nvPr/>
          </p:nvSpPr>
          <p:spPr bwMode="auto">
            <a:xfrm>
              <a:off x="5860" y="2184"/>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9" name="Freeform 93"/>
            <p:cNvSpPr/>
            <p:nvPr/>
          </p:nvSpPr>
          <p:spPr bwMode="auto">
            <a:xfrm>
              <a:off x="5800" y="2030"/>
              <a:ext cx="30" cy="46"/>
            </a:xfrm>
            <a:custGeom>
              <a:avLst/>
              <a:gdLst>
                <a:gd name="T0" fmla="*/ 0 w 2"/>
                <a:gd name="T1" fmla="*/ 1 h 3"/>
                <a:gd name="T2" fmla="*/ 0 w 2"/>
                <a:gd name="T3" fmla="*/ 1 h 3"/>
                <a:gd name="T4" fmla="*/ 2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1"/>
                    <a:pt x="0" y="1"/>
                    <a:pt x="0" y="1"/>
                  </a:cubicBezTo>
                  <a:cubicBezTo>
                    <a:pt x="1" y="2"/>
                    <a:pt x="1" y="0"/>
                    <a:pt x="2" y="0"/>
                  </a:cubicBezTo>
                  <a:cubicBezTo>
                    <a:pt x="1" y="0"/>
                    <a:pt x="1"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0" name="Freeform 94"/>
            <p:cNvSpPr/>
            <p:nvPr/>
          </p:nvSpPr>
          <p:spPr bwMode="auto">
            <a:xfrm>
              <a:off x="5632" y="1370"/>
              <a:ext cx="107" cy="16"/>
            </a:xfrm>
            <a:custGeom>
              <a:avLst/>
              <a:gdLst>
                <a:gd name="T0" fmla="*/ 107 w 107"/>
                <a:gd name="T1" fmla="*/ 0 h 16"/>
                <a:gd name="T2" fmla="*/ 107 w 107"/>
                <a:gd name="T3" fmla="*/ 0 h 16"/>
                <a:gd name="T4" fmla="*/ 0 w 107"/>
                <a:gd name="T5" fmla="*/ 16 h 16"/>
                <a:gd name="T6" fmla="*/ 0 w 107"/>
                <a:gd name="T7" fmla="*/ 16 h 16"/>
                <a:gd name="T8" fmla="*/ 107 w 107"/>
                <a:gd name="T9" fmla="*/ 0 h 16"/>
              </a:gdLst>
              <a:ahLst/>
              <a:cxnLst>
                <a:cxn ang="0">
                  <a:pos x="T0" y="T1"/>
                </a:cxn>
                <a:cxn ang="0">
                  <a:pos x="T2" y="T3"/>
                </a:cxn>
                <a:cxn ang="0">
                  <a:pos x="T4" y="T5"/>
                </a:cxn>
                <a:cxn ang="0">
                  <a:pos x="T6" y="T7"/>
                </a:cxn>
                <a:cxn ang="0">
                  <a:pos x="T8" y="T9"/>
                </a:cxn>
              </a:cxnLst>
              <a:rect l="0" t="0" r="r" b="b"/>
              <a:pathLst>
                <a:path w="107" h="16">
                  <a:moveTo>
                    <a:pt x="107" y="0"/>
                  </a:moveTo>
                  <a:lnTo>
                    <a:pt x="107" y="0"/>
                  </a:lnTo>
                  <a:lnTo>
                    <a:pt x="0" y="16"/>
                  </a:lnTo>
                  <a:lnTo>
                    <a:pt x="0" y="16"/>
                  </a:lnTo>
                  <a:lnTo>
                    <a:pt x="10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1" name="Freeform 95"/>
            <p:cNvSpPr/>
            <p:nvPr/>
          </p:nvSpPr>
          <p:spPr bwMode="auto">
            <a:xfrm>
              <a:off x="5632" y="2245"/>
              <a:ext cx="198" cy="61"/>
            </a:xfrm>
            <a:custGeom>
              <a:avLst/>
              <a:gdLst>
                <a:gd name="T0" fmla="*/ 6 w 13"/>
                <a:gd name="T1" fmla="*/ 2 h 4"/>
                <a:gd name="T2" fmla="*/ 3 w 13"/>
                <a:gd name="T3" fmla="*/ 1 h 4"/>
                <a:gd name="T4" fmla="*/ 0 w 13"/>
                <a:gd name="T5" fmla="*/ 1 h 4"/>
                <a:gd name="T6" fmla="*/ 4 w 13"/>
                <a:gd name="T7" fmla="*/ 1 h 4"/>
                <a:gd name="T8" fmla="*/ 4 w 13"/>
                <a:gd name="T9" fmla="*/ 2 h 4"/>
                <a:gd name="T10" fmla="*/ 13 w 13"/>
                <a:gd name="T11" fmla="*/ 1 h 4"/>
                <a:gd name="T12" fmla="*/ 6 w 1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6" y="2"/>
                  </a:moveTo>
                  <a:cubicBezTo>
                    <a:pt x="5" y="2"/>
                    <a:pt x="3" y="2"/>
                    <a:pt x="3" y="1"/>
                  </a:cubicBezTo>
                  <a:cubicBezTo>
                    <a:pt x="0" y="1"/>
                    <a:pt x="0" y="1"/>
                    <a:pt x="0" y="1"/>
                  </a:cubicBezTo>
                  <a:cubicBezTo>
                    <a:pt x="4" y="1"/>
                    <a:pt x="4" y="1"/>
                    <a:pt x="4" y="1"/>
                  </a:cubicBezTo>
                  <a:cubicBezTo>
                    <a:pt x="4" y="1"/>
                    <a:pt x="4" y="1"/>
                    <a:pt x="4" y="2"/>
                  </a:cubicBezTo>
                  <a:cubicBezTo>
                    <a:pt x="6" y="0"/>
                    <a:pt x="10" y="1"/>
                    <a:pt x="13" y="1"/>
                  </a:cubicBezTo>
                  <a:cubicBezTo>
                    <a:pt x="10" y="1"/>
                    <a:pt x="7" y="4"/>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2" name="Freeform 96"/>
            <p:cNvSpPr/>
            <p:nvPr/>
          </p:nvSpPr>
          <p:spPr bwMode="auto">
            <a:xfrm>
              <a:off x="5708" y="2138"/>
              <a:ext cx="92" cy="76"/>
            </a:xfrm>
            <a:custGeom>
              <a:avLst/>
              <a:gdLst>
                <a:gd name="T0" fmla="*/ 6 w 6"/>
                <a:gd name="T1" fmla="*/ 2 h 5"/>
                <a:gd name="T2" fmla="*/ 2 w 6"/>
                <a:gd name="T3" fmla="*/ 2 h 5"/>
                <a:gd name="T4" fmla="*/ 0 w 6"/>
                <a:gd name="T5" fmla="*/ 2 h 5"/>
                <a:gd name="T6" fmla="*/ 4 w 6"/>
                <a:gd name="T7" fmla="*/ 2 h 5"/>
                <a:gd name="T8" fmla="*/ 5 w 6"/>
                <a:gd name="T9" fmla="*/ 1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4" y="1"/>
                    <a:pt x="4" y="5"/>
                    <a:pt x="2" y="2"/>
                  </a:cubicBezTo>
                  <a:cubicBezTo>
                    <a:pt x="1" y="2"/>
                    <a:pt x="1" y="3"/>
                    <a:pt x="0" y="2"/>
                  </a:cubicBezTo>
                  <a:cubicBezTo>
                    <a:pt x="2" y="3"/>
                    <a:pt x="3" y="0"/>
                    <a:pt x="4" y="2"/>
                  </a:cubicBezTo>
                  <a:cubicBezTo>
                    <a:pt x="5" y="1"/>
                    <a:pt x="5" y="1"/>
                    <a:pt x="5" y="1"/>
                  </a:cubicBezTo>
                  <a:cubicBezTo>
                    <a:pt x="5" y="1"/>
                    <a:pt x="6"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3" name="Freeform 97"/>
            <p:cNvSpPr/>
            <p:nvPr/>
          </p:nvSpPr>
          <p:spPr bwMode="auto">
            <a:xfrm>
              <a:off x="5754" y="2045"/>
              <a:ext cx="30" cy="16"/>
            </a:xfrm>
            <a:custGeom>
              <a:avLst/>
              <a:gdLst>
                <a:gd name="T0" fmla="*/ 1 w 2"/>
                <a:gd name="T1" fmla="*/ 1 h 1"/>
                <a:gd name="T2" fmla="*/ 0 w 2"/>
                <a:gd name="T3" fmla="*/ 0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0"/>
                    <a:pt x="0" y="0"/>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4" name="Freeform 98"/>
            <p:cNvSpPr/>
            <p:nvPr/>
          </p:nvSpPr>
          <p:spPr bwMode="auto">
            <a:xfrm>
              <a:off x="5769" y="2107"/>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5" name="Freeform 99"/>
            <p:cNvSpPr/>
            <p:nvPr/>
          </p:nvSpPr>
          <p:spPr bwMode="auto">
            <a:xfrm>
              <a:off x="5632" y="1201"/>
              <a:ext cx="46" cy="46"/>
            </a:xfrm>
            <a:custGeom>
              <a:avLst/>
              <a:gdLst>
                <a:gd name="T0" fmla="*/ 0 w 3"/>
                <a:gd name="T1" fmla="*/ 2 h 3"/>
                <a:gd name="T2" fmla="*/ 1 w 3"/>
                <a:gd name="T3" fmla="*/ 2 h 3"/>
                <a:gd name="T4" fmla="*/ 1 w 3"/>
                <a:gd name="T5" fmla="*/ 3 h 3"/>
                <a:gd name="T6" fmla="*/ 0 w 3"/>
                <a:gd name="T7" fmla="*/ 3 h 3"/>
                <a:gd name="T8" fmla="*/ 0 w 3"/>
                <a:gd name="T9" fmla="*/ 0 h 3"/>
                <a:gd name="T10" fmla="*/ 3 w 3"/>
                <a:gd name="T11" fmla="*/ 0 h 3"/>
                <a:gd name="T12" fmla="*/ 0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2"/>
                  </a:moveTo>
                  <a:cubicBezTo>
                    <a:pt x="0" y="2"/>
                    <a:pt x="0" y="2"/>
                    <a:pt x="1" y="2"/>
                  </a:cubicBezTo>
                  <a:cubicBezTo>
                    <a:pt x="1" y="3"/>
                    <a:pt x="1" y="3"/>
                    <a:pt x="1" y="3"/>
                  </a:cubicBezTo>
                  <a:cubicBezTo>
                    <a:pt x="0" y="3"/>
                    <a:pt x="0" y="3"/>
                    <a:pt x="0" y="3"/>
                  </a:cubicBezTo>
                  <a:cubicBezTo>
                    <a:pt x="0" y="0"/>
                    <a:pt x="0" y="0"/>
                    <a:pt x="0" y="0"/>
                  </a:cubicBezTo>
                  <a:cubicBezTo>
                    <a:pt x="0" y="1"/>
                    <a:pt x="2" y="0"/>
                    <a:pt x="3" y="0"/>
                  </a:cubicBezTo>
                  <a:cubicBezTo>
                    <a:pt x="3" y="1"/>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6" name="Rectangle 100"/>
            <p:cNvSpPr>
              <a:spLocks noChangeArrowheads="1"/>
            </p:cNvSpPr>
            <p:nvPr/>
          </p:nvSpPr>
          <p:spPr bwMode="auto">
            <a:xfrm>
              <a:off x="5693" y="169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07" name="Freeform 101"/>
            <p:cNvSpPr/>
            <p:nvPr/>
          </p:nvSpPr>
          <p:spPr bwMode="auto">
            <a:xfrm>
              <a:off x="5739" y="2122"/>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8" name="Freeform 102"/>
            <p:cNvSpPr/>
            <p:nvPr/>
          </p:nvSpPr>
          <p:spPr bwMode="auto">
            <a:xfrm>
              <a:off x="5632" y="1616"/>
              <a:ext cx="61" cy="30"/>
            </a:xfrm>
            <a:custGeom>
              <a:avLst/>
              <a:gdLst>
                <a:gd name="T0" fmla="*/ 0 w 4"/>
                <a:gd name="T1" fmla="*/ 2 h 2"/>
                <a:gd name="T2" fmla="*/ 0 w 4"/>
                <a:gd name="T3" fmla="*/ 1 h 2"/>
                <a:gd name="T4" fmla="*/ 4 w 4"/>
                <a:gd name="T5" fmla="*/ 1 h 2"/>
                <a:gd name="T6" fmla="*/ 0 w 4"/>
                <a:gd name="T7" fmla="*/ 2 h 2"/>
              </a:gdLst>
              <a:ahLst/>
              <a:cxnLst>
                <a:cxn ang="0">
                  <a:pos x="T0" y="T1"/>
                </a:cxn>
                <a:cxn ang="0">
                  <a:pos x="T2" y="T3"/>
                </a:cxn>
                <a:cxn ang="0">
                  <a:pos x="T4" y="T5"/>
                </a:cxn>
                <a:cxn ang="0">
                  <a:pos x="T6" y="T7"/>
                </a:cxn>
              </a:cxnLst>
              <a:rect l="0" t="0" r="r" b="b"/>
              <a:pathLst>
                <a:path w="4" h="2">
                  <a:moveTo>
                    <a:pt x="0" y="2"/>
                  </a:moveTo>
                  <a:cubicBezTo>
                    <a:pt x="0" y="2"/>
                    <a:pt x="0" y="2"/>
                    <a:pt x="0" y="1"/>
                  </a:cubicBezTo>
                  <a:cubicBezTo>
                    <a:pt x="1" y="2"/>
                    <a:pt x="2" y="0"/>
                    <a:pt x="4" y="1"/>
                  </a:cubicBezTo>
                  <a:cubicBezTo>
                    <a:pt x="2" y="0"/>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9" name="Freeform 103"/>
            <p:cNvSpPr/>
            <p:nvPr/>
          </p:nvSpPr>
          <p:spPr bwMode="auto">
            <a:xfrm>
              <a:off x="5572" y="1155"/>
              <a:ext cx="45" cy="16"/>
            </a:xfrm>
            <a:custGeom>
              <a:avLst/>
              <a:gdLst>
                <a:gd name="T0" fmla="*/ 45 w 45"/>
                <a:gd name="T1" fmla="*/ 0 h 16"/>
                <a:gd name="T2" fmla="*/ 45 w 45"/>
                <a:gd name="T3" fmla="*/ 16 h 16"/>
                <a:gd name="T4" fmla="*/ 15 w 45"/>
                <a:gd name="T5" fmla="*/ 16 h 16"/>
                <a:gd name="T6" fmla="*/ 0 w 45"/>
                <a:gd name="T7" fmla="*/ 0 h 16"/>
                <a:gd name="T8" fmla="*/ 45 w 45"/>
                <a:gd name="T9" fmla="*/ 0 h 16"/>
              </a:gdLst>
              <a:ahLst/>
              <a:cxnLst>
                <a:cxn ang="0">
                  <a:pos x="T0" y="T1"/>
                </a:cxn>
                <a:cxn ang="0">
                  <a:pos x="T2" y="T3"/>
                </a:cxn>
                <a:cxn ang="0">
                  <a:pos x="T4" y="T5"/>
                </a:cxn>
                <a:cxn ang="0">
                  <a:pos x="T6" y="T7"/>
                </a:cxn>
                <a:cxn ang="0">
                  <a:pos x="T8" y="T9"/>
                </a:cxn>
              </a:cxnLst>
              <a:rect l="0" t="0" r="r" b="b"/>
              <a:pathLst>
                <a:path w="45" h="16">
                  <a:moveTo>
                    <a:pt x="45" y="0"/>
                  </a:moveTo>
                  <a:lnTo>
                    <a:pt x="45" y="16"/>
                  </a:lnTo>
                  <a:lnTo>
                    <a:pt x="15" y="16"/>
                  </a:ln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0" name="Freeform 104"/>
            <p:cNvSpPr/>
            <p:nvPr/>
          </p:nvSpPr>
          <p:spPr bwMode="auto">
            <a:xfrm>
              <a:off x="5526" y="1232"/>
              <a:ext cx="91" cy="31"/>
            </a:xfrm>
            <a:custGeom>
              <a:avLst/>
              <a:gdLst>
                <a:gd name="T0" fmla="*/ 6 w 6"/>
                <a:gd name="T1" fmla="*/ 1 h 2"/>
                <a:gd name="T2" fmla="*/ 0 w 6"/>
                <a:gd name="T3" fmla="*/ 1 h 2"/>
                <a:gd name="T4" fmla="*/ 6 w 6"/>
                <a:gd name="T5" fmla="*/ 0 h 2"/>
                <a:gd name="T6" fmla="*/ 6 w 6"/>
                <a:gd name="T7" fmla="*/ 1 h 2"/>
              </a:gdLst>
              <a:ahLst/>
              <a:cxnLst>
                <a:cxn ang="0">
                  <a:pos x="T0" y="T1"/>
                </a:cxn>
                <a:cxn ang="0">
                  <a:pos x="T2" y="T3"/>
                </a:cxn>
                <a:cxn ang="0">
                  <a:pos x="T4" y="T5"/>
                </a:cxn>
                <a:cxn ang="0">
                  <a:pos x="T6" y="T7"/>
                </a:cxn>
              </a:cxnLst>
              <a:rect l="0" t="0" r="r" b="b"/>
              <a:pathLst>
                <a:path w="6" h="2">
                  <a:moveTo>
                    <a:pt x="6" y="1"/>
                  </a:moveTo>
                  <a:cubicBezTo>
                    <a:pt x="4" y="2"/>
                    <a:pt x="2" y="0"/>
                    <a:pt x="0" y="1"/>
                  </a:cubicBezTo>
                  <a:cubicBezTo>
                    <a:pt x="2" y="1"/>
                    <a:pt x="3" y="1"/>
                    <a:pt x="6" y="0"/>
                  </a:cubicBez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1" name="Freeform 105"/>
            <p:cNvSpPr/>
            <p:nvPr/>
          </p:nvSpPr>
          <p:spPr bwMode="auto">
            <a:xfrm>
              <a:off x="5617" y="1861"/>
              <a:ext cx="61" cy="16"/>
            </a:xfrm>
            <a:custGeom>
              <a:avLst/>
              <a:gdLst>
                <a:gd name="T0" fmla="*/ 4 w 4"/>
                <a:gd name="T1" fmla="*/ 1 h 1"/>
                <a:gd name="T2" fmla="*/ 0 w 4"/>
                <a:gd name="T3" fmla="*/ 1 h 1"/>
                <a:gd name="T4" fmla="*/ 4 w 4"/>
                <a:gd name="T5" fmla="*/ 0 h 1"/>
                <a:gd name="T6" fmla="*/ 4 w 4"/>
                <a:gd name="T7" fmla="*/ 1 h 1"/>
              </a:gdLst>
              <a:ahLst/>
              <a:cxnLst>
                <a:cxn ang="0">
                  <a:pos x="T0" y="T1"/>
                </a:cxn>
                <a:cxn ang="0">
                  <a:pos x="T2" y="T3"/>
                </a:cxn>
                <a:cxn ang="0">
                  <a:pos x="T4" y="T5"/>
                </a:cxn>
                <a:cxn ang="0">
                  <a:pos x="T6" y="T7"/>
                </a:cxn>
              </a:cxnLst>
              <a:rect l="0" t="0" r="r" b="b"/>
              <a:pathLst>
                <a:path w="4" h="1">
                  <a:moveTo>
                    <a:pt x="4" y="1"/>
                  </a:moveTo>
                  <a:cubicBezTo>
                    <a:pt x="3" y="0"/>
                    <a:pt x="1" y="1"/>
                    <a:pt x="0" y="1"/>
                  </a:cubicBezTo>
                  <a:cubicBezTo>
                    <a:pt x="0" y="0"/>
                    <a:pt x="2"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2" name="Freeform 106"/>
            <p:cNvSpPr/>
            <p:nvPr/>
          </p:nvSpPr>
          <p:spPr bwMode="auto">
            <a:xfrm>
              <a:off x="5663" y="2122"/>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3" name="Freeform 107"/>
            <p:cNvSpPr/>
            <p:nvPr/>
          </p:nvSpPr>
          <p:spPr bwMode="auto">
            <a:xfrm>
              <a:off x="5146" y="2276"/>
              <a:ext cx="547" cy="184"/>
            </a:xfrm>
            <a:custGeom>
              <a:avLst/>
              <a:gdLst>
                <a:gd name="T0" fmla="*/ 11 w 36"/>
                <a:gd name="T1" fmla="*/ 9 h 12"/>
                <a:gd name="T2" fmla="*/ 7 w 36"/>
                <a:gd name="T3" fmla="*/ 10 h 12"/>
                <a:gd name="T4" fmla="*/ 2 w 36"/>
                <a:gd name="T5" fmla="*/ 9 h 12"/>
                <a:gd name="T6" fmla="*/ 1 w 36"/>
                <a:gd name="T7" fmla="*/ 10 h 12"/>
                <a:gd name="T8" fmla="*/ 2 w 36"/>
                <a:gd name="T9" fmla="*/ 11 h 12"/>
                <a:gd name="T10" fmla="*/ 2 w 36"/>
                <a:gd name="T11" fmla="*/ 10 h 12"/>
                <a:gd name="T12" fmla="*/ 3 w 36"/>
                <a:gd name="T13" fmla="*/ 10 h 12"/>
                <a:gd name="T14" fmla="*/ 3 w 36"/>
                <a:gd name="T15" fmla="*/ 11 h 12"/>
                <a:gd name="T16" fmla="*/ 0 w 36"/>
                <a:gd name="T17" fmla="*/ 10 h 12"/>
                <a:gd name="T18" fmla="*/ 1 w 36"/>
                <a:gd name="T19" fmla="*/ 9 h 12"/>
                <a:gd name="T20" fmla="*/ 2 w 36"/>
                <a:gd name="T21" fmla="*/ 9 h 12"/>
                <a:gd name="T22" fmla="*/ 2 w 36"/>
                <a:gd name="T23" fmla="*/ 9 h 12"/>
                <a:gd name="T24" fmla="*/ 6 w 36"/>
                <a:gd name="T25" fmla="*/ 8 h 12"/>
                <a:gd name="T26" fmla="*/ 7 w 36"/>
                <a:gd name="T27" fmla="*/ 7 h 12"/>
                <a:gd name="T28" fmla="*/ 6 w 36"/>
                <a:gd name="T29" fmla="*/ 8 h 12"/>
                <a:gd name="T30" fmla="*/ 9 w 36"/>
                <a:gd name="T31" fmla="*/ 8 h 12"/>
                <a:gd name="T32" fmla="*/ 8 w 36"/>
                <a:gd name="T33" fmla="*/ 7 h 12"/>
                <a:gd name="T34" fmla="*/ 10 w 36"/>
                <a:gd name="T35" fmla="*/ 6 h 12"/>
                <a:gd name="T36" fmla="*/ 19 w 36"/>
                <a:gd name="T37" fmla="*/ 2 h 12"/>
                <a:gd name="T38" fmla="*/ 19 w 36"/>
                <a:gd name="T39" fmla="*/ 2 h 12"/>
                <a:gd name="T40" fmla="*/ 23 w 36"/>
                <a:gd name="T41" fmla="*/ 0 h 12"/>
                <a:gd name="T42" fmla="*/ 34 w 36"/>
                <a:gd name="T43" fmla="*/ 1 h 12"/>
                <a:gd name="T44" fmla="*/ 36 w 36"/>
                <a:gd name="T45" fmla="*/ 2 h 12"/>
                <a:gd name="T46" fmla="*/ 11 w 36"/>
                <a:gd name="T4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2">
                  <a:moveTo>
                    <a:pt x="11" y="9"/>
                  </a:moveTo>
                  <a:cubicBezTo>
                    <a:pt x="10" y="11"/>
                    <a:pt x="9" y="11"/>
                    <a:pt x="7" y="10"/>
                  </a:cubicBezTo>
                  <a:cubicBezTo>
                    <a:pt x="6" y="9"/>
                    <a:pt x="4" y="10"/>
                    <a:pt x="2" y="9"/>
                  </a:cubicBezTo>
                  <a:cubicBezTo>
                    <a:pt x="2" y="9"/>
                    <a:pt x="1" y="9"/>
                    <a:pt x="1" y="10"/>
                  </a:cubicBezTo>
                  <a:cubicBezTo>
                    <a:pt x="0" y="11"/>
                    <a:pt x="2" y="11"/>
                    <a:pt x="2" y="11"/>
                  </a:cubicBezTo>
                  <a:cubicBezTo>
                    <a:pt x="2" y="10"/>
                    <a:pt x="2" y="10"/>
                    <a:pt x="2" y="10"/>
                  </a:cubicBezTo>
                  <a:cubicBezTo>
                    <a:pt x="3" y="10"/>
                    <a:pt x="3" y="10"/>
                    <a:pt x="3" y="10"/>
                  </a:cubicBezTo>
                  <a:cubicBezTo>
                    <a:pt x="3" y="11"/>
                    <a:pt x="3" y="11"/>
                    <a:pt x="3" y="11"/>
                  </a:cubicBezTo>
                  <a:cubicBezTo>
                    <a:pt x="2" y="10"/>
                    <a:pt x="0" y="12"/>
                    <a:pt x="0" y="10"/>
                  </a:cubicBezTo>
                  <a:cubicBezTo>
                    <a:pt x="0" y="9"/>
                    <a:pt x="1" y="9"/>
                    <a:pt x="1" y="9"/>
                  </a:cubicBezTo>
                  <a:cubicBezTo>
                    <a:pt x="2" y="9"/>
                    <a:pt x="2" y="9"/>
                    <a:pt x="2" y="9"/>
                  </a:cubicBezTo>
                  <a:cubicBezTo>
                    <a:pt x="2" y="9"/>
                    <a:pt x="2" y="9"/>
                    <a:pt x="2" y="9"/>
                  </a:cubicBezTo>
                  <a:cubicBezTo>
                    <a:pt x="3" y="9"/>
                    <a:pt x="4" y="8"/>
                    <a:pt x="6" y="8"/>
                  </a:cubicBezTo>
                  <a:cubicBezTo>
                    <a:pt x="6" y="7"/>
                    <a:pt x="5" y="7"/>
                    <a:pt x="7" y="7"/>
                  </a:cubicBezTo>
                  <a:cubicBezTo>
                    <a:pt x="6" y="8"/>
                    <a:pt x="6" y="8"/>
                    <a:pt x="6" y="8"/>
                  </a:cubicBezTo>
                  <a:cubicBezTo>
                    <a:pt x="7" y="8"/>
                    <a:pt x="8" y="8"/>
                    <a:pt x="9" y="8"/>
                  </a:cubicBezTo>
                  <a:cubicBezTo>
                    <a:pt x="8" y="7"/>
                    <a:pt x="8" y="7"/>
                    <a:pt x="8" y="7"/>
                  </a:cubicBezTo>
                  <a:cubicBezTo>
                    <a:pt x="7" y="6"/>
                    <a:pt x="12" y="9"/>
                    <a:pt x="10" y="6"/>
                  </a:cubicBezTo>
                  <a:cubicBezTo>
                    <a:pt x="14" y="5"/>
                    <a:pt x="15" y="2"/>
                    <a:pt x="19" y="2"/>
                  </a:cubicBezTo>
                  <a:cubicBezTo>
                    <a:pt x="19" y="2"/>
                    <a:pt x="19" y="2"/>
                    <a:pt x="19" y="2"/>
                  </a:cubicBezTo>
                  <a:cubicBezTo>
                    <a:pt x="21" y="3"/>
                    <a:pt x="21" y="0"/>
                    <a:pt x="23" y="0"/>
                  </a:cubicBezTo>
                  <a:cubicBezTo>
                    <a:pt x="27" y="1"/>
                    <a:pt x="30" y="2"/>
                    <a:pt x="34" y="1"/>
                  </a:cubicBezTo>
                  <a:cubicBezTo>
                    <a:pt x="34" y="2"/>
                    <a:pt x="35" y="1"/>
                    <a:pt x="36" y="2"/>
                  </a:cubicBezTo>
                  <a:cubicBezTo>
                    <a:pt x="28" y="4"/>
                    <a:pt x="19" y="7"/>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4" name="Freeform 108"/>
            <p:cNvSpPr/>
            <p:nvPr/>
          </p:nvSpPr>
          <p:spPr bwMode="auto">
            <a:xfrm>
              <a:off x="5617" y="2444"/>
              <a:ext cx="76" cy="16"/>
            </a:xfrm>
            <a:custGeom>
              <a:avLst/>
              <a:gdLst>
                <a:gd name="T0" fmla="*/ 0 w 76"/>
                <a:gd name="T1" fmla="*/ 16 h 16"/>
                <a:gd name="T2" fmla="*/ 76 w 76"/>
                <a:gd name="T3" fmla="*/ 0 h 16"/>
                <a:gd name="T4" fmla="*/ 61 w 76"/>
                <a:gd name="T5" fmla="*/ 16 h 16"/>
                <a:gd name="T6" fmla="*/ 0 w 76"/>
                <a:gd name="T7" fmla="*/ 16 h 16"/>
              </a:gdLst>
              <a:ahLst/>
              <a:cxnLst>
                <a:cxn ang="0">
                  <a:pos x="T0" y="T1"/>
                </a:cxn>
                <a:cxn ang="0">
                  <a:pos x="T2" y="T3"/>
                </a:cxn>
                <a:cxn ang="0">
                  <a:pos x="T4" y="T5"/>
                </a:cxn>
                <a:cxn ang="0">
                  <a:pos x="T6" y="T7"/>
                </a:cxn>
              </a:cxnLst>
              <a:rect l="0" t="0" r="r" b="b"/>
              <a:pathLst>
                <a:path w="76" h="16">
                  <a:moveTo>
                    <a:pt x="0" y="16"/>
                  </a:moveTo>
                  <a:lnTo>
                    <a:pt x="76" y="0"/>
                  </a:lnTo>
                  <a:lnTo>
                    <a:pt x="6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5" name="Freeform 109"/>
            <p:cNvSpPr/>
            <p:nvPr/>
          </p:nvSpPr>
          <p:spPr bwMode="auto">
            <a:xfrm>
              <a:off x="5617" y="2122"/>
              <a:ext cx="15" cy="16"/>
            </a:xfrm>
            <a:custGeom>
              <a:avLst/>
              <a:gdLst>
                <a:gd name="T0" fmla="*/ 0 w 15"/>
                <a:gd name="T1" fmla="*/ 0 h 16"/>
                <a:gd name="T2" fmla="*/ 15 w 15"/>
                <a:gd name="T3" fmla="*/ 0 h 16"/>
                <a:gd name="T4" fmla="*/ 15 w 15"/>
                <a:gd name="T5" fmla="*/ 16 h 16"/>
                <a:gd name="T6" fmla="*/ 0 w 15"/>
                <a:gd name="T7" fmla="*/ 0 h 16"/>
              </a:gdLst>
              <a:ahLst/>
              <a:cxnLst>
                <a:cxn ang="0">
                  <a:pos x="T0" y="T1"/>
                </a:cxn>
                <a:cxn ang="0">
                  <a:pos x="T2" y="T3"/>
                </a:cxn>
                <a:cxn ang="0">
                  <a:pos x="T4" y="T5"/>
                </a:cxn>
                <a:cxn ang="0">
                  <a:pos x="T6" y="T7"/>
                </a:cxn>
              </a:cxnLst>
              <a:rect l="0" t="0" r="r" b="b"/>
              <a:pathLst>
                <a:path w="15" h="16">
                  <a:moveTo>
                    <a:pt x="0" y="0"/>
                  </a:moveTo>
                  <a:lnTo>
                    <a:pt x="15" y="0"/>
                  </a:lnTo>
                  <a:lnTo>
                    <a:pt x="15"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6" name="Freeform 110"/>
            <p:cNvSpPr/>
            <p:nvPr/>
          </p:nvSpPr>
          <p:spPr bwMode="auto">
            <a:xfrm>
              <a:off x="5496" y="2107"/>
              <a:ext cx="121" cy="46"/>
            </a:xfrm>
            <a:custGeom>
              <a:avLst/>
              <a:gdLst>
                <a:gd name="T0" fmla="*/ 7 w 8"/>
                <a:gd name="T1" fmla="*/ 2 h 3"/>
                <a:gd name="T2" fmla="*/ 7 w 8"/>
                <a:gd name="T3" fmla="*/ 2 h 3"/>
                <a:gd name="T4" fmla="*/ 5 w 8"/>
                <a:gd name="T5" fmla="*/ 1 h 3"/>
                <a:gd name="T6" fmla="*/ 4 w 8"/>
                <a:gd name="T7" fmla="*/ 2 h 3"/>
                <a:gd name="T8" fmla="*/ 5 w 8"/>
                <a:gd name="T9" fmla="*/ 2 h 3"/>
                <a:gd name="T10" fmla="*/ 2 w 8"/>
                <a:gd name="T11" fmla="*/ 3 h 3"/>
                <a:gd name="T12" fmla="*/ 2 w 8"/>
                <a:gd name="T13" fmla="*/ 1 h 3"/>
                <a:gd name="T14" fmla="*/ 0 w 8"/>
                <a:gd name="T15" fmla="*/ 2 h 3"/>
                <a:gd name="T16" fmla="*/ 1 w 8"/>
                <a:gd name="T17" fmla="*/ 3 h 3"/>
                <a:gd name="T18" fmla="*/ 0 w 8"/>
                <a:gd name="T19" fmla="*/ 2 h 3"/>
                <a:gd name="T20" fmla="*/ 0 w 8"/>
                <a:gd name="T21" fmla="*/ 1 h 3"/>
                <a:gd name="T22" fmla="*/ 2 w 8"/>
                <a:gd name="T23" fmla="*/ 1 h 3"/>
                <a:gd name="T24" fmla="*/ 2 w 8"/>
                <a:gd name="T25" fmla="*/ 1 h 3"/>
                <a:gd name="T26" fmla="*/ 7 w 8"/>
                <a:gd name="T27" fmla="*/ 1 h 3"/>
                <a:gd name="T28" fmla="*/ 8 w 8"/>
                <a:gd name="T29" fmla="*/ 2 h 3"/>
                <a:gd name="T30" fmla="*/ 7 w 8"/>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3">
                  <a:moveTo>
                    <a:pt x="7" y="2"/>
                  </a:moveTo>
                  <a:cubicBezTo>
                    <a:pt x="7" y="2"/>
                    <a:pt x="7" y="2"/>
                    <a:pt x="7" y="2"/>
                  </a:cubicBezTo>
                  <a:cubicBezTo>
                    <a:pt x="7" y="0"/>
                    <a:pt x="6" y="1"/>
                    <a:pt x="5" y="1"/>
                  </a:cubicBezTo>
                  <a:cubicBezTo>
                    <a:pt x="4" y="1"/>
                    <a:pt x="4" y="2"/>
                    <a:pt x="4" y="2"/>
                  </a:cubicBezTo>
                  <a:cubicBezTo>
                    <a:pt x="5" y="2"/>
                    <a:pt x="5" y="2"/>
                    <a:pt x="5" y="2"/>
                  </a:cubicBezTo>
                  <a:cubicBezTo>
                    <a:pt x="5" y="3"/>
                    <a:pt x="3" y="0"/>
                    <a:pt x="2" y="3"/>
                  </a:cubicBezTo>
                  <a:cubicBezTo>
                    <a:pt x="2" y="2"/>
                    <a:pt x="2" y="1"/>
                    <a:pt x="2" y="1"/>
                  </a:cubicBezTo>
                  <a:cubicBezTo>
                    <a:pt x="1" y="1"/>
                    <a:pt x="1" y="2"/>
                    <a:pt x="0" y="2"/>
                  </a:cubicBezTo>
                  <a:cubicBezTo>
                    <a:pt x="0" y="2"/>
                    <a:pt x="1" y="3"/>
                    <a:pt x="1" y="3"/>
                  </a:cubicBezTo>
                  <a:cubicBezTo>
                    <a:pt x="1" y="3"/>
                    <a:pt x="0" y="2"/>
                    <a:pt x="0" y="2"/>
                  </a:cubicBezTo>
                  <a:cubicBezTo>
                    <a:pt x="0" y="1"/>
                    <a:pt x="0" y="1"/>
                    <a:pt x="0" y="1"/>
                  </a:cubicBezTo>
                  <a:cubicBezTo>
                    <a:pt x="2" y="1"/>
                    <a:pt x="2" y="1"/>
                    <a:pt x="2" y="1"/>
                  </a:cubicBezTo>
                  <a:cubicBezTo>
                    <a:pt x="2" y="1"/>
                    <a:pt x="2" y="1"/>
                    <a:pt x="2" y="1"/>
                  </a:cubicBezTo>
                  <a:cubicBezTo>
                    <a:pt x="4" y="1"/>
                    <a:pt x="5" y="1"/>
                    <a:pt x="7" y="1"/>
                  </a:cubicBezTo>
                  <a:cubicBezTo>
                    <a:pt x="8" y="2"/>
                    <a:pt x="8" y="2"/>
                    <a:pt x="8" y="2"/>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7" name="Freeform 111"/>
            <p:cNvSpPr/>
            <p:nvPr/>
          </p:nvSpPr>
          <p:spPr bwMode="auto">
            <a:xfrm>
              <a:off x="5480" y="1616"/>
              <a:ext cx="61" cy="61"/>
            </a:xfrm>
            <a:custGeom>
              <a:avLst/>
              <a:gdLst>
                <a:gd name="T0" fmla="*/ 0 w 4"/>
                <a:gd name="T1" fmla="*/ 2 h 4"/>
                <a:gd name="T2" fmla="*/ 0 w 4"/>
                <a:gd name="T3" fmla="*/ 2 h 4"/>
                <a:gd name="T4" fmla="*/ 0 w 4"/>
                <a:gd name="T5" fmla="*/ 0 h 4"/>
                <a:gd name="T6" fmla="*/ 4 w 4"/>
                <a:gd name="T7" fmla="*/ 1 h 4"/>
                <a:gd name="T8" fmla="*/ 0 w 4"/>
                <a:gd name="T9" fmla="*/ 2 h 4"/>
              </a:gdLst>
              <a:ahLst/>
              <a:cxnLst>
                <a:cxn ang="0">
                  <a:pos x="T0" y="T1"/>
                </a:cxn>
                <a:cxn ang="0">
                  <a:pos x="T2" y="T3"/>
                </a:cxn>
                <a:cxn ang="0">
                  <a:pos x="T4" y="T5"/>
                </a:cxn>
                <a:cxn ang="0">
                  <a:pos x="T6" y="T7"/>
                </a:cxn>
                <a:cxn ang="0">
                  <a:pos x="T8" y="T9"/>
                </a:cxn>
              </a:cxnLst>
              <a:rect l="0" t="0" r="r" b="b"/>
              <a:pathLst>
                <a:path w="4" h="4">
                  <a:moveTo>
                    <a:pt x="0" y="2"/>
                  </a:moveTo>
                  <a:cubicBezTo>
                    <a:pt x="0" y="2"/>
                    <a:pt x="0" y="2"/>
                    <a:pt x="0" y="2"/>
                  </a:cubicBezTo>
                  <a:cubicBezTo>
                    <a:pt x="0" y="0"/>
                    <a:pt x="0" y="0"/>
                    <a:pt x="0" y="0"/>
                  </a:cubicBezTo>
                  <a:cubicBezTo>
                    <a:pt x="1" y="2"/>
                    <a:pt x="2" y="1"/>
                    <a:pt x="4" y="1"/>
                  </a:cubicBezTo>
                  <a:cubicBezTo>
                    <a:pt x="4" y="4"/>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8" name="Freeform 112"/>
            <p:cNvSpPr/>
            <p:nvPr/>
          </p:nvSpPr>
          <p:spPr bwMode="auto">
            <a:xfrm>
              <a:off x="5511" y="2015"/>
              <a:ext cx="61" cy="30"/>
            </a:xfrm>
            <a:custGeom>
              <a:avLst/>
              <a:gdLst>
                <a:gd name="T0" fmla="*/ 0 w 4"/>
                <a:gd name="T1" fmla="*/ 2 h 2"/>
                <a:gd name="T2" fmla="*/ 0 w 4"/>
                <a:gd name="T3" fmla="*/ 0 h 2"/>
                <a:gd name="T4" fmla="*/ 0 w 4"/>
                <a:gd name="T5" fmla="*/ 0 h 2"/>
                <a:gd name="T6" fmla="*/ 4 w 4"/>
                <a:gd name="T7" fmla="*/ 1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0" y="2"/>
                    <a:pt x="0" y="1"/>
                    <a:pt x="0" y="0"/>
                  </a:cubicBezTo>
                  <a:cubicBezTo>
                    <a:pt x="0" y="0"/>
                    <a:pt x="0" y="0"/>
                    <a:pt x="0" y="0"/>
                  </a:cubicBezTo>
                  <a:cubicBezTo>
                    <a:pt x="1" y="2"/>
                    <a:pt x="3" y="0"/>
                    <a:pt x="4" y="1"/>
                  </a:cubicBezTo>
                  <a:cubicBezTo>
                    <a:pt x="4" y="2"/>
                    <a:pt x="1"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9" name="Freeform 113"/>
            <p:cNvSpPr/>
            <p:nvPr/>
          </p:nvSpPr>
          <p:spPr bwMode="auto">
            <a:xfrm>
              <a:off x="5435" y="1263"/>
              <a:ext cx="30" cy="15"/>
            </a:xfrm>
            <a:custGeom>
              <a:avLst/>
              <a:gdLst>
                <a:gd name="T0" fmla="*/ 0 w 2"/>
                <a:gd name="T1" fmla="*/ 1 h 1"/>
                <a:gd name="T2" fmla="*/ 0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0"/>
                    <a:pt x="0" y="0"/>
                    <a:pt x="0" y="0"/>
                  </a:cubicBezTo>
                  <a:cubicBezTo>
                    <a:pt x="2"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0" name="Freeform 114"/>
            <p:cNvSpPr/>
            <p:nvPr/>
          </p:nvSpPr>
          <p:spPr bwMode="auto">
            <a:xfrm>
              <a:off x="5572" y="2260"/>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1" name="Freeform 115"/>
            <p:cNvSpPr/>
            <p:nvPr/>
          </p:nvSpPr>
          <p:spPr bwMode="auto">
            <a:xfrm>
              <a:off x="5587" y="2414"/>
              <a:ext cx="30" cy="15"/>
            </a:xfrm>
            <a:custGeom>
              <a:avLst/>
              <a:gdLst>
                <a:gd name="T0" fmla="*/ 0 w 30"/>
                <a:gd name="T1" fmla="*/ 15 h 15"/>
                <a:gd name="T2" fmla="*/ 30 w 30"/>
                <a:gd name="T3" fmla="*/ 0 h 15"/>
                <a:gd name="T4" fmla="*/ 15 w 30"/>
                <a:gd name="T5" fmla="*/ 0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0"/>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2" name="Freeform 116"/>
            <p:cNvSpPr/>
            <p:nvPr/>
          </p:nvSpPr>
          <p:spPr bwMode="auto">
            <a:xfrm>
              <a:off x="5556" y="2444"/>
              <a:ext cx="46" cy="16"/>
            </a:xfrm>
            <a:custGeom>
              <a:avLst/>
              <a:gdLst>
                <a:gd name="T0" fmla="*/ 46 w 46"/>
                <a:gd name="T1" fmla="*/ 0 h 16"/>
                <a:gd name="T2" fmla="*/ 46 w 46"/>
                <a:gd name="T3" fmla="*/ 0 h 16"/>
                <a:gd name="T4" fmla="*/ 0 w 46"/>
                <a:gd name="T5" fmla="*/ 16 h 16"/>
                <a:gd name="T6" fmla="*/ 0 w 46"/>
                <a:gd name="T7" fmla="*/ 0 h 16"/>
                <a:gd name="T8" fmla="*/ 46 w 46"/>
                <a:gd name="T9" fmla="*/ 0 h 16"/>
              </a:gdLst>
              <a:ahLst/>
              <a:cxnLst>
                <a:cxn ang="0">
                  <a:pos x="T0" y="T1"/>
                </a:cxn>
                <a:cxn ang="0">
                  <a:pos x="T2" y="T3"/>
                </a:cxn>
                <a:cxn ang="0">
                  <a:pos x="T4" y="T5"/>
                </a:cxn>
                <a:cxn ang="0">
                  <a:pos x="T6" y="T7"/>
                </a:cxn>
                <a:cxn ang="0">
                  <a:pos x="T8" y="T9"/>
                </a:cxn>
              </a:cxnLst>
              <a:rect l="0" t="0" r="r" b="b"/>
              <a:pathLst>
                <a:path w="46" h="16">
                  <a:moveTo>
                    <a:pt x="46" y="0"/>
                  </a:moveTo>
                  <a:lnTo>
                    <a:pt x="46" y="0"/>
                  </a:lnTo>
                  <a:lnTo>
                    <a:pt x="0" y="16"/>
                  </a:ln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3" name="Freeform 117"/>
            <p:cNvSpPr/>
            <p:nvPr/>
          </p:nvSpPr>
          <p:spPr bwMode="auto">
            <a:xfrm>
              <a:off x="5389" y="1892"/>
              <a:ext cx="183" cy="46"/>
            </a:xfrm>
            <a:custGeom>
              <a:avLst/>
              <a:gdLst>
                <a:gd name="T0" fmla="*/ 5 w 12"/>
                <a:gd name="T1" fmla="*/ 3 h 3"/>
                <a:gd name="T2" fmla="*/ 0 w 12"/>
                <a:gd name="T3" fmla="*/ 3 h 3"/>
                <a:gd name="T4" fmla="*/ 0 w 12"/>
                <a:gd name="T5" fmla="*/ 0 h 3"/>
                <a:gd name="T6" fmla="*/ 5 w 12"/>
                <a:gd name="T7" fmla="*/ 2 h 3"/>
                <a:gd name="T8" fmla="*/ 6 w 12"/>
                <a:gd name="T9" fmla="*/ 1 h 3"/>
                <a:gd name="T10" fmla="*/ 6 w 12"/>
                <a:gd name="T11" fmla="*/ 2 h 3"/>
                <a:gd name="T12" fmla="*/ 7 w 12"/>
                <a:gd name="T13" fmla="*/ 0 h 3"/>
                <a:gd name="T14" fmla="*/ 5 w 1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
                  <a:moveTo>
                    <a:pt x="5" y="3"/>
                  </a:moveTo>
                  <a:cubicBezTo>
                    <a:pt x="3" y="3"/>
                    <a:pt x="2" y="3"/>
                    <a:pt x="0" y="3"/>
                  </a:cubicBezTo>
                  <a:cubicBezTo>
                    <a:pt x="1" y="2"/>
                    <a:pt x="0" y="0"/>
                    <a:pt x="0" y="0"/>
                  </a:cubicBezTo>
                  <a:cubicBezTo>
                    <a:pt x="0" y="3"/>
                    <a:pt x="4" y="0"/>
                    <a:pt x="5" y="2"/>
                  </a:cubicBezTo>
                  <a:cubicBezTo>
                    <a:pt x="6" y="1"/>
                    <a:pt x="6" y="1"/>
                    <a:pt x="6" y="1"/>
                  </a:cubicBezTo>
                  <a:cubicBezTo>
                    <a:pt x="6" y="2"/>
                    <a:pt x="6" y="2"/>
                    <a:pt x="6" y="2"/>
                  </a:cubicBezTo>
                  <a:cubicBezTo>
                    <a:pt x="7" y="1"/>
                    <a:pt x="7" y="1"/>
                    <a:pt x="7" y="0"/>
                  </a:cubicBezTo>
                  <a:cubicBezTo>
                    <a:pt x="12" y="2"/>
                    <a:pt x="6"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4" name="Freeform 118"/>
            <p:cNvSpPr/>
            <p:nvPr/>
          </p:nvSpPr>
          <p:spPr bwMode="auto">
            <a:xfrm>
              <a:off x="5404" y="1140"/>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5" name="Freeform 119"/>
            <p:cNvSpPr/>
            <p:nvPr/>
          </p:nvSpPr>
          <p:spPr bwMode="auto">
            <a:xfrm>
              <a:off x="5404" y="1462"/>
              <a:ext cx="61" cy="16"/>
            </a:xfrm>
            <a:custGeom>
              <a:avLst/>
              <a:gdLst>
                <a:gd name="T0" fmla="*/ 1 w 4"/>
                <a:gd name="T1" fmla="*/ 1 h 1"/>
                <a:gd name="T2" fmla="*/ 0 w 4"/>
                <a:gd name="T3" fmla="*/ 0 h 1"/>
                <a:gd name="T4" fmla="*/ 4 w 4"/>
                <a:gd name="T5" fmla="*/ 0 h 1"/>
                <a:gd name="T6" fmla="*/ 1 w 4"/>
                <a:gd name="T7" fmla="*/ 1 h 1"/>
              </a:gdLst>
              <a:ahLst/>
              <a:cxnLst>
                <a:cxn ang="0">
                  <a:pos x="T0" y="T1"/>
                </a:cxn>
                <a:cxn ang="0">
                  <a:pos x="T2" y="T3"/>
                </a:cxn>
                <a:cxn ang="0">
                  <a:pos x="T4" y="T5"/>
                </a:cxn>
                <a:cxn ang="0">
                  <a:pos x="T6" y="T7"/>
                </a:cxn>
              </a:cxnLst>
              <a:rect l="0" t="0" r="r" b="b"/>
              <a:pathLst>
                <a:path w="4" h="1">
                  <a:moveTo>
                    <a:pt x="1" y="1"/>
                  </a:moveTo>
                  <a:cubicBezTo>
                    <a:pt x="0" y="0"/>
                    <a:pt x="0" y="0"/>
                    <a:pt x="0" y="0"/>
                  </a:cubicBezTo>
                  <a:cubicBezTo>
                    <a:pt x="4" y="0"/>
                    <a:pt x="4" y="0"/>
                    <a:pt x="4" y="0"/>
                  </a:cubicBezTo>
                  <a:cubicBezTo>
                    <a:pt x="3" y="1"/>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6" name="Freeform 120"/>
            <p:cNvSpPr/>
            <p:nvPr/>
          </p:nvSpPr>
          <p:spPr bwMode="auto">
            <a:xfrm>
              <a:off x="5511" y="2414"/>
              <a:ext cx="61" cy="15"/>
            </a:xfrm>
            <a:custGeom>
              <a:avLst/>
              <a:gdLst>
                <a:gd name="T0" fmla="*/ 61 w 61"/>
                <a:gd name="T1" fmla="*/ 0 h 15"/>
                <a:gd name="T2" fmla="*/ 0 w 61"/>
                <a:gd name="T3" fmla="*/ 15 h 15"/>
                <a:gd name="T4" fmla="*/ 61 w 61"/>
                <a:gd name="T5" fmla="*/ 0 h 15"/>
              </a:gdLst>
              <a:ahLst/>
              <a:cxnLst>
                <a:cxn ang="0">
                  <a:pos x="T0" y="T1"/>
                </a:cxn>
                <a:cxn ang="0">
                  <a:pos x="T2" y="T3"/>
                </a:cxn>
                <a:cxn ang="0">
                  <a:pos x="T4" y="T5"/>
                </a:cxn>
              </a:cxnLst>
              <a:rect l="0" t="0" r="r" b="b"/>
              <a:pathLst>
                <a:path w="61" h="15">
                  <a:moveTo>
                    <a:pt x="61" y="0"/>
                  </a:move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7" name="Freeform 121"/>
            <p:cNvSpPr/>
            <p:nvPr/>
          </p:nvSpPr>
          <p:spPr bwMode="auto">
            <a:xfrm>
              <a:off x="5374" y="1631"/>
              <a:ext cx="91" cy="46"/>
            </a:xfrm>
            <a:custGeom>
              <a:avLst/>
              <a:gdLst>
                <a:gd name="T0" fmla="*/ 0 w 6"/>
                <a:gd name="T1" fmla="*/ 3 h 3"/>
                <a:gd name="T2" fmla="*/ 6 w 6"/>
                <a:gd name="T3" fmla="*/ 0 h 3"/>
                <a:gd name="T4" fmla="*/ 0 w 6"/>
                <a:gd name="T5" fmla="*/ 3 h 3"/>
              </a:gdLst>
              <a:ahLst/>
              <a:cxnLst>
                <a:cxn ang="0">
                  <a:pos x="T0" y="T1"/>
                </a:cxn>
                <a:cxn ang="0">
                  <a:pos x="T2" y="T3"/>
                </a:cxn>
                <a:cxn ang="0">
                  <a:pos x="T4" y="T5"/>
                </a:cxn>
              </a:cxnLst>
              <a:rect l="0" t="0" r="r" b="b"/>
              <a:pathLst>
                <a:path w="6" h="3">
                  <a:moveTo>
                    <a:pt x="0" y="3"/>
                  </a:moveTo>
                  <a:cubicBezTo>
                    <a:pt x="2" y="1"/>
                    <a:pt x="5" y="1"/>
                    <a:pt x="6" y="0"/>
                  </a:cubicBezTo>
                  <a:cubicBezTo>
                    <a:pt x="5" y="1"/>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8" name="Freeform 122"/>
            <p:cNvSpPr/>
            <p:nvPr/>
          </p:nvSpPr>
          <p:spPr bwMode="auto">
            <a:xfrm>
              <a:off x="5329" y="1247"/>
              <a:ext cx="60" cy="46"/>
            </a:xfrm>
            <a:custGeom>
              <a:avLst/>
              <a:gdLst>
                <a:gd name="T0" fmla="*/ 1 w 4"/>
                <a:gd name="T1" fmla="*/ 2 h 3"/>
                <a:gd name="T2" fmla="*/ 0 w 4"/>
                <a:gd name="T3" fmla="*/ 2 h 3"/>
                <a:gd name="T4" fmla="*/ 1 w 4"/>
                <a:gd name="T5" fmla="*/ 0 h 3"/>
                <a:gd name="T6" fmla="*/ 4 w 4"/>
                <a:gd name="T7" fmla="*/ 1 h 3"/>
                <a:gd name="T8" fmla="*/ 1 w 4"/>
                <a:gd name="T9" fmla="*/ 2 h 3"/>
              </a:gdLst>
              <a:ahLst/>
              <a:cxnLst>
                <a:cxn ang="0">
                  <a:pos x="T0" y="T1"/>
                </a:cxn>
                <a:cxn ang="0">
                  <a:pos x="T2" y="T3"/>
                </a:cxn>
                <a:cxn ang="0">
                  <a:pos x="T4" y="T5"/>
                </a:cxn>
                <a:cxn ang="0">
                  <a:pos x="T6" y="T7"/>
                </a:cxn>
                <a:cxn ang="0">
                  <a:pos x="T8" y="T9"/>
                </a:cxn>
              </a:cxnLst>
              <a:rect l="0" t="0" r="r" b="b"/>
              <a:pathLst>
                <a:path w="4" h="3">
                  <a:moveTo>
                    <a:pt x="1" y="2"/>
                  </a:moveTo>
                  <a:cubicBezTo>
                    <a:pt x="0" y="2"/>
                    <a:pt x="0" y="2"/>
                    <a:pt x="0" y="2"/>
                  </a:cubicBezTo>
                  <a:cubicBezTo>
                    <a:pt x="0" y="1"/>
                    <a:pt x="0" y="1"/>
                    <a:pt x="1" y="0"/>
                  </a:cubicBezTo>
                  <a:cubicBezTo>
                    <a:pt x="2" y="0"/>
                    <a:pt x="3" y="3"/>
                    <a:pt x="4" y="1"/>
                  </a:cubicBezTo>
                  <a:cubicBezTo>
                    <a:pt x="3" y="1"/>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9" name="Freeform 123"/>
            <p:cNvSpPr/>
            <p:nvPr/>
          </p:nvSpPr>
          <p:spPr bwMode="auto">
            <a:xfrm>
              <a:off x="5161" y="2091"/>
              <a:ext cx="319" cy="93"/>
            </a:xfrm>
            <a:custGeom>
              <a:avLst/>
              <a:gdLst>
                <a:gd name="T0" fmla="*/ 18 w 21"/>
                <a:gd name="T1" fmla="*/ 2 h 6"/>
                <a:gd name="T2" fmla="*/ 20 w 21"/>
                <a:gd name="T3" fmla="*/ 3 h 6"/>
                <a:gd name="T4" fmla="*/ 16 w 21"/>
                <a:gd name="T5" fmla="*/ 4 h 6"/>
                <a:gd name="T6" fmla="*/ 14 w 21"/>
                <a:gd name="T7" fmla="*/ 3 h 6"/>
                <a:gd name="T8" fmla="*/ 13 w 21"/>
                <a:gd name="T9" fmla="*/ 5 h 6"/>
                <a:gd name="T10" fmla="*/ 5 w 21"/>
                <a:gd name="T11" fmla="*/ 5 h 6"/>
                <a:gd name="T12" fmla="*/ 5 w 21"/>
                <a:gd name="T13" fmla="*/ 6 h 6"/>
                <a:gd name="T14" fmla="*/ 0 w 21"/>
                <a:gd name="T15" fmla="*/ 6 h 6"/>
                <a:gd name="T16" fmla="*/ 1 w 21"/>
                <a:gd name="T17" fmla="*/ 6 h 6"/>
                <a:gd name="T18" fmla="*/ 3 w 21"/>
                <a:gd name="T19" fmla="*/ 5 h 6"/>
                <a:gd name="T20" fmla="*/ 3 w 21"/>
                <a:gd name="T21" fmla="*/ 4 h 6"/>
                <a:gd name="T22" fmla="*/ 7 w 21"/>
                <a:gd name="T23" fmla="*/ 3 h 6"/>
                <a:gd name="T24" fmla="*/ 8 w 21"/>
                <a:gd name="T25" fmla="*/ 2 h 6"/>
                <a:gd name="T26" fmla="*/ 6 w 21"/>
                <a:gd name="T27" fmla="*/ 1 h 6"/>
                <a:gd name="T28" fmla="*/ 5 w 21"/>
                <a:gd name="T29" fmla="*/ 2 h 6"/>
                <a:gd name="T30" fmla="*/ 4 w 21"/>
                <a:gd name="T31" fmla="*/ 2 h 6"/>
                <a:gd name="T32" fmla="*/ 14 w 21"/>
                <a:gd name="T33" fmla="*/ 1 h 6"/>
                <a:gd name="T34" fmla="*/ 14 w 21"/>
                <a:gd name="T35" fmla="*/ 2 h 6"/>
                <a:gd name="T36" fmla="*/ 13 w 21"/>
                <a:gd name="T37" fmla="*/ 2 h 6"/>
                <a:gd name="T38" fmla="*/ 14 w 21"/>
                <a:gd name="T39" fmla="*/ 3 h 6"/>
                <a:gd name="T40" fmla="*/ 17 w 21"/>
                <a:gd name="T41" fmla="*/ 2 h 6"/>
                <a:gd name="T42" fmla="*/ 15 w 21"/>
                <a:gd name="T43" fmla="*/ 1 h 6"/>
                <a:gd name="T44" fmla="*/ 21 w 21"/>
                <a:gd name="T45" fmla="*/ 1 h 6"/>
                <a:gd name="T46" fmla="*/ 18 w 21"/>
                <a:gd name="T4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6">
                  <a:moveTo>
                    <a:pt x="18" y="2"/>
                  </a:moveTo>
                  <a:cubicBezTo>
                    <a:pt x="20" y="3"/>
                    <a:pt x="20" y="3"/>
                    <a:pt x="20" y="3"/>
                  </a:cubicBezTo>
                  <a:cubicBezTo>
                    <a:pt x="20" y="5"/>
                    <a:pt x="18" y="4"/>
                    <a:pt x="16" y="4"/>
                  </a:cubicBezTo>
                  <a:cubicBezTo>
                    <a:pt x="16" y="2"/>
                    <a:pt x="14" y="5"/>
                    <a:pt x="14" y="3"/>
                  </a:cubicBezTo>
                  <a:cubicBezTo>
                    <a:pt x="13" y="5"/>
                    <a:pt x="13" y="5"/>
                    <a:pt x="13" y="5"/>
                  </a:cubicBezTo>
                  <a:cubicBezTo>
                    <a:pt x="10" y="3"/>
                    <a:pt x="8" y="6"/>
                    <a:pt x="5" y="5"/>
                  </a:cubicBezTo>
                  <a:cubicBezTo>
                    <a:pt x="5" y="6"/>
                    <a:pt x="5" y="6"/>
                    <a:pt x="5" y="6"/>
                  </a:cubicBezTo>
                  <a:cubicBezTo>
                    <a:pt x="4" y="5"/>
                    <a:pt x="1" y="6"/>
                    <a:pt x="0" y="6"/>
                  </a:cubicBezTo>
                  <a:cubicBezTo>
                    <a:pt x="1" y="6"/>
                    <a:pt x="1" y="6"/>
                    <a:pt x="1" y="6"/>
                  </a:cubicBezTo>
                  <a:cubicBezTo>
                    <a:pt x="3" y="5"/>
                    <a:pt x="3" y="5"/>
                    <a:pt x="3" y="5"/>
                  </a:cubicBezTo>
                  <a:cubicBezTo>
                    <a:pt x="4" y="5"/>
                    <a:pt x="3" y="4"/>
                    <a:pt x="3" y="4"/>
                  </a:cubicBezTo>
                  <a:cubicBezTo>
                    <a:pt x="4" y="4"/>
                    <a:pt x="8" y="4"/>
                    <a:pt x="7" y="3"/>
                  </a:cubicBezTo>
                  <a:cubicBezTo>
                    <a:pt x="8" y="2"/>
                    <a:pt x="8" y="2"/>
                    <a:pt x="8" y="2"/>
                  </a:cubicBezTo>
                  <a:cubicBezTo>
                    <a:pt x="8" y="1"/>
                    <a:pt x="6" y="2"/>
                    <a:pt x="6" y="1"/>
                  </a:cubicBezTo>
                  <a:cubicBezTo>
                    <a:pt x="5" y="1"/>
                    <a:pt x="5" y="2"/>
                    <a:pt x="5" y="2"/>
                  </a:cubicBezTo>
                  <a:cubicBezTo>
                    <a:pt x="5" y="2"/>
                    <a:pt x="4" y="1"/>
                    <a:pt x="4" y="2"/>
                  </a:cubicBezTo>
                  <a:cubicBezTo>
                    <a:pt x="5" y="0"/>
                    <a:pt x="11" y="1"/>
                    <a:pt x="14" y="1"/>
                  </a:cubicBezTo>
                  <a:cubicBezTo>
                    <a:pt x="14" y="2"/>
                    <a:pt x="14" y="2"/>
                    <a:pt x="14" y="2"/>
                  </a:cubicBezTo>
                  <a:cubicBezTo>
                    <a:pt x="13" y="2"/>
                    <a:pt x="13" y="2"/>
                    <a:pt x="13" y="2"/>
                  </a:cubicBezTo>
                  <a:cubicBezTo>
                    <a:pt x="13" y="3"/>
                    <a:pt x="13" y="3"/>
                    <a:pt x="14" y="3"/>
                  </a:cubicBezTo>
                  <a:cubicBezTo>
                    <a:pt x="15" y="3"/>
                    <a:pt x="16" y="3"/>
                    <a:pt x="17" y="2"/>
                  </a:cubicBezTo>
                  <a:cubicBezTo>
                    <a:pt x="15" y="1"/>
                    <a:pt x="15" y="1"/>
                    <a:pt x="15" y="1"/>
                  </a:cubicBezTo>
                  <a:cubicBezTo>
                    <a:pt x="18" y="0"/>
                    <a:pt x="19" y="1"/>
                    <a:pt x="21" y="1"/>
                  </a:cubicBezTo>
                  <a:cubicBezTo>
                    <a:pt x="20" y="2"/>
                    <a:pt x="19" y="0"/>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0" name="Freeform 124"/>
            <p:cNvSpPr/>
            <p:nvPr/>
          </p:nvSpPr>
          <p:spPr bwMode="auto">
            <a:xfrm>
              <a:off x="5450" y="2429"/>
              <a:ext cx="46" cy="15"/>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1" name="Freeform 125"/>
            <p:cNvSpPr/>
            <p:nvPr/>
          </p:nvSpPr>
          <p:spPr bwMode="auto">
            <a:xfrm>
              <a:off x="5313" y="1125"/>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2" name="Rectangle 126"/>
            <p:cNvSpPr>
              <a:spLocks noChangeArrowheads="1"/>
            </p:cNvSpPr>
            <p:nvPr/>
          </p:nvSpPr>
          <p:spPr bwMode="auto">
            <a:xfrm>
              <a:off x="5404" y="1923"/>
              <a:ext cx="1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33" name="Freeform 127"/>
            <p:cNvSpPr/>
            <p:nvPr/>
          </p:nvSpPr>
          <p:spPr bwMode="auto">
            <a:xfrm>
              <a:off x="5404" y="2030"/>
              <a:ext cx="31" cy="15"/>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2" y="0"/>
                    <a:pt x="2" y="0"/>
                    <a:pt x="2"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4" name="Freeform 128"/>
            <p:cNvSpPr/>
            <p:nvPr/>
          </p:nvSpPr>
          <p:spPr bwMode="auto">
            <a:xfrm>
              <a:off x="5420" y="2168"/>
              <a:ext cx="15" cy="16"/>
            </a:xfrm>
            <a:custGeom>
              <a:avLst/>
              <a:gdLst>
                <a:gd name="T0" fmla="*/ 0 w 1"/>
                <a:gd name="T1" fmla="*/ 1 h 1"/>
                <a:gd name="T2" fmla="*/ 1 w 1"/>
                <a:gd name="T3" fmla="*/ 0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0"/>
                    <a:pt x="1" y="0"/>
                  </a:cubicBezTo>
                  <a:cubicBezTo>
                    <a:pt x="1" y="1"/>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5" name="Freeform 129"/>
            <p:cNvSpPr/>
            <p:nvPr/>
          </p:nvSpPr>
          <p:spPr bwMode="auto">
            <a:xfrm>
              <a:off x="5268" y="1646"/>
              <a:ext cx="91" cy="46"/>
            </a:xfrm>
            <a:custGeom>
              <a:avLst/>
              <a:gdLst>
                <a:gd name="T0" fmla="*/ 4 w 6"/>
                <a:gd name="T1" fmla="*/ 3 h 3"/>
                <a:gd name="T2" fmla="*/ 4 w 6"/>
                <a:gd name="T3" fmla="*/ 2 h 3"/>
                <a:gd name="T4" fmla="*/ 1 w 6"/>
                <a:gd name="T5" fmla="*/ 2 h 3"/>
                <a:gd name="T6" fmla="*/ 3 w 6"/>
                <a:gd name="T7" fmla="*/ 0 h 3"/>
                <a:gd name="T8" fmla="*/ 4 w 6"/>
                <a:gd name="T9" fmla="*/ 2 h 3"/>
                <a:gd name="T10" fmla="*/ 6 w 6"/>
                <a:gd name="T11" fmla="*/ 2 h 3"/>
                <a:gd name="T12" fmla="*/ 4 w 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4" y="3"/>
                  </a:moveTo>
                  <a:cubicBezTo>
                    <a:pt x="4" y="2"/>
                    <a:pt x="4" y="2"/>
                    <a:pt x="4" y="2"/>
                  </a:cubicBezTo>
                  <a:cubicBezTo>
                    <a:pt x="3" y="1"/>
                    <a:pt x="1" y="2"/>
                    <a:pt x="1" y="2"/>
                  </a:cubicBezTo>
                  <a:cubicBezTo>
                    <a:pt x="0" y="0"/>
                    <a:pt x="2" y="1"/>
                    <a:pt x="3" y="0"/>
                  </a:cubicBezTo>
                  <a:cubicBezTo>
                    <a:pt x="4" y="1"/>
                    <a:pt x="4" y="1"/>
                    <a:pt x="4" y="2"/>
                  </a:cubicBezTo>
                  <a:cubicBezTo>
                    <a:pt x="5" y="1"/>
                    <a:pt x="5" y="1"/>
                    <a:pt x="6"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6" name="Freeform 130"/>
            <p:cNvSpPr/>
            <p:nvPr/>
          </p:nvSpPr>
          <p:spPr bwMode="auto">
            <a:xfrm>
              <a:off x="5374" y="2061"/>
              <a:ext cx="15" cy="30"/>
            </a:xfrm>
            <a:custGeom>
              <a:avLst/>
              <a:gdLst>
                <a:gd name="T0" fmla="*/ 1 w 1"/>
                <a:gd name="T1" fmla="*/ 0 h 2"/>
                <a:gd name="T2" fmla="*/ 1 w 1"/>
                <a:gd name="T3" fmla="*/ 2 h 2"/>
                <a:gd name="T4" fmla="*/ 0 w 1"/>
                <a:gd name="T5" fmla="*/ 1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1"/>
                    <a:pt x="1" y="1"/>
                    <a:pt x="1" y="2"/>
                  </a:cubicBezTo>
                  <a:cubicBezTo>
                    <a:pt x="1" y="1"/>
                    <a:pt x="0" y="1"/>
                    <a:pt x="0" y="1"/>
                  </a:cubicBezTo>
                  <a:cubicBezTo>
                    <a:pt x="1" y="1"/>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7" name="Freeform 131"/>
            <p:cNvSpPr/>
            <p:nvPr/>
          </p:nvSpPr>
          <p:spPr bwMode="auto">
            <a:xfrm>
              <a:off x="5313" y="2444"/>
              <a:ext cx="137" cy="31"/>
            </a:xfrm>
            <a:custGeom>
              <a:avLst/>
              <a:gdLst>
                <a:gd name="T0" fmla="*/ 8 w 9"/>
                <a:gd name="T1" fmla="*/ 2 h 2"/>
                <a:gd name="T2" fmla="*/ 0 w 9"/>
                <a:gd name="T3" fmla="*/ 2 h 2"/>
                <a:gd name="T4" fmla="*/ 1 w 9"/>
                <a:gd name="T5" fmla="*/ 1 h 2"/>
                <a:gd name="T6" fmla="*/ 2 w 9"/>
                <a:gd name="T7" fmla="*/ 1 h 2"/>
                <a:gd name="T8" fmla="*/ 9 w 9"/>
                <a:gd name="T9" fmla="*/ 1 h 2"/>
                <a:gd name="T10" fmla="*/ 8 w 9"/>
                <a:gd name="T11" fmla="*/ 2 h 2"/>
              </a:gdLst>
              <a:ahLst/>
              <a:cxnLst>
                <a:cxn ang="0">
                  <a:pos x="T0" y="T1"/>
                </a:cxn>
                <a:cxn ang="0">
                  <a:pos x="T2" y="T3"/>
                </a:cxn>
                <a:cxn ang="0">
                  <a:pos x="T4" y="T5"/>
                </a:cxn>
                <a:cxn ang="0">
                  <a:pos x="T6" y="T7"/>
                </a:cxn>
                <a:cxn ang="0">
                  <a:pos x="T8" y="T9"/>
                </a:cxn>
                <a:cxn ang="0">
                  <a:pos x="T10" y="T11"/>
                </a:cxn>
              </a:cxnLst>
              <a:rect l="0" t="0" r="r" b="b"/>
              <a:pathLst>
                <a:path w="9" h="2">
                  <a:moveTo>
                    <a:pt x="8" y="2"/>
                  </a:moveTo>
                  <a:cubicBezTo>
                    <a:pt x="0" y="2"/>
                    <a:pt x="0" y="2"/>
                    <a:pt x="0" y="2"/>
                  </a:cubicBezTo>
                  <a:cubicBezTo>
                    <a:pt x="1" y="2"/>
                    <a:pt x="0" y="0"/>
                    <a:pt x="1" y="1"/>
                  </a:cubicBezTo>
                  <a:cubicBezTo>
                    <a:pt x="2" y="1"/>
                    <a:pt x="2" y="1"/>
                    <a:pt x="2" y="1"/>
                  </a:cubicBezTo>
                  <a:cubicBezTo>
                    <a:pt x="9" y="1"/>
                    <a:pt x="9" y="1"/>
                    <a:pt x="9"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8" name="Freeform 132"/>
            <p:cNvSpPr/>
            <p:nvPr/>
          </p:nvSpPr>
          <p:spPr bwMode="auto">
            <a:xfrm>
              <a:off x="5283" y="1892"/>
              <a:ext cx="91" cy="46"/>
            </a:xfrm>
            <a:custGeom>
              <a:avLst/>
              <a:gdLst>
                <a:gd name="T0" fmla="*/ 5 w 6"/>
                <a:gd name="T1" fmla="*/ 3 h 3"/>
                <a:gd name="T2" fmla="*/ 5 w 6"/>
                <a:gd name="T3" fmla="*/ 3 h 3"/>
                <a:gd name="T4" fmla="*/ 4 w 6"/>
                <a:gd name="T5" fmla="*/ 3 h 3"/>
                <a:gd name="T6" fmla="*/ 1 w 6"/>
                <a:gd name="T7" fmla="*/ 3 h 3"/>
                <a:gd name="T8" fmla="*/ 2 w 6"/>
                <a:gd name="T9" fmla="*/ 3 h 3"/>
                <a:gd name="T10" fmla="*/ 1 w 6"/>
                <a:gd name="T11" fmla="*/ 2 h 3"/>
                <a:gd name="T12" fmla="*/ 2 w 6"/>
                <a:gd name="T13" fmla="*/ 1 h 3"/>
                <a:gd name="T14" fmla="*/ 2 w 6"/>
                <a:gd name="T15" fmla="*/ 2 h 3"/>
                <a:gd name="T16" fmla="*/ 4 w 6"/>
                <a:gd name="T17" fmla="*/ 0 h 3"/>
                <a:gd name="T18" fmla="*/ 3 w 6"/>
                <a:gd name="T19" fmla="*/ 2 h 3"/>
                <a:gd name="T20" fmla="*/ 4 w 6"/>
                <a:gd name="T21" fmla="*/ 2 h 3"/>
                <a:gd name="T22" fmla="*/ 5 w 6"/>
                <a:gd name="T23" fmla="*/ 1 h 3"/>
                <a:gd name="T24" fmla="*/ 5 w 6"/>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3">
                  <a:moveTo>
                    <a:pt x="5" y="3"/>
                  </a:moveTo>
                  <a:cubicBezTo>
                    <a:pt x="5" y="3"/>
                    <a:pt x="6" y="3"/>
                    <a:pt x="5" y="3"/>
                  </a:cubicBezTo>
                  <a:cubicBezTo>
                    <a:pt x="5" y="2"/>
                    <a:pt x="4" y="3"/>
                    <a:pt x="4" y="3"/>
                  </a:cubicBezTo>
                  <a:cubicBezTo>
                    <a:pt x="1" y="3"/>
                    <a:pt x="1" y="3"/>
                    <a:pt x="1" y="3"/>
                  </a:cubicBezTo>
                  <a:cubicBezTo>
                    <a:pt x="1" y="3"/>
                    <a:pt x="1" y="3"/>
                    <a:pt x="2" y="3"/>
                  </a:cubicBezTo>
                  <a:cubicBezTo>
                    <a:pt x="1" y="2"/>
                    <a:pt x="1" y="2"/>
                    <a:pt x="1" y="2"/>
                  </a:cubicBezTo>
                  <a:cubicBezTo>
                    <a:pt x="0" y="2"/>
                    <a:pt x="2" y="2"/>
                    <a:pt x="2" y="1"/>
                  </a:cubicBezTo>
                  <a:cubicBezTo>
                    <a:pt x="2" y="2"/>
                    <a:pt x="2" y="2"/>
                    <a:pt x="2" y="2"/>
                  </a:cubicBezTo>
                  <a:cubicBezTo>
                    <a:pt x="2" y="0"/>
                    <a:pt x="4" y="1"/>
                    <a:pt x="4" y="0"/>
                  </a:cubicBezTo>
                  <a:cubicBezTo>
                    <a:pt x="4" y="0"/>
                    <a:pt x="3" y="1"/>
                    <a:pt x="3" y="2"/>
                  </a:cubicBezTo>
                  <a:cubicBezTo>
                    <a:pt x="3" y="2"/>
                    <a:pt x="3" y="2"/>
                    <a:pt x="4" y="2"/>
                  </a:cubicBezTo>
                  <a:cubicBezTo>
                    <a:pt x="4" y="2"/>
                    <a:pt x="5" y="1"/>
                    <a:pt x="5" y="1"/>
                  </a:cubicBezTo>
                  <a:cubicBezTo>
                    <a:pt x="6" y="2"/>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9" name="Freeform 133"/>
            <p:cNvSpPr/>
            <p:nvPr/>
          </p:nvSpPr>
          <p:spPr bwMode="auto">
            <a:xfrm>
              <a:off x="5329" y="1984"/>
              <a:ext cx="45" cy="0"/>
            </a:xfrm>
            <a:custGeom>
              <a:avLst/>
              <a:gdLst>
                <a:gd name="T0" fmla="*/ 45 w 45"/>
                <a:gd name="T1" fmla="*/ 0 w 45"/>
                <a:gd name="T2" fmla="*/ 45 w 45"/>
              </a:gdLst>
              <a:ahLst/>
              <a:cxnLst>
                <a:cxn ang="0">
                  <a:pos x="T0" y="0"/>
                </a:cxn>
                <a:cxn ang="0">
                  <a:pos x="T1" y="0"/>
                </a:cxn>
                <a:cxn ang="0">
                  <a:pos x="T2" y="0"/>
                </a:cxn>
              </a:cxnLst>
              <a:rect l="0" t="0" r="r" b="b"/>
              <a:pathLst>
                <a:path w="45">
                  <a:moveTo>
                    <a:pt x="45" y="0"/>
                  </a:move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0" name="Freeform 134"/>
            <p:cNvSpPr/>
            <p:nvPr/>
          </p:nvSpPr>
          <p:spPr bwMode="auto">
            <a:xfrm>
              <a:off x="5268" y="1247"/>
              <a:ext cx="15" cy="16"/>
            </a:xfrm>
            <a:custGeom>
              <a:avLst/>
              <a:gdLst>
                <a:gd name="T0" fmla="*/ 0 w 15"/>
                <a:gd name="T1" fmla="*/ 16 h 16"/>
                <a:gd name="T2" fmla="*/ 0 w 15"/>
                <a:gd name="T3" fmla="*/ 0 h 16"/>
                <a:gd name="T4" fmla="*/ 15 w 15"/>
                <a:gd name="T5" fmla="*/ 0 h 16"/>
                <a:gd name="T6" fmla="*/ 0 w 15"/>
                <a:gd name="T7" fmla="*/ 16 h 16"/>
                <a:gd name="T8" fmla="*/ 0 w 15"/>
                <a:gd name="T9" fmla="*/ 16 h 16"/>
              </a:gdLst>
              <a:ahLst/>
              <a:cxnLst>
                <a:cxn ang="0">
                  <a:pos x="T0" y="T1"/>
                </a:cxn>
                <a:cxn ang="0">
                  <a:pos x="T2" y="T3"/>
                </a:cxn>
                <a:cxn ang="0">
                  <a:pos x="T4" y="T5"/>
                </a:cxn>
                <a:cxn ang="0">
                  <a:pos x="T6" y="T7"/>
                </a:cxn>
                <a:cxn ang="0">
                  <a:pos x="T8" y="T9"/>
                </a:cxn>
              </a:cxnLst>
              <a:rect l="0" t="0" r="r" b="b"/>
              <a:pathLst>
                <a:path w="15" h="16">
                  <a:moveTo>
                    <a:pt x="0" y="16"/>
                  </a:moveTo>
                  <a:lnTo>
                    <a:pt x="0" y="0"/>
                  </a:ln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1" name="Freeform 135"/>
            <p:cNvSpPr/>
            <p:nvPr/>
          </p:nvSpPr>
          <p:spPr bwMode="auto">
            <a:xfrm>
              <a:off x="5344" y="2030"/>
              <a:ext cx="30" cy="31"/>
            </a:xfrm>
            <a:custGeom>
              <a:avLst/>
              <a:gdLst>
                <a:gd name="T0" fmla="*/ 1 w 2"/>
                <a:gd name="T1" fmla="*/ 1 h 2"/>
                <a:gd name="T2" fmla="*/ 0 w 2"/>
                <a:gd name="T3" fmla="*/ 2 h 2"/>
                <a:gd name="T4" fmla="*/ 0 w 2"/>
                <a:gd name="T5" fmla="*/ 0 h 2"/>
                <a:gd name="T6" fmla="*/ 2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0" y="2"/>
                    <a:pt x="0" y="2"/>
                    <a:pt x="0" y="2"/>
                  </a:cubicBezTo>
                  <a:cubicBezTo>
                    <a:pt x="0" y="0"/>
                    <a:pt x="0" y="0"/>
                    <a:pt x="0" y="0"/>
                  </a:cubicBezTo>
                  <a:cubicBezTo>
                    <a:pt x="2"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2" name="Freeform 136"/>
            <p:cNvSpPr/>
            <p:nvPr/>
          </p:nvSpPr>
          <p:spPr bwMode="auto">
            <a:xfrm>
              <a:off x="5329" y="1877"/>
              <a:ext cx="15" cy="0"/>
            </a:xfrm>
            <a:custGeom>
              <a:avLst/>
              <a:gdLst>
                <a:gd name="T0" fmla="*/ 15 w 15"/>
                <a:gd name="T1" fmla="*/ 0 w 15"/>
                <a:gd name="T2" fmla="*/ 15 w 15"/>
              </a:gdLst>
              <a:ahLst/>
              <a:cxnLst>
                <a:cxn ang="0">
                  <a:pos x="T0" y="0"/>
                </a:cxn>
                <a:cxn ang="0">
                  <a:pos x="T1" y="0"/>
                </a:cxn>
                <a:cxn ang="0">
                  <a:pos x="T2" y="0"/>
                </a:cxn>
              </a:cxnLst>
              <a:rect l="0" t="0" r="r" b="b"/>
              <a:pathLst>
                <a:path w="15">
                  <a:moveTo>
                    <a:pt x="15" y="0"/>
                  </a:move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3" name="Freeform 137"/>
            <p:cNvSpPr/>
            <p:nvPr/>
          </p:nvSpPr>
          <p:spPr bwMode="auto">
            <a:xfrm>
              <a:off x="5237" y="1263"/>
              <a:ext cx="16" cy="15"/>
            </a:xfrm>
            <a:custGeom>
              <a:avLst/>
              <a:gdLst>
                <a:gd name="T0" fmla="*/ 0 w 16"/>
                <a:gd name="T1" fmla="*/ 0 h 15"/>
                <a:gd name="T2" fmla="*/ 16 w 16"/>
                <a:gd name="T3" fmla="*/ 0 h 15"/>
                <a:gd name="T4" fmla="*/ 16 w 16"/>
                <a:gd name="T5" fmla="*/ 15 h 15"/>
                <a:gd name="T6" fmla="*/ 0 w 16"/>
                <a:gd name="T7" fmla="*/ 0 h 15"/>
              </a:gdLst>
              <a:ahLst/>
              <a:cxnLst>
                <a:cxn ang="0">
                  <a:pos x="T0" y="T1"/>
                </a:cxn>
                <a:cxn ang="0">
                  <a:pos x="T2" y="T3"/>
                </a:cxn>
                <a:cxn ang="0">
                  <a:pos x="T4" y="T5"/>
                </a:cxn>
                <a:cxn ang="0">
                  <a:pos x="T6" y="T7"/>
                </a:cxn>
              </a:cxnLst>
              <a:rect l="0" t="0" r="r" b="b"/>
              <a:pathLst>
                <a:path w="16" h="15">
                  <a:moveTo>
                    <a:pt x="0" y="0"/>
                  </a:moveTo>
                  <a:lnTo>
                    <a:pt x="16" y="0"/>
                  </a:lnTo>
                  <a:lnTo>
                    <a:pt x="16"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4" name="Freeform 138"/>
            <p:cNvSpPr/>
            <p:nvPr/>
          </p:nvSpPr>
          <p:spPr bwMode="auto">
            <a:xfrm>
              <a:off x="5237" y="3104"/>
              <a:ext cx="259" cy="108"/>
            </a:xfrm>
            <a:custGeom>
              <a:avLst/>
              <a:gdLst>
                <a:gd name="T0" fmla="*/ 4 w 17"/>
                <a:gd name="T1" fmla="*/ 2 h 7"/>
                <a:gd name="T2" fmla="*/ 0 w 17"/>
                <a:gd name="T3" fmla="*/ 0 h 7"/>
                <a:gd name="T4" fmla="*/ 17 w 17"/>
                <a:gd name="T5" fmla="*/ 5 h 7"/>
                <a:gd name="T6" fmla="*/ 4 w 17"/>
                <a:gd name="T7" fmla="*/ 2 h 7"/>
              </a:gdLst>
              <a:ahLst/>
              <a:cxnLst>
                <a:cxn ang="0">
                  <a:pos x="T0" y="T1"/>
                </a:cxn>
                <a:cxn ang="0">
                  <a:pos x="T2" y="T3"/>
                </a:cxn>
                <a:cxn ang="0">
                  <a:pos x="T4" y="T5"/>
                </a:cxn>
                <a:cxn ang="0">
                  <a:pos x="T6" y="T7"/>
                </a:cxn>
              </a:cxnLst>
              <a:rect l="0" t="0" r="r" b="b"/>
              <a:pathLst>
                <a:path w="17" h="7">
                  <a:moveTo>
                    <a:pt x="4" y="2"/>
                  </a:moveTo>
                  <a:cubicBezTo>
                    <a:pt x="0" y="0"/>
                    <a:pt x="0" y="0"/>
                    <a:pt x="0" y="0"/>
                  </a:cubicBezTo>
                  <a:cubicBezTo>
                    <a:pt x="4" y="1"/>
                    <a:pt x="11" y="4"/>
                    <a:pt x="17" y="5"/>
                  </a:cubicBezTo>
                  <a:cubicBezTo>
                    <a:pt x="12" y="7"/>
                    <a:pt x="8" y="3"/>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5" name="Freeform 139"/>
            <p:cNvSpPr/>
            <p:nvPr/>
          </p:nvSpPr>
          <p:spPr bwMode="auto">
            <a:xfrm>
              <a:off x="5359" y="2475"/>
              <a:ext cx="30" cy="46"/>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1" y="2"/>
                    <a:pt x="2" y="0"/>
                    <a:pt x="2" y="2"/>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6" name="Freeform 140"/>
            <p:cNvSpPr/>
            <p:nvPr/>
          </p:nvSpPr>
          <p:spPr bwMode="auto">
            <a:xfrm>
              <a:off x="5192" y="1278"/>
              <a:ext cx="30" cy="46"/>
            </a:xfrm>
            <a:custGeom>
              <a:avLst/>
              <a:gdLst>
                <a:gd name="T0" fmla="*/ 0 w 2"/>
                <a:gd name="T1" fmla="*/ 1 h 3"/>
                <a:gd name="T2" fmla="*/ 2 w 2"/>
                <a:gd name="T3" fmla="*/ 2 h 3"/>
                <a:gd name="T4" fmla="*/ 2 w 2"/>
                <a:gd name="T5" fmla="*/ 3 h 3"/>
                <a:gd name="T6" fmla="*/ 2 w 2"/>
                <a:gd name="T7" fmla="*/ 2 h 3"/>
                <a:gd name="T8" fmla="*/ 0 w 2"/>
                <a:gd name="T9" fmla="*/ 0 h 3"/>
                <a:gd name="T10" fmla="*/ 2 w 2"/>
                <a:gd name="T11" fmla="*/ 0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cubicBezTo>
                    <a:pt x="1" y="1"/>
                    <a:pt x="2" y="1"/>
                    <a:pt x="2" y="2"/>
                  </a:cubicBezTo>
                  <a:cubicBezTo>
                    <a:pt x="2" y="3"/>
                    <a:pt x="2" y="3"/>
                    <a:pt x="2" y="3"/>
                  </a:cubicBezTo>
                  <a:cubicBezTo>
                    <a:pt x="2" y="2"/>
                    <a:pt x="2" y="2"/>
                    <a:pt x="2" y="2"/>
                  </a:cubicBezTo>
                  <a:cubicBezTo>
                    <a:pt x="1" y="2"/>
                    <a:pt x="0" y="1"/>
                    <a:pt x="0" y="0"/>
                  </a:cubicBezTo>
                  <a:cubicBezTo>
                    <a:pt x="2" y="0"/>
                    <a:pt x="2" y="0"/>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7" name="Freeform 141"/>
            <p:cNvSpPr/>
            <p:nvPr/>
          </p:nvSpPr>
          <p:spPr bwMode="auto">
            <a:xfrm>
              <a:off x="5253" y="2015"/>
              <a:ext cx="76" cy="46"/>
            </a:xfrm>
            <a:custGeom>
              <a:avLst/>
              <a:gdLst>
                <a:gd name="T0" fmla="*/ 2 w 5"/>
                <a:gd name="T1" fmla="*/ 2 h 3"/>
                <a:gd name="T2" fmla="*/ 1 w 5"/>
                <a:gd name="T3" fmla="*/ 2 h 3"/>
                <a:gd name="T4" fmla="*/ 0 w 5"/>
                <a:gd name="T5" fmla="*/ 2 h 3"/>
                <a:gd name="T6" fmla="*/ 2 w 5"/>
                <a:gd name="T7" fmla="*/ 0 h 3"/>
                <a:gd name="T8" fmla="*/ 3 w 5"/>
                <a:gd name="T9" fmla="*/ 1 h 3"/>
                <a:gd name="T10" fmla="*/ 5 w 5"/>
                <a:gd name="T11" fmla="*/ 2 h 3"/>
                <a:gd name="T12" fmla="*/ 2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2"/>
                  </a:moveTo>
                  <a:cubicBezTo>
                    <a:pt x="2" y="2"/>
                    <a:pt x="2" y="2"/>
                    <a:pt x="1" y="2"/>
                  </a:cubicBezTo>
                  <a:cubicBezTo>
                    <a:pt x="0" y="1"/>
                    <a:pt x="1" y="3"/>
                    <a:pt x="0" y="2"/>
                  </a:cubicBezTo>
                  <a:cubicBezTo>
                    <a:pt x="0" y="2"/>
                    <a:pt x="1" y="1"/>
                    <a:pt x="2" y="0"/>
                  </a:cubicBezTo>
                  <a:cubicBezTo>
                    <a:pt x="2" y="1"/>
                    <a:pt x="2" y="1"/>
                    <a:pt x="3" y="1"/>
                  </a:cubicBezTo>
                  <a:cubicBezTo>
                    <a:pt x="4" y="1"/>
                    <a:pt x="4" y="1"/>
                    <a:pt x="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8" name="Freeform 142"/>
            <p:cNvSpPr/>
            <p:nvPr/>
          </p:nvSpPr>
          <p:spPr bwMode="auto">
            <a:xfrm>
              <a:off x="5146" y="1585"/>
              <a:ext cx="122" cy="31"/>
            </a:xfrm>
            <a:custGeom>
              <a:avLst/>
              <a:gdLst>
                <a:gd name="T0" fmla="*/ 0 w 8"/>
                <a:gd name="T1" fmla="*/ 1 h 2"/>
                <a:gd name="T2" fmla="*/ 8 w 8"/>
                <a:gd name="T3" fmla="*/ 0 h 2"/>
                <a:gd name="T4" fmla="*/ 0 w 8"/>
                <a:gd name="T5" fmla="*/ 1 h 2"/>
              </a:gdLst>
              <a:ahLst/>
              <a:cxnLst>
                <a:cxn ang="0">
                  <a:pos x="T0" y="T1"/>
                </a:cxn>
                <a:cxn ang="0">
                  <a:pos x="T2" y="T3"/>
                </a:cxn>
                <a:cxn ang="0">
                  <a:pos x="T4" y="T5"/>
                </a:cxn>
              </a:cxnLst>
              <a:rect l="0" t="0" r="r" b="b"/>
              <a:pathLst>
                <a:path w="8" h="2">
                  <a:moveTo>
                    <a:pt x="0" y="1"/>
                  </a:moveTo>
                  <a:cubicBezTo>
                    <a:pt x="8" y="0"/>
                    <a:pt x="8" y="0"/>
                    <a:pt x="8" y="0"/>
                  </a:cubicBezTo>
                  <a:cubicBezTo>
                    <a:pt x="6" y="2"/>
                    <a:pt x="3"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9" name="Freeform 143"/>
            <p:cNvSpPr/>
            <p:nvPr/>
          </p:nvSpPr>
          <p:spPr bwMode="auto">
            <a:xfrm>
              <a:off x="5374" y="2721"/>
              <a:ext cx="30" cy="15"/>
            </a:xfrm>
            <a:custGeom>
              <a:avLst/>
              <a:gdLst>
                <a:gd name="T0" fmla="*/ 0 w 30"/>
                <a:gd name="T1" fmla="*/ 0 h 15"/>
                <a:gd name="T2" fmla="*/ 30 w 30"/>
                <a:gd name="T3" fmla="*/ 15 h 15"/>
                <a:gd name="T4" fmla="*/ 0 w 30"/>
                <a:gd name="T5" fmla="*/ 15 h 15"/>
                <a:gd name="T6" fmla="*/ 0 w 30"/>
                <a:gd name="T7" fmla="*/ 0 h 15"/>
              </a:gdLst>
              <a:ahLst/>
              <a:cxnLst>
                <a:cxn ang="0">
                  <a:pos x="T0" y="T1"/>
                </a:cxn>
                <a:cxn ang="0">
                  <a:pos x="T2" y="T3"/>
                </a:cxn>
                <a:cxn ang="0">
                  <a:pos x="T4" y="T5"/>
                </a:cxn>
                <a:cxn ang="0">
                  <a:pos x="T6" y="T7"/>
                </a:cxn>
              </a:cxnLst>
              <a:rect l="0" t="0" r="r" b="b"/>
              <a:pathLst>
                <a:path w="30" h="15">
                  <a:moveTo>
                    <a:pt x="0" y="0"/>
                  </a:moveTo>
                  <a:lnTo>
                    <a:pt x="30"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0" name="Freeform 144"/>
            <p:cNvSpPr/>
            <p:nvPr/>
          </p:nvSpPr>
          <p:spPr bwMode="auto">
            <a:xfrm>
              <a:off x="5177" y="1646"/>
              <a:ext cx="91" cy="46"/>
            </a:xfrm>
            <a:custGeom>
              <a:avLst/>
              <a:gdLst>
                <a:gd name="T0" fmla="*/ 6 w 6"/>
                <a:gd name="T1" fmla="*/ 2 h 3"/>
                <a:gd name="T2" fmla="*/ 2 w 6"/>
                <a:gd name="T3" fmla="*/ 2 h 3"/>
                <a:gd name="T4" fmla="*/ 0 w 6"/>
                <a:gd name="T5" fmla="*/ 3 h 3"/>
                <a:gd name="T6" fmla="*/ 0 w 6"/>
                <a:gd name="T7" fmla="*/ 2 h 3"/>
                <a:gd name="T8" fmla="*/ 6 w 6"/>
                <a:gd name="T9" fmla="*/ 0 h 3"/>
                <a:gd name="T10" fmla="*/ 5 w 6"/>
                <a:gd name="T11" fmla="*/ 2 h 3"/>
                <a:gd name="T12" fmla="*/ 6 w 6"/>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2"/>
                  </a:moveTo>
                  <a:cubicBezTo>
                    <a:pt x="4" y="3"/>
                    <a:pt x="3" y="2"/>
                    <a:pt x="2" y="2"/>
                  </a:cubicBezTo>
                  <a:cubicBezTo>
                    <a:pt x="2" y="3"/>
                    <a:pt x="1" y="3"/>
                    <a:pt x="0" y="3"/>
                  </a:cubicBezTo>
                  <a:cubicBezTo>
                    <a:pt x="0" y="2"/>
                    <a:pt x="0" y="2"/>
                    <a:pt x="0" y="2"/>
                  </a:cubicBezTo>
                  <a:cubicBezTo>
                    <a:pt x="1" y="3"/>
                    <a:pt x="4" y="1"/>
                    <a:pt x="6" y="0"/>
                  </a:cubicBezTo>
                  <a:cubicBezTo>
                    <a:pt x="5" y="2"/>
                    <a:pt x="5" y="2"/>
                    <a:pt x="5"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1" name="Freeform 145"/>
            <p:cNvSpPr/>
            <p:nvPr/>
          </p:nvSpPr>
          <p:spPr bwMode="auto">
            <a:xfrm>
              <a:off x="5268" y="1953"/>
              <a:ext cx="30" cy="16"/>
            </a:xfrm>
            <a:custGeom>
              <a:avLst/>
              <a:gdLst>
                <a:gd name="T0" fmla="*/ 1 w 2"/>
                <a:gd name="T1" fmla="*/ 1 h 1"/>
                <a:gd name="T2" fmla="*/ 1 w 2"/>
                <a:gd name="T3" fmla="*/ 1 h 1"/>
                <a:gd name="T4" fmla="*/ 0 w 2"/>
                <a:gd name="T5" fmla="*/ 1 h 1"/>
                <a:gd name="T6" fmla="*/ 2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0" y="1"/>
                    <a:pt x="0" y="1"/>
                    <a:pt x="0" y="1"/>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2" name="Freeform 146"/>
            <p:cNvSpPr/>
            <p:nvPr/>
          </p:nvSpPr>
          <p:spPr bwMode="auto">
            <a:xfrm>
              <a:off x="5237" y="1984"/>
              <a:ext cx="61" cy="15"/>
            </a:xfrm>
            <a:custGeom>
              <a:avLst/>
              <a:gdLst>
                <a:gd name="T0" fmla="*/ 61 w 61"/>
                <a:gd name="T1" fmla="*/ 0 h 15"/>
                <a:gd name="T2" fmla="*/ 61 w 61"/>
                <a:gd name="T3" fmla="*/ 0 h 15"/>
                <a:gd name="T4" fmla="*/ 0 w 61"/>
                <a:gd name="T5" fmla="*/ 15 h 15"/>
                <a:gd name="T6" fmla="*/ 0 w 61"/>
                <a:gd name="T7" fmla="*/ 0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 name="Freeform 147"/>
            <p:cNvSpPr/>
            <p:nvPr/>
          </p:nvSpPr>
          <p:spPr bwMode="auto">
            <a:xfrm>
              <a:off x="5070" y="1861"/>
              <a:ext cx="213" cy="92"/>
            </a:xfrm>
            <a:custGeom>
              <a:avLst/>
              <a:gdLst>
                <a:gd name="T0" fmla="*/ 13 w 14"/>
                <a:gd name="T1" fmla="*/ 4 h 6"/>
                <a:gd name="T2" fmla="*/ 7 w 14"/>
                <a:gd name="T3" fmla="*/ 4 h 6"/>
                <a:gd name="T4" fmla="*/ 9 w 14"/>
                <a:gd name="T5" fmla="*/ 3 h 6"/>
                <a:gd name="T6" fmla="*/ 6 w 14"/>
                <a:gd name="T7" fmla="*/ 5 h 6"/>
                <a:gd name="T8" fmla="*/ 3 w 14"/>
                <a:gd name="T9" fmla="*/ 5 h 6"/>
                <a:gd name="T10" fmla="*/ 3 w 14"/>
                <a:gd name="T11" fmla="*/ 3 h 6"/>
                <a:gd name="T12" fmla="*/ 1 w 14"/>
                <a:gd name="T13" fmla="*/ 5 h 6"/>
                <a:gd name="T14" fmla="*/ 1 w 14"/>
                <a:gd name="T15" fmla="*/ 5 h 6"/>
                <a:gd name="T16" fmla="*/ 1 w 14"/>
                <a:gd name="T17" fmla="*/ 3 h 6"/>
                <a:gd name="T18" fmla="*/ 0 w 14"/>
                <a:gd name="T19" fmla="*/ 3 h 6"/>
                <a:gd name="T20" fmla="*/ 6 w 14"/>
                <a:gd name="T21" fmla="*/ 2 h 6"/>
                <a:gd name="T22" fmla="*/ 4 w 14"/>
                <a:gd name="T23" fmla="*/ 1 h 6"/>
                <a:gd name="T24" fmla="*/ 9 w 14"/>
                <a:gd name="T25" fmla="*/ 1 h 6"/>
                <a:gd name="T26" fmla="*/ 7 w 14"/>
                <a:gd name="T27" fmla="*/ 2 h 6"/>
                <a:gd name="T28" fmla="*/ 10 w 14"/>
                <a:gd name="T29" fmla="*/ 3 h 6"/>
                <a:gd name="T30" fmla="*/ 14 w 14"/>
                <a:gd name="T31" fmla="*/ 2 h 6"/>
                <a:gd name="T32" fmla="*/ 13 w 14"/>
                <a:gd name="T33" fmla="*/ 2 h 6"/>
                <a:gd name="T34" fmla="*/ 13 w 14"/>
                <a:gd name="T3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6">
                  <a:moveTo>
                    <a:pt x="13" y="4"/>
                  </a:moveTo>
                  <a:cubicBezTo>
                    <a:pt x="11" y="5"/>
                    <a:pt x="9" y="5"/>
                    <a:pt x="7" y="4"/>
                  </a:cubicBezTo>
                  <a:cubicBezTo>
                    <a:pt x="8" y="4"/>
                    <a:pt x="8" y="3"/>
                    <a:pt x="9" y="3"/>
                  </a:cubicBezTo>
                  <a:cubicBezTo>
                    <a:pt x="7" y="2"/>
                    <a:pt x="6" y="4"/>
                    <a:pt x="6" y="5"/>
                  </a:cubicBezTo>
                  <a:cubicBezTo>
                    <a:pt x="5" y="5"/>
                    <a:pt x="4" y="3"/>
                    <a:pt x="3" y="5"/>
                  </a:cubicBezTo>
                  <a:cubicBezTo>
                    <a:pt x="3" y="4"/>
                    <a:pt x="3" y="4"/>
                    <a:pt x="3" y="3"/>
                  </a:cubicBezTo>
                  <a:cubicBezTo>
                    <a:pt x="3" y="4"/>
                    <a:pt x="1" y="6"/>
                    <a:pt x="1" y="5"/>
                  </a:cubicBezTo>
                  <a:cubicBezTo>
                    <a:pt x="1" y="5"/>
                    <a:pt x="1" y="5"/>
                    <a:pt x="1" y="5"/>
                  </a:cubicBezTo>
                  <a:cubicBezTo>
                    <a:pt x="2" y="4"/>
                    <a:pt x="1" y="4"/>
                    <a:pt x="1" y="3"/>
                  </a:cubicBezTo>
                  <a:cubicBezTo>
                    <a:pt x="0" y="3"/>
                    <a:pt x="0" y="3"/>
                    <a:pt x="0" y="3"/>
                  </a:cubicBezTo>
                  <a:cubicBezTo>
                    <a:pt x="6" y="2"/>
                    <a:pt x="6" y="2"/>
                    <a:pt x="6" y="2"/>
                  </a:cubicBezTo>
                  <a:cubicBezTo>
                    <a:pt x="4" y="1"/>
                    <a:pt x="4" y="1"/>
                    <a:pt x="4" y="1"/>
                  </a:cubicBezTo>
                  <a:cubicBezTo>
                    <a:pt x="9" y="1"/>
                    <a:pt x="9" y="1"/>
                    <a:pt x="9" y="1"/>
                  </a:cubicBezTo>
                  <a:cubicBezTo>
                    <a:pt x="8" y="2"/>
                    <a:pt x="8" y="1"/>
                    <a:pt x="7" y="2"/>
                  </a:cubicBezTo>
                  <a:cubicBezTo>
                    <a:pt x="7" y="4"/>
                    <a:pt x="9" y="2"/>
                    <a:pt x="10" y="3"/>
                  </a:cubicBezTo>
                  <a:cubicBezTo>
                    <a:pt x="9" y="0"/>
                    <a:pt x="13" y="3"/>
                    <a:pt x="14" y="2"/>
                  </a:cubicBezTo>
                  <a:cubicBezTo>
                    <a:pt x="13" y="2"/>
                    <a:pt x="13" y="2"/>
                    <a:pt x="13" y="2"/>
                  </a:cubicBez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 name="Freeform 148"/>
            <p:cNvSpPr/>
            <p:nvPr/>
          </p:nvSpPr>
          <p:spPr bwMode="auto">
            <a:xfrm>
              <a:off x="5146" y="2690"/>
              <a:ext cx="243" cy="77"/>
            </a:xfrm>
            <a:custGeom>
              <a:avLst/>
              <a:gdLst>
                <a:gd name="T0" fmla="*/ 0 w 16"/>
                <a:gd name="T1" fmla="*/ 5 h 5"/>
                <a:gd name="T2" fmla="*/ 16 w 16"/>
                <a:gd name="T3" fmla="*/ 0 h 5"/>
                <a:gd name="T4" fmla="*/ 0 w 16"/>
                <a:gd name="T5" fmla="*/ 5 h 5"/>
              </a:gdLst>
              <a:ahLst/>
              <a:cxnLst>
                <a:cxn ang="0">
                  <a:pos x="T0" y="T1"/>
                </a:cxn>
                <a:cxn ang="0">
                  <a:pos x="T2" y="T3"/>
                </a:cxn>
                <a:cxn ang="0">
                  <a:pos x="T4" y="T5"/>
                </a:cxn>
              </a:cxnLst>
              <a:rect l="0" t="0" r="r" b="b"/>
              <a:pathLst>
                <a:path w="16" h="5">
                  <a:moveTo>
                    <a:pt x="0" y="5"/>
                  </a:moveTo>
                  <a:cubicBezTo>
                    <a:pt x="5" y="4"/>
                    <a:pt x="10" y="0"/>
                    <a:pt x="16" y="0"/>
                  </a:cubicBezTo>
                  <a:cubicBezTo>
                    <a:pt x="10" y="1"/>
                    <a:pt x="6"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 name="Freeform 149"/>
            <p:cNvSpPr/>
            <p:nvPr/>
          </p:nvSpPr>
          <p:spPr bwMode="auto">
            <a:xfrm>
              <a:off x="5344" y="2506"/>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 name="Freeform 150"/>
            <p:cNvSpPr/>
            <p:nvPr/>
          </p:nvSpPr>
          <p:spPr bwMode="auto">
            <a:xfrm>
              <a:off x="5192" y="1401"/>
              <a:ext cx="30" cy="15"/>
            </a:xfrm>
            <a:custGeom>
              <a:avLst/>
              <a:gdLst>
                <a:gd name="T0" fmla="*/ 15 w 30"/>
                <a:gd name="T1" fmla="*/ 0 h 15"/>
                <a:gd name="T2" fmla="*/ 30 w 30"/>
                <a:gd name="T3" fmla="*/ 0 h 15"/>
                <a:gd name="T4" fmla="*/ 0 w 30"/>
                <a:gd name="T5" fmla="*/ 15 h 15"/>
                <a:gd name="T6" fmla="*/ 0 w 30"/>
                <a:gd name="T7" fmla="*/ 0 h 15"/>
                <a:gd name="T8" fmla="*/ 15 w 30"/>
                <a:gd name="T9" fmla="*/ 0 h 15"/>
              </a:gdLst>
              <a:ahLst/>
              <a:cxnLst>
                <a:cxn ang="0">
                  <a:pos x="T0" y="T1"/>
                </a:cxn>
                <a:cxn ang="0">
                  <a:pos x="T2" y="T3"/>
                </a:cxn>
                <a:cxn ang="0">
                  <a:pos x="T4" y="T5"/>
                </a:cxn>
                <a:cxn ang="0">
                  <a:pos x="T6" y="T7"/>
                </a:cxn>
                <a:cxn ang="0">
                  <a:pos x="T8" y="T9"/>
                </a:cxn>
              </a:cxnLst>
              <a:rect l="0" t="0" r="r" b="b"/>
              <a:pathLst>
                <a:path w="30" h="15">
                  <a:moveTo>
                    <a:pt x="15" y="0"/>
                  </a:moveTo>
                  <a:lnTo>
                    <a:pt x="30"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 name="Freeform 151"/>
            <p:cNvSpPr/>
            <p:nvPr/>
          </p:nvSpPr>
          <p:spPr bwMode="auto">
            <a:xfrm>
              <a:off x="5146" y="1293"/>
              <a:ext cx="31" cy="16"/>
            </a:xfrm>
            <a:custGeom>
              <a:avLst/>
              <a:gdLst>
                <a:gd name="T0" fmla="*/ 0 w 31"/>
                <a:gd name="T1" fmla="*/ 16 h 16"/>
                <a:gd name="T2" fmla="*/ 31 w 31"/>
                <a:gd name="T3" fmla="*/ 0 h 16"/>
                <a:gd name="T4" fmla="*/ 15 w 31"/>
                <a:gd name="T5" fmla="*/ 0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 name="Freeform 152"/>
            <p:cNvSpPr/>
            <p:nvPr/>
          </p:nvSpPr>
          <p:spPr bwMode="auto">
            <a:xfrm>
              <a:off x="5283" y="2322"/>
              <a:ext cx="15" cy="3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2"/>
                    <a:pt x="0" y="0"/>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 name="Freeform 153"/>
            <p:cNvSpPr/>
            <p:nvPr/>
          </p:nvSpPr>
          <p:spPr bwMode="auto">
            <a:xfrm>
              <a:off x="5222" y="2506"/>
              <a:ext cx="107" cy="31"/>
            </a:xfrm>
            <a:custGeom>
              <a:avLst/>
              <a:gdLst>
                <a:gd name="T0" fmla="*/ 7 w 7"/>
                <a:gd name="T1" fmla="*/ 2 h 2"/>
                <a:gd name="T2" fmla="*/ 3 w 7"/>
                <a:gd name="T3" fmla="*/ 1 h 2"/>
                <a:gd name="T4" fmla="*/ 3 w 7"/>
                <a:gd name="T5" fmla="*/ 2 h 2"/>
                <a:gd name="T6" fmla="*/ 0 w 7"/>
                <a:gd name="T7" fmla="*/ 1 h 2"/>
                <a:gd name="T8" fmla="*/ 1 w 7"/>
                <a:gd name="T9" fmla="*/ 1 h 2"/>
                <a:gd name="T10" fmla="*/ 2 w 7"/>
                <a:gd name="T11" fmla="*/ 2 h 2"/>
                <a:gd name="T12" fmla="*/ 4 w 7"/>
                <a:gd name="T13" fmla="*/ 1 h 2"/>
                <a:gd name="T14" fmla="*/ 7 w 7"/>
                <a:gd name="T15" fmla="*/ 1 h 2"/>
                <a:gd name="T16" fmla="*/ 7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7" y="2"/>
                  </a:moveTo>
                  <a:cubicBezTo>
                    <a:pt x="6" y="1"/>
                    <a:pt x="4" y="2"/>
                    <a:pt x="3" y="1"/>
                  </a:cubicBezTo>
                  <a:cubicBezTo>
                    <a:pt x="3" y="2"/>
                    <a:pt x="3" y="2"/>
                    <a:pt x="3" y="2"/>
                  </a:cubicBezTo>
                  <a:cubicBezTo>
                    <a:pt x="2" y="1"/>
                    <a:pt x="0" y="2"/>
                    <a:pt x="0" y="1"/>
                  </a:cubicBezTo>
                  <a:cubicBezTo>
                    <a:pt x="0" y="1"/>
                    <a:pt x="1" y="1"/>
                    <a:pt x="1" y="1"/>
                  </a:cubicBezTo>
                  <a:cubicBezTo>
                    <a:pt x="1" y="1"/>
                    <a:pt x="2" y="1"/>
                    <a:pt x="2" y="2"/>
                  </a:cubicBezTo>
                  <a:cubicBezTo>
                    <a:pt x="2" y="0"/>
                    <a:pt x="4" y="1"/>
                    <a:pt x="4" y="1"/>
                  </a:cubicBezTo>
                  <a:cubicBezTo>
                    <a:pt x="5" y="1"/>
                    <a:pt x="6" y="1"/>
                    <a:pt x="7" y="1"/>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 name="Freeform 154"/>
            <p:cNvSpPr/>
            <p:nvPr/>
          </p:nvSpPr>
          <p:spPr bwMode="auto">
            <a:xfrm>
              <a:off x="5131" y="1447"/>
              <a:ext cx="46" cy="31"/>
            </a:xfrm>
            <a:custGeom>
              <a:avLst/>
              <a:gdLst>
                <a:gd name="T0" fmla="*/ 0 w 3"/>
                <a:gd name="T1" fmla="*/ 2 h 2"/>
                <a:gd name="T2" fmla="*/ 3 w 3"/>
                <a:gd name="T3" fmla="*/ 2 h 2"/>
                <a:gd name="T4" fmla="*/ 0 w 3"/>
                <a:gd name="T5" fmla="*/ 2 h 2"/>
              </a:gdLst>
              <a:ahLst/>
              <a:cxnLst>
                <a:cxn ang="0">
                  <a:pos x="T0" y="T1"/>
                </a:cxn>
                <a:cxn ang="0">
                  <a:pos x="T2" y="T3"/>
                </a:cxn>
                <a:cxn ang="0">
                  <a:pos x="T4" y="T5"/>
                </a:cxn>
              </a:cxnLst>
              <a:rect l="0" t="0" r="r" b="b"/>
              <a:pathLst>
                <a:path w="3" h="2">
                  <a:moveTo>
                    <a:pt x="0" y="2"/>
                  </a:moveTo>
                  <a:cubicBezTo>
                    <a:pt x="1" y="2"/>
                    <a:pt x="2" y="0"/>
                    <a:pt x="3"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 name="Freeform 155"/>
            <p:cNvSpPr/>
            <p:nvPr/>
          </p:nvSpPr>
          <p:spPr bwMode="auto">
            <a:xfrm>
              <a:off x="5177" y="1938"/>
              <a:ext cx="45" cy="61"/>
            </a:xfrm>
            <a:custGeom>
              <a:avLst/>
              <a:gdLst>
                <a:gd name="T0" fmla="*/ 0 w 3"/>
                <a:gd name="T1" fmla="*/ 3 h 4"/>
                <a:gd name="T2" fmla="*/ 3 w 3"/>
                <a:gd name="T3" fmla="*/ 1 h 4"/>
                <a:gd name="T4" fmla="*/ 0 w 3"/>
                <a:gd name="T5" fmla="*/ 1 h 4"/>
                <a:gd name="T6" fmla="*/ 3 w 3"/>
                <a:gd name="T7" fmla="*/ 1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2"/>
                    <a:pt x="3" y="1"/>
                  </a:cubicBezTo>
                  <a:cubicBezTo>
                    <a:pt x="2" y="1"/>
                    <a:pt x="1" y="0"/>
                    <a:pt x="0" y="1"/>
                  </a:cubicBezTo>
                  <a:cubicBezTo>
                    <a:pt x="1" y="1"/>
                    <a:pt x="3" y="0"/>
                    <a:pt x="3" y="1"/>
                  </a:cubicBezTo>
                  <a:cubicBezTo>
                    <a:pt x="3" y="4"/>
                    <a:pt x="1"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 name="Freeform 156"/>
            <p:cNvSpPr/>
            <p:nvPr/>
          </p:nvSpPr>
          <p:spPr bwMode="auto">
            <a:xfrm>
              <a:off x="5192" y="2199"/>
              <a:ext cx="45"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0" y="0"/>
                    <a:pt x="2" y="2"/>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3" name="Freeform 157"/>
            <p:cNvSpPr/>
            <p:nvPr/>
          </p:nvSpPr>
          <p:spPr bwMode="auto">
            <a:xfrm>
              <a:off x="5313" y="3043"/>
              <a:ext cx="31" cy="15"/>
            </a:xfrm>
            <a:custGeom>
              <a:avLst/>
              <a:gdLst>
                <a:gd name="T0" fmla="*/ 2 w 2"/>
                <a:gd name="T1" fmla="*/ 1 h 1"/>
                <a:gd name="T2" fmla="*/ 0 w 2"/>
                <a:gd name="T3" fmla="*/ 1 h 1"/>
                <a:gd name="T4" fmla="*/ 2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0" y="1"/>
                    <a:pt x="0" y="1"/>
                    <a:pt x="0" y="1"/>
                  </a:cubicBezTo>
                  <a:cubicBezTo>
                    <a:pt x="0" y="0"/>
                    <a:pt x="1" y="1"/>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4" name="Freeform 158"/>
            <p:cNvSpPr/>
            <p:nvPr/>
          </p:nvSpPr>
          <p:spPr bwMode="auto">
            <a:xfrm>
              <a:off x="5070" y="1217"/>
              <a:ext cx="31" cy="15"/>
            </a:xfrm>
            <a:custGeom>
              <a:avLst/>
              <a:gdLst>
                <a:gd name="T0" fmla="*/ 31 w 31"/>
                <a:gd name="T1" fmla="*/ 0 h 15"/>
                <a:gd name="T2" fmla="*/ 31 w 31"/>
                <a:gd name="T3" fmla="*/ 0 h 15"/>
                <a:gd name="T4" fmla="*/ 0 w 31"/>
                <a:gd name="T5" fmla="*/ 15 h 15"/>
                <a:gd name="T6" fmla="*/ 0 w 31"/>
                <a:gd name="T7" fmla="*/ 0 h 15"/>
                <a:gd name="T8" fmla="*/ 31 w 31"/>
                <a:gd name="T9" fmla="*/ 0 h 15"/>
              </a:gdLst>
              <a:ahLst/>
              <a:cxnLst>
                <a:cxn ang="0">
                  <a:pos x="T0" y="T1"/>
                </a:cxn>
                <a:cxn ang="0">
                  <a:pos x="T2" y="T3"/>
                </a:cxn>
                <a:cxn ang="0">
                  <a:pos x="T4" y="T5"/>
                </a:cxn>
                <a:cxn ang="0">
                  <a:pos x="T6" y="T7"/>
                </a:cxn>
                <a:cxn ang="0">
                  <a:pos x="T8" y="T9"/>
                </a:cxn>
              </a:cxnLst>
              <a:rect l="0" t="0" r="r" b="b"/>
              <a:pathLst>
                <a:path w="31" h="15">
                  <a:moveTo>
                    <a:pt x="31" y="0"/>
                  </a:moveTo>
                  <a:lnTo>
                    <a:pt x="31" y="0"/>
                  </a:lnTo>
                  <a:lnTo>
                    <a:pt x="0" y="15"/>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5" name="Rectangle 159"/>
            <p:cNvSpPr>
              <a:spLocks noChangeArrowheads="1"/>
            </p:cNvSpPr>
            <p:nvPr/>
          </p:nvSpPr>
          <p:spPr bwMode="auto">
            <a:xfrm>
              <a:off x="5070" y="1171"/>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6" name="Freeform 160"/>
            <p:cNvSpPr/>
            <p:nvPr/>
          </p:nvSpPr>
          <p:spPr bwMode="auto">
            <a:xfrm>
              <a:off x="5161" y="1677"/>
              <a:ext cx="0" cy="31"/>
            </a:xfrm>
            <a:custGeom>
              <a:avLst/>
              <a:gdLst>
                <a:gd name="T0" fmla="*/ 0 h 31"/>
                <a:gd name="T1" fmla="*/ 31 h 31"/>
                <a:gd name="T2" fmla="*/ 0 h 31"/>
              </a:gdLst>
              <a:ahLst/>
              <a:cxnLst>
                <a:cxn ang="0">
                  <a:pos x="0" y="T0"/>
                </a:cxn>
                <a:cxn ang="0">
                  <a:pos x="0" y="T1"/>
                </a:cxn>
                <a:cxn ang="0">
                  <a:pos x="0" y="T2"/>
                </a:cxn>
              </a:cxnLst>
              <a:rect l="0" t="0" r="r" b="b"/>
              <a:pathLst>
                <a:path h="31">
                  <a:moveTo>
                    <a:pt x="0" y="0"/>
                  </a:moveTo>
                  <a:lnTo>
                    <a:pt x="0"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7" name="Freeform 161"/>
            <p:cNvSpPr/>
            <p:nvPr/>
          </p:nvSpPr>
          <p:spPr bwMode="auto">
            <a:xfrm>
              <a:off x="3566" y="1831"/>
              <a:ext cx="1641" cy="445"/>
            </a:xfrm>
            <a:custGeom>
              <a:avLst/>
              <a:gdLst>
                <a:gd name="T0" fmla="*/ 106 w 108"/>
                <a:gd name="T1" fmla="*/ 18 h 29"/>
                <a:gd name="T2" fmla="*/ 100 w 108"/>
                <a:gd name="T3" fmla="*/ 21 h 29"/>
                <a:gd name="T4" fmla="*/ 99 w 108"/>
                <a:gd name="T5" fmla="*/ 21 h 29"/>
                <a:gd name="T6" fmla="*/ 89 w 108"/>
                <a:gd name="T7" fmla="*/ 21 h 29"/>
                <a:gd name="T8" fmla="*/ 88 w 108"/>
                <a:gd name="T9" fmla="*/ 21 h 29"/>
                <a:gd name="T10" fmla="*/ 87 w 108"/>
                <a:gd name="T11" fmla="*/ 19 h 29"/>
                <a:gd name="T12" fmla="*/ 74 w 108"/>
                <a:gd name="T13" fmla="*/ 21 h 29"/>
                <a:gd name="T14" fmla="*/ 73 w 108"/>
                <a:gd name="T15" fmla="*/ 21 h 29"/>
                <a:gd name="T16" fmla="*/ 65 w 108"/>
                <a:gd name="T17" fmla="*/ 23 h 29"/>
                <a:gd name="T18" fmla="*/ 58 w 108"/>
                <a:gd name="T19" fmla="*/ 28 h 29"/>
                <a:gd name="T20" fmla="*/ 48 w 108"/>
                <a:gd name="T21" fmla="*/ 28 h 29"/>
                <a:gd name="T22" fmla="*/ 50 w 108"/>
                <a:gd name="T23" fmla="*/ 26 h 29"/>
                <a:gd name="T24" fmla="*/ 47 w 108"/>
                <a:gd name="T25" fmla="*/ 24 h 29"/>
                <a:gd name="T26" fmla="*/ 40 w 108"/>
                <a:gd name="T27" fmla="*/ 22 h 29"/>
                <a:gd name="T28" fmla="*/ 26 w 108"/>
                <a:gd name="T29" fmla="*/ 19 h 29"/>
                <a:gd name="T30" fmla="*/ 31 w 108"/>
                <a:gd name="T31" fmla="*/ 20 h 29"/>
                <a:gd name="T32" fmla="*/ 43 w 108"/>
                <a:gd name="T33" fmla="*/ 16 h 29"/>
                <a:gd name="T34" fmla="*/ 53 w 108"/>
                <a:gd name="T35" fmla="*/ 14 h 29"/>
                <a:gd name="T36" fmla="*/ 50 w 108"/>
                <a:gd name="T37" fmla="*/ 12 h 29"/>
                <a:gd name="T38" fmla="*/ 39 w 108"/>
                <a:gd name="T39" fmla="*/ 16 h 29"/>
                <a:gd name="T40" fmla="*/ 23 w 108"/>
                <a:gd name="T41" fmla="*/ 16 h 29"/>
                <a:gd name="T42" fmla="*/ 18 w 108"/>
                <a:gd name="T43" fmla="*/ 16 h 29"/>
                <a:gd name="T44" fmla="*/ 12 w 108"/>
                <a:gd name="T45" fmla="*/ 21 h 29"/>
                <a:gd name="T46" fmla="*/ 11 w 108"/>
                <a:gd name="T47" fmla="*/ 22 h 29"/>
                <a:gd name="T48" fmla="*/ 9 w 108"/>
                <a:gd name="T49" fmla="*/ 24 h 29"/>
                <a:gd name="T50" fmla="*/ 5 w 108"/>
                <a:gd name="T51" fmla="*/ 23 h 29"/>
                <a:gd name="T52" fmla="*/ 7 w 108"/>
                <a:gd name="T53" fmla="*/ 22 h 29"/>
                <a:gd name="T54" fmla="*/ 4 w 108"/>
                <a:gd name="T55" fmla="*/ 19 h 29"/>
                <a:gd name="T56" fmla="*/ 3 w 108"/>
                <a:gd name="T57" fmla="*/ 18 h 29"/>
                <a:gd name="T58" fmla="*/ 2 w 108"/>
                <a:gd name="T59" fmla="*/ 10 h 29"/>
                <a:gd name="T60" fmla="*/ 27 w 108"/>
                <a:gd name="T61" fmla="*/ 8 h 29"/>
                <a:gd name="T62" fmla="*/ 36 w 108"/>
                <a:gd name="T63" fmla="*/ 11 h 29"/>
                <a:gd name="T64" fmla="*/ 31 w 108"/>
                <a:gd name="T65" fmla="*/ 11 h 29"/>
                <a:gd name="T66" fmla="*/ 27 w 108"/>
                <a:gd name="T67" fmla="*/ 12 h 29"/>
                <a:gd name="T68" fmla="*/ 42 w 108"/>
                <a:gd name="T69" fmla="*/ 12 h 29"/>
                <a:gd name="T70" fmla="*/ 43 w 108"/>
                <a:gd name="T71" fmla="*/ 12 h 29"/>
                <a:gd name="T72" fmla="*/ 71 w 108"/>
                <a:gd name="T73" fmla="*/ 10 h 29"/>
                <a:gd name="T74" fmla="*/ 79 w 108"/>
                <a:gd name="T75" fmla="*/ 9 h 29"/>
                <a:gd name="T76" fmla="*/ 72 w 108"/>
                <a:gd name="T77" fmla="*/ 7 h 29"/>
                <a:gd name="T78" fmla="*/ 57 w 108"/>
                <a:gd name="T79" fmla="*/ 6 h 29"/>
                <a:gd name="T80" fmla="*/ 53 w 108"/>
                <a:gd name="T81" fmla="*/ 5 h 29"/>
                <a:gd name="T82" fmla="*/ 47 w 108"/>
                <a:gd name="T83" fmla="*/ 5 h 29"/>
                <a:gd name="T84" fmla="*/ 54 w 108"/>
                <a:gd name="T85" fmla="*/ 3 h 29"/>
                <a:gd name="T86" fmla="*/ 56 w 108"/>
                <a:gd name="T87" fmla="*/ 3 h 29"/>
                <a:gd name="T88" fmla="*/ 59 w 108"/>
                <a:gd name="T89" fmla="*/ 2 h 29"/>
                <a:gd name="T90" fmla="*/ 75 w 108"/>
                <a:gd name="T91" fmla="*/ 2 h 29"/>
                <a:gd name="T92" fmla="*/ 85 w 108"/>
                <a:gd name="T93" fmla="*/ 3 h 29"/>
                <a:gd name="T94" fmla="*/ 96 w 108"/>
                <a:gd name="T95" fmla="*/ 6 h 29"/>
                <a:gd name="T96" fmla="*/ 85 w 108"/>
                <a:gd name="T97" fmla="*/ 8 h 29"/>
                <a:gd name="T98" fmla="*/ 82 w 108"/>
                <a:gd name="T99" fmla="*/ 9 h 29"/>
                <a:gd name="T100" fmla="*/ 84 w 108"/>
                <a:gd name="T101" fmla="*/ 11 h 29"/>
                <a:gd name="T102" fmla="*/ 90 w 108"/>
                <a:gd name="T103" fmla="*/ 12 h 29"/>
                <a:gd name="T104" fmla="*/ 88 w 108"/>
                <a:gd name="T105" fmla="*/ 16 h 29"/>
                <a:gd name="T106" fmla="*/ 92 w 108"/>
                <a:gd name="T107" fmla="*/ 17 h 29"/>
                <a:gd name="T108" fmla="*/ 96 w 108"/>
                <a:gd name="T109" fmla="*/ 18 h 29"/>
                <a:gd name="T110" fmla="*/ 105 w 108"/>
                <a:gd name="T11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 h="29">
                  <a:moveTo>
                    <a:pt x="108" y="20"/>
                  </a:moveTo>
                  <a:cubicBezTo>
                    <a:pt x="107" y="20"/>
                    <a:pt x="107" y="20"/>
                    <a:pt x="107" y="20"/>
                  </a:cubicBezTo>
                  <a:cubicBezTo>
                    <a:pt x="107" y="19"/>
                    <a:pt x="107" y="19"/>
                    <a:pt x="108" y="18"/>
                  </a:cubicBezTo>
                  <a:cubicBezTo>
                    <a:pt x="107" y="18"/>
                    <a:pt x="107" y="18"/>
                    <a:pt x="106" y="18"/>
                  </a:cubicBezTo>
                  <a:cubicBezTo>
                    <a:pt x="107" y="21"/>
                    <a:pt x="103" y="19"/>
                    <a:pt x="103" y="20"/>
                  </a:cubicBezTo>
                  <a:cubicBezTo>
                    <a:pt x="102" y="19"/>
                    <a:pt x="102" y="20"/>
                    <a:pt x="102" y="20"/>
                  </a:cubicBezTo>
                  <a:cubicBezTo>
                    <a:pt x="102" y="21"/>
                    <a:pt x="102" y="21"/>
                    <a:pt x="102" y="21"/>
                  </a:cubicBezTo>
                  <a:cubicBezTo>
                    <a:pt x="101" y="20"/>
                    <a:pt x="100" y="21"/>
                    <a:pt x="100" y="21"/>
                  </a:cubicBezTo>
                  <a:cubicBezTo>
                    <a:pt x="101" y="21"/>
                    <a:pt x="101" y="20"/>
                    <a:pt x="102" y="20"/>
                  </a:cubicBezTo>
                  <a:cubicBezTo>
                    <a:pt x="101" y="19"/>
                    <a:pt x="99" y="19"/>
                    <a:pt x="98" y="19"/>
                  </a:cubicBezTo>
                  <a:cubicBezTo>
                    <a:pt x="97" y="20"/>
                    <a:pt x="97" y="20"/>
                    <a:pt x="97" y="20"/>
                  </a:cubicBezTo>
                  <a:cubicBezTo>
                    <a:pt x="99" y="21"/>
                    <a:pt x="99" y="21"/>
                    <a:pt x="99" y="21"/>
                  </a:cubicBezTo>
                  <a:cubicBezTo>
                    <a:pt x="97" y="21"/>
                    <a:pt x="93" y="20"/>
                    <a:pt x="91" y="21"/>
                  </a:cubicBezTo>
                  <a:cubicBezTo>
                    <a:pt x="92" y="21"/>
                    <a:pt x="94" y="21"/>
                    <a:pt x="94" y="20"/>
                  </a:cubicBezTo>
                  <a:cubicBezTo>
                    <a:pt x="92" y="17"/>
                    <a:pt x="91" y="20"/>
                    <a:pt x="89" y="20"/>
                  </a:cubicBezTo>
                  <a:cubicBezTo>
                    <a:pt x="89" y="21"/>
                    <a:pt x="89" y="21"/>
                    <a:pt x="89" y="21"/>
                  </a:cubicBezTo>
                  <a:cubicBezTo>
                    <a:pt x="89" y="21"/>
                    <a:pt x="89" y="21"/>
                    <a:pt x="89" y="21"/>
                  </a:cubicBezTo>
                  <a:cubicBezTo>
                    <a:pt x="85" y="22"/>
                    <a:pt x="85" y="22"/>
                    <a:pt x="85" y="22"/>
                  </a:cubicBezTo>
                  <a:cubicBezTo>
                    <a:pt x="85" y="21"/>
                    <a:pt x="85" y="21"/>
                    <a:pt x="85" y="21"/>
                  </a:cubicBezTo>
                  <a:cubicBezTo>
                    <a:pt x="86" y="21"/>
                    <a:pt x="87" y="21"/>
                    <a:pt x="88" y="21"/>
                  </a:cubicBezTo>
                  <a:cubicBezTo>
                    <a:pt x="87" y="19"/>
                    <a:pt x="86" y="20"/>
                    <a:pt x="85" y="20"/>
                  </a:cubicBezTo>
                  <a:cubicBezTo>
                    <a:pt x="84" y="22"/>
                    <a:pt x="83" y="21"/>
                    <a:pt x="82" y="21"/>
                  </a:cubicBezTo>
                  <a:cubicBezTo>
                    <a:pt x="81" y="19"/>
                    <a:pt x="81" y="19"/>
                    <a:pt x="81" y="19"/>
                  </a:cubicBezTo>
                  <a:cubicBezTo>
                    <a:pt x="83" y="19"/>
                    <a:pt x="86" y="21"/>
                    <a:pt x="87" y="19"/>
                  </a:cubicBezTo>
                  <a:cubicBezTo>
                    <a:pt x="85" y="18"/>
                    <a:pt x="85" y="18"/>
                    <a:pt x="85" y="18"/>
                  </a:cubicBezTo>
                  <a:cubicBezTo>
                    <a:pt x="82" y="20"/>
                    <a:pt x="78" y="17"/>
                    <a:pt x="76" y="20"/>
                  </a:cubicBezTo>
                  <a:cubicBezTo>
                    <a:pt x="79" y="20"/>
                    <a:pt x="79" y="20"/>
                    <a:pt x="79" y="20"/>
                  </a:cubicBezTo>
                  <a:cubicBezTo>
                    <a:pt x="74" y="21"/>
                    <a:pt x="74" y="21"/>
                    <a:pt x="74" y="21"/>
                  </a:cubicBezTo>
                  <a:cubicBezTo>
                    <a:pt x="75" y="22"/>
                    <a:pt x="75" y="22"/>
                    <a:pt x="75" y="22"/>
                  </a:cubicBezTo>
                  <a:cubicBezTo>
                    <a:pt x="74" y="22"/>
                    <a:pt x="73" y="22"/>
                    <a:pt x="72" y="22"/>
                  </a:cubicBezTo>
                  <a:cubicBezTo>
                    <a:pt x="72" y="22"/>
                    <a:pt x="73" y="23"/>
                    <a:pt x="73" y="22"/>
                  </a:cubicBezTo>
                  <a:cubicBezTo>
                    <a:pt x="73" y="21"/>
                    <a:pt x="73" y="21"/>
                    <a:pt x="73" y="21"/>
                  </a:cubicBezTo>
                  <a:cubicBezTo>
                    <a:pt x="72" y="20"/>
                    <a:pt x="71" y="23"/>
                    <a:pt x="70" y="22"/>
                  </a:cubicBezTo>
                  <a:cubicBezTo>
                    <a:pt x="69" y="23"/>
                    <a:pt x="69" y="23"/>
                    <a:pt x="69" y="23"/>
                  </a:cubicBezTo>
                  <a:cubicBezTo>
                    <a:pt x="69" y="22"/>
                    <a:pt x="69" y="22"/>
                    <a:pt x="68" y="22"/>
                  </a:cubicBezTo>
                  <a:cubicBezTo>
                    <a:pt x="67" y="21"/>
                    <a:pt x="66" y="24"/>
                    <a:pt x="65" y="23"/>
                  </a:cubicBezTo>
                  <a:cubicBezTo>
                    <a:pt x="66" y="26"/>
                    <a:pt x="62" y="25"/>
                    <a:pt x="62" y="26"/>
                  </a:cubicBezTo>
                  <a:cubicBezTo>
                    <a:pt x="62" y="25"/>
                    <a:pt x="60" y="29"/>
                    <a:pt x="58" y="26"/>
                  </a:cubicBezTo>
                  <a:cubicBezTo>
                    <a:pt x="56" y="27"/>
                    <a:pt x="54" y="25"/>
                    <a:pt x="53" y="27"/>
                  </a:cubicBezTo>
                  <a:cubicBezTo>
                    <a:pt x="54" y="29"/>
                    <a:pt x="57" y="27"/>
                    <a:pt x="58" y="28"/>
                  </a:cubicBezTo>
                  <a:cubicBezTo>
                    <a:pt x="56" y="29"/>
                    <a:pt x="55" y="29"/>
                    <a:pt x="54" y="29"/>
                  </a:cubicBezTo>
                  <a:cubicBezTo>
                    <a:pt x="52" y="29"/>
                    <a:pt x="49" y="29"/>
                    <a:pt x="46" y="29"/>
                  </a:cubicBezTo>
                  <a:cubicBezTo>
                    <a:pt x="47" y="29"/>
                    <a:pt x="47" y="29"/>
                    <a:pt x="47" y="29"/>
                  </a:cubicBezTo>
                  <a:cubicBezTo>
                    <a:pt x="48" y="29"/>
                    <a:pt x="48" y="28"/>
                    <a:pt x="48" y="28"/>
                  </a:cubicBezTo>
                  <a:cubicBezTo>
                    <a:pt x="45" y="27"/>
                    <a:pt x="40" y="28"/>
                    <a:pt x="36" y="28"/>
                  </a:cubicBezTo>
                  <a:cubicBezTo>
                    <a:pt x="36" y="28"/>
                    <a:pt x="40" y="29"/>
                    <a:pt x="39" y="27"/>
                  </a:cubicBezTo>
                  <a:cubicBezTo>
                    <a:pt x="42" y="26"/>
                    <a:pt x="47" y="27"/>
                    <a:pt x="50" y="25"/>
                  </a:cubicBezTo>
                  <a:cubicBezTo>
                    <a:pt x="50" y="25"/>
                    <a:pt x="50" y="26"/>
                    <a:pt x="50" y="26"/>
                  </a:cubicBezTo>
                  <a:cubicBezTo>
                    <a:pt x="51" y="26"/>
                    <a:pt x="53" y="27"/>
                    <a:pt x="54" y="25"/>
                  </a:cubicBezTo>
                  <a:cubicBezTo>
                    <a:pt x="53" y="25"/>
                    <a:pt x="55" y="26"/>
                    <a:pt x="55" y="24"/>
                  </a:cubicBezTo>
                  <a:cubicBezTo>
                    <a:pt x="55" y="23"/>
                    <a:pt x="55" y="23"/>
                    <a:pt x="55" y="23"/>
                  </a:cubicBezTo>
                  <a:cubicBezTo>
                    <a:pt x="53" y="22"/>
                    <a:pt x="49" y="24"/>
                    <a:pt x="47" y="24"/>
                  </a:cubicBezTo>
                  <a:cubicBezTo>
                    <a:pt x="46" y="24"/>
                    <a:pt x="44" y="24"/>
                    <a:pt x="43" y="24"/>
                  </a:cubicBezTo>
                  <a:cubicBezTo>
                    <a:pt x="43" y="24"/>
                    <a:pt x="46" y="22"/>
                    <a:pt x="47" y="24"/>
                  </a:cubicBezTo>
                  <a:cubicBezTo>
                    <a:pt x="48" y="23"/>
                    <a:pt x="47" y="23"/>
                    <a:pt x="48" y="23"/>
                  </a:cubicBezTo>
                  <a:cubicBezTo>
                    <a:pt x="45" y="20"/>
                    <a:pt x="42" y="23"/>
                    <a:pt x="40" y="22"/>
                  </a:cubicBezTo>
                  <a:cubicBezTo>
                    <a:pt x="41" y="22"/>
                    <a:pt x="43" y="21"/>
                    <a:pt x="43" y="20"/>
                  </a:cubicBezTo>
                  <a:cubicBezTo>
                    <a:pt x="42" y="20"/>
                    <a:pt x="41" y="20"/>
                    <a:pt x="39" y="19"/>
                  </a:cubicBezTo>
                  <a:cubicBezTo>
                    <a:pt x="35" y="21"/>
                    <a:pt x="31" y="20"/>
                    <a:pt x="27" y="21"/>
                  </a:cubicBezTo>
                  <a:cubicBezTo>
                    <a:pt x="26" y="19"/>
                    <a:pt x="26" y="19"/>
                    <a:pt x="26" y="19"/>
                  </a:cubicBezTo>
                  <a:cubicBezTo>
                    <a:pt x="28" y="19"/>
                    <a:pt x="28" y="19"/>
                    <a:pt x="28" y="19"/>
                  </a:cubicBezTo>
                  <a:cubicBezTo>
                    <a:pt x="29" y="21"/>
                    <a:pt x="29" y="21"/>
                    <a:pt x="29" y="21"/>
                  </a:cubicBezTo>
                  <a:cubicBezTo>
                    <a:pt x="31" y="19"/>
                    <a:pt x="31" y="19"/>
                    <a:pt x="31" y="19"/>
                  </a:cubicBezTo>
                  <a:cubicBezTo>
                    <a:pt x="31" y="19"/>
                    <a:pt x="30" y="20"/>
                    <a:pt x="31" y="20"/>
                  </a:cubicBezTo>
                  <a:cubicBezTo>
                    <a:pt x="32" y="20"/>
                    <a:pt x="33" y="19"/>
                    <a:pt x="33" y="18"/>
                  </a:cubicBezTo>
                  <a:cubicBezTo>
                    <a:pt x="33" y="18"/>
                    <a:pt x="33" y="18"/>
                    <a:pt x="33" y="18"/>
                  </a:cubicBezTo>
                  <a:cubicBezTo>
                    <a:pt x="35" y="18"/>
                    <a:pt x="36" y="18"/>
                    <a:pt x="37" y="18"/>
                  </a:cubicBezTo>
                  <a:cubicBezTo>
                    <a:pt x="40" y="19"/>
                    <a:pt x="41" y="16"/>
                    <a:pt x="43" y="16"/>
                  </a:cubicBezTo>
                  <a:cubicBezTo>
                    <a:pt x="43" y="16"/>
                    <a:pt x="43" y="16"/>
                    <a:pt x="43" y="16"/>
                  </a:cubicBezTo>
                  <a:cubicBezTo>
                    <a:pt x="45" y="16"/>
                    <a:pt x="48" y="16"/>
                    <a:pt x="51" y="15"/>
                  </a:cubicBezTo>
                  <a:cubicBezTo>
                    <a:pt x="52" y="15"/>
                    <a:pt x="52" y="16"/>
                    <a:pt x="53" y="16"/>
                  </a:cubicBezTo>
                  <a:cubicBezTo>
                    <a:pt x="55" y="15"/>
                    <a:pt x="53" y="14"/>
                    <a:pt x="53" y="14"/>
                  </a:cubicBezTo>
                  <a:cubicBezTo>
                    <a:pt x="52" y="14"/>
                    <a:pt x="52" y="14"/>
                    <a:pt x="52" y="14"/>
                  </a:cubicBezTo>
                  <a:cubicBezTo>
                    <a:pt x="52" y="13"/>
                    <a:pt x="52" y="13"/>
                    <a:pt x="51" y="13"/>
                  </a:cubicBezTo>
                  <a:cubicBezTo>
                    <a:pt x="54" y="12"/>
                    <a:pt x="57" y="15"/>
                    <a:pt x="58" y="12"/>
                  </a:cubicBezTo>
                  <a:cubicBezTo>
                    <a:pt x="55" y="11"/>
                    <a:pt x="52" y="11"/>
                    <a:pt x="50" y="12"/>
                  </a:cubicBezTo>
                  <a:cubicBezTo>
                    <a:pt x="50" y="13"/>
                    <a:pt x="50" y="13"/>
                    <a:pt x="50" y="13"/>
                  </a:cubicBezTo>
                  <a:cubicBezTo>
                    <a:pt x="48" y="14"/>
                    <a:pt x="45" y="12"/>
                    <a:pt x="44" y="15"/>
                  </a:cubicBezTo>
                  <a:cubicBezTo>
                    <a:pt x="45" y="14"/>
                    <a:pt x="45" y="14"/>
                    <a:pt x="45" y="14"/>
                  </a:cubicBezTo>
                  <a:cubicBezTo>
                    <a:pt x="43" y="16"/>
                    <a:pt x="40" y="11"/>
                    <a:pt x="39" y="16"/>
                  </a:cubicBezTo>
                  <a:cubicBezTo>
                    <a:pt x="40" y="15"/>
                    <a:pt x="40" y="15"/>
                    <a:pt x="40" y="15"/>
                  </a:cubicBezTo>
                  <a:cubicBezTo>
                    <a:pt x="34" y="13"/>
                    <a:pt x="32" y="17"/>
                    <a:pt x="26" y="16"/>
                  </a:cubicBezTo>
                  <a:cubicBezTo>
                    <a:pt x="28" y="14"/>
                    <a:pt x="29" y="16"/>
                    <a:pt x="30" y="14"/>
                  </a:cubicBezTo>
                  <a:cubicBezTo>
                    <a:pt x="26" y="11"/>
                    <a:pt x="27" y="18"/>
                    <a:pt x="23" y="16"/>
                  </a:cubicBezTo>
                  <a:cubicBezTo>
                    <a:pt x="21" y="16"/>
                    <a:pt x="21" y="16"/>
                    <a:pt x="21" y="16"/>
                  </a:cubicBezTo>
                  <a:cubicBezTo>
                    <a:pt x="22" y="16"/>
                    <a:pt x="23" y="16"/>
                    <a:pt x="23" y="15"/>
                  </a:cubicBezTo>
                  <a:cubicBezTo>
                    <a:pt x="20" y="14"/>
                    <a:pt x="21" y="15"/>
                    <a:pt x="20" y="17"/>
                  </a:cubicBezTo>
                  <a:cubicBezTo>
                    <a:pt x="19" y="16"/>
                    <a:pt x="19" y="15"/>
                    <a:pt x="18" y="16"/>
                  </a:cubicBezTo>
                  <a:cubicBezTo>
                    <a:pt x="18" y="16"/>
                    <a:pt x="17" y="16"/>
                    <a:pt x="18" y="16"/>
                  </a:cubicBezTo>
                  <a:cubicBezTo>
                    <a:pt x="18" y="17"/>
                    <a:pt x="18" y="17"/>
                    <a:pt x="18" y="17"/>
                  </a:cubicBezTo>
                  <a:cubicBezTo>
                    <a:pt x="19" y="18"/>
                    <a:pt x="16" y="17"/>
                    <a:pt x="17" y="18"/>
                  </a:cubicBezTo>
                  <a:cubicBezTo>
                    <a:pt x="16" y="18"/>
                    <a:pt x="14" y="21"/>
                    <a:pt x="12" y="21"/>
                  </a:cubicBezTo>
                  <a:cubicBezTo>
                    <a:pt x="13" y="23"/>
                    <a:pt x="15" y="22"/>
                    <a:pt x="17" y="22"/>
                  </a:cubicBezTo>
                  <a:cubicBezTo>
                    <a:pt x="17" y="23"/>
                    <a:pt x="13" y="21"/>
                    <a:pt x="13" y="23"/>
                  </a:cubicBezTo>
                  <a:cubicBezTo>
                    <a:pt x="12" y="23"/>
                    <a:pt x="12" y="23"/>
                    <a:pt x="12" y="23"/>
                  </a:cubicBezTo>
                  <a:cubicBezTo>
                    <a:pt x="12" y="23"/>
                    <a:pt x="11" y="23"/>
                    <a:pt x="11" y="22"/>
                  </a:cubicBezTo>
                  <a:cubicBezTo>
                    <a:pt x="11" y="22"/>
                    <a:pt x="10" y="22"/>
                    <a:pt x="10" y="23"/>
                  </a:cubicBezTo>
                  <a:cubicBezTo>
                    <a:pt x="10" y="23"/>
                    <a:pt x="10" y="24"/>
                    <a:pt x="10" y="24"/>
                  </a:cubicBezTo>
                  <a:cubicBezTo>
                    <a:pt x="10" y="23"/>
                    <a:pt x="9" y="22"/>
                    <a:pt x="8" y="22"/>
                  </a:cubicBezTo>
                  <a:cubicBezTo>
                    <a:pt x="8" y="22"/>
                    <a:pt x="8" y="24"/>
                    <a:pt x="9" y="24"/>
                  </a:cubicBezTo>
                  <a:cubicBezTo>
                    <a:pt x="7" y="24"/>
                    <a:pt x="7" y="24"/>
                    <a:pt x="7" y="24"/>
                  </a:cubicBezTo>
                  <a:cubicBezTo>
                    <a:pt x="8" y="24"/>
                    <a:pt x="8" y="24"/>
                    <a:pt x="8" y="24"/>
                  </a:cubicBezTo>
                  <a:cubicBezTo>
                    <a:pt x="7" y="23"/>
                    <a:pt x="6" y="24"/>
                    <a:pt x="5" y="24"/>
                  </a:cubicBezTo>
                  <a:cubicBezTo>
                    <a:pt x="5" y="23"/>
                    <a:pt x="5" y="23"/>
                    <a:pt x="5" y="23"/>
                  </a:cubicBezTo>
                  <a:cubicBezTo>
                    <a:pt x="5" y="23"/>
                    <a:pt x="7" y="23"/>
                    <a:pt x="7" y="22"/>
                  </a:cubicBezTo>
                  <a:cubicBezTo>
                    <a:pt x="6" y="21"/>
                    <a:pt x="6" y="21"/>
                    <a:pt x="6" y="21"/>
                  </a:cubicBezTo>
                  <a:cubicBezTo>
                    <a:pt x="7" y="21"/>
                    <a:pt x="7" y="21"/>
                    <a:pt x="7" y="21"/>
                  </a:cubicBezTo>
                  <a:cubicBezTo>
                    <a:pt x="7" y="22"/>
                    <a:pt x="7" y="22"/>
                    <a:pt x="7" y="22"/>
                  </a:cubicBezTo>
                  <a:cubicBezTo>
                    <a:pt x="9" y="20"/>
                    <a:pt x="14" y="22"/>
                    <a:pt x="15" y="18"/>
                  </a:cubicBezTo>
                  <a:cubicBezTo>
                    <a:pt x="13" y="17"/>
                    <a:pt x="12" y="17"/>
                    <a:pt x="11" y="18"/>
                  </a:cubicBezTo>
                  <a:cubicBezTo>
                    <a:pt x="10" y="19"/>
                    <a:pt x="9" y="18"/>
                    <a:pt x="9" y="18"/>
                  </a:cubicBezTo>
                  <a:cubicBezTo>
                    <a:pt x="4" y="19"/>
                    <a:pt x="4" y="19"/>
                    <a:pt x="4" y="19"/>
                  </a:cubicBezTo>
                  <a:cubicBezTo>
                    <a:pt x="4" y="20"/>
                    <a:pt x="4" y="20"/>
                    <a:pt x="4" y="20"/>
                  </a:cubicBezTo>
                  <a:cubicBezTo>
                    <a:pt x="6" y="20"/>
                    <a:pt x="6" y="20"/>
                    <a:pt x="6" y="20"/>
                  </a:cubicBezTo>
                  <a:cubicBezTo>
                    <a:pt x="3" y="20"/>
                    <a:pt x="3" y="20"/>
                    <a:pt x="3" y="20"/>
                  </a:cubicBezTo>
                  <a:cubicBezTo>
                    <a:pt x="4" y="20"/>
                    <a:pt x="3" y="19"/>
                    <a:pt x="3" y="18"/>
                  </a:cubicBezTo>
                  <a:cubicBezTo>
                    <a:pt x="7" y="18"/>
                    <a:pt x="10" y="15"/>
                    <a:pt x="13" y="15"/>
                  </a:cubicBezTo>
                  <a:cubicBezTo>
                    <a:pt x="9" y="14"/>
                    <a:pt x="4" y="16"/>
                    <a:pt x="0" y="16"/>
                  </a:cubicBezTo>
                  <a:cubicBezTo>
                    <a:pt x="2" y="16"/>
                    <a:pt x="2" y="15"/>
                    <a:pt x="3" y="14"/>
                  </a:cubicBezTo>
                  <a:cubicBezTo>
                    <a:pt x="2" y="12"/>
                    <a:pt x="2" y="12"/>
                    <a:pt x="2" y="10"/>
                  </a:cubicBezTo>
                  <a:cubicBezTo>
                    <a:pt x="8" y="10"/>
                    <a:pt x="13" y="8"/>
                    <a:pt x="19" y="6"/>
                  </a:cubicBezTo>
                  <a:cubicBezTo>
                    <a:pt x="18" y="7"/>
                    <a:pt x="18" y="6"/>
                    <a:pt x="18" y="7"/>
                  </a:cubicBezTo>
                  <a:cubicBezTo>
                    <a:pt x="19" y="10"/>
                    <a:pt x="22" y="5"/>
                    <a:pt x="23" y="8"/>
                  </a:cubicBezTo>
                  <a:cubicBezTo>
                    <a:pt x="24" y="7"/>
                    <a:pt x="26" y="8"/>
                    <a:pt x="27" y="8"/>
                  </a:cubicBezTo>
                  <a:cubicBezTo>
                    <a:pt x="27" y="9"/>
                    <a:pt x="27" y="9"/>
                    <a:pt x="27" y="9"/>
                  </a:cubicBezTo>
                  <a:cubicBezTo>
                    <a:pt x="30" y="9"/>
                    <a:pt x="33" y="8"/>
                    <a:pt x="35" y="10"/>
                  </a:cubicBezTo>
                  <a:cubicBezTo>
                    <a:pt x="36" y="9"/>
                    <a:pt x="36" y="8"/>
                    <a:pt x="37" y="9"/>
                  </a:cubicBezTo>
                  <a:cubicBezTo>
                    <a:pt x="37" y="9"/>
                    <a:pt x="36" y="10"/>
                    <a:pt x="36" y="11"/>
                  </a:cubicBezTo>
                  <a:cubicBezTo>
                    <a:pt x="34" y="11"/>
                    <a:pt x="34" y="11"/>
                    <a:pt x="34" y="11"/>
                  </a:cubicBezTo>
                  <a:cubicBezTo>
                    <a:pt x="36" y="10"/>
                    <a:pt x="36" y="10"/>
                    <a:pt x="36" y="10"/>
                  </a:cubicBezTo>
                  <a:cubicBezTo>
                    <a:pt x="34" y="9"/>
                    <a:pt x="32" y="9"/>
                    <a:pt x="31" y="10"/>
                  </a:cubicBezTo>
                  <a:cubicBezTo>
                    <a:pt x="31" y="10"/>
                    <a:pt x="31" y="11"/>
                    <a:pt x="31" y="11"/>
                  </a:cubicBezTo>
                  <a:cubicBezTo>
                    <a:pt x="33" y="11"/>
                    <a:pt x="33" y="11"/>
                    <a:pt x="33" y="11"/>
                  </a:cubicBezTo>
                  <a:cubicBezTo>
                    <a:pt x="29" y="12"/>
                    <a:pt x="29" y="12"/>
                    <a:pt x="29" y="12"/>
                  </a:cubicBezTo>
                  <a:cubicBezTo>
                    <a:pt x="30" y="12"/>
                    <a:pt x="30" y="11"/>
                    <a:pt x="30" y="11"/>
                  </a:cubicBezTo>
                  <a:cubicBezTo>
                    <a:pt x="29" y="10"/>
                    <a:pt x="28" y="12"/>
                    <a:pt x="27" y="12"/>
                  </a:cubicBezTo>
                  <a:cubicBezTo>
                    <a:pt x="26" y="14"/>
                    <a:pt x="23" y="10"/>
                    <a:pt x="23" y="14"/>
                  </a:cubicBezTo>
                  <a:cubicBezTo>
                    <a:pt x="25" y="14"/>
                    <a:pt x="27" y="12"/>
                    <a:pt x="30" y="14"/>
                  </a:cubicBezTo>
                  <a:cubicBezTo>
                    <a:pt x="32" y="11"/>
                    <a:pt x="34" y="15"/>
                    <a:pt x="36" y="12"/>
                  </a:cubicBezTo>
                  <a:cubicBezTo>
                    <a:pt x="37" y="14"/>
                    <a:pt x="40" y="12"/>
                    <a:pt x="42" y="12"/>
                  </a:cubicBezTo>
                  <a:cubicBezTo>
                    <a:pt x="42" y="13"/>
                    <a:pt x="41" y="13"/>
                    <a:pt x="41" y="13"/>
                  </a:cubicBezTo>
                  <a:cubicBezTo>
                    <a:pt x="42" y="13"/>
                    <a:pt x="42" y="14"/>
                    <a:pt x="42" y="13"/>
                  </a:cubicBezTo>
                  <a:cubicBezTo>
                    <a:pt x="43" y="13"/>
                    <a:pt x="43" y="13"/>
                    <a:pt x="43" y="13"/>
                  </a:cubicBezTo>
                  <a:cubicBezTo>
                    <a:pt x="43" y="12"/>
                    <a:pt x="43" y="12"/>
                    <a:pt x="43" y="12"/>
                  </a:cubicBezTo>
                  <a:cubicBezTo>
                    <a:pt x="59" y="10"/>
                    <a:pt x="59" y="10"/>
                    <a:pt x="59" y="10"/>
                  </a:cubicBezTo>
                  <a:cubicBezTo>
                    <a:pt x="59" y="10"/>
                    <a:pt x="59" y="10"/>
                    <a:pt x="58" y="10"/>
                  </a:cubicBezTo>
                  <a:cubicBezTo>
                    <a:pt x="61" y="8"/>
                    <a:pt x="70" y="12"/>
                    <a:pt x="72" y="9"/>
                  </a:cubicBezTo>
                  <a:cubicBezTo>
                    <a:pt x="71" y="9"/>
                    <a:pt x="71" y="10"/>
                    <a:pt x="71" y="10"/>
                  </a:cubicBezTo>
                  <a:cubicBezTo>
                    <a:pt x="73" y="11"/>
                    <a:pt x="77" y="11"/>
                    <a:pt x="79" y="11"/>
                  </a:cubicBezTo>
                  <a:cubicBezTo>
                    <a:pt x="78" y="10"/>
                    <a:pt x="78" y="10"/>
                    <a:pt x="78" y="10"/>
                  </a:cubicBezTo>
                  <a:cubicBezTo>
                    <a:pt x="79" y="9"/>
                    <a:pt x="78" y="9"/>
                    <a:pt x="78" y="8"/>
                  </a:cubicBezTo>
                  <a:cubicBezTo>
                    <a:pt x="79" y="9"/>
                    <a:pt x="79" y="9"/>
                    <a:pt x="79" y="9"/>
                  </a:cubicBezTo>
                  <a:cubicBezTo>
                    <a:pt x="78" y="9"/>
                    <a:pt x="78" y="9"/>
                    <a:pt x="78" y="9"/>
                  </a:cubicBezTo>
                  <a:cubicBezTo>
                    <a:pt x="79" y="9"/>
                    <a:pt x="80" y="11"/>
                    <a:pt x="81" y="10"/>
                  </a:cubicBezTo>
                  <a:cubicBezTo>
                    <a:pt x="80" y="7"/>
                    <a:pt x="85" y="9"/>
                    <a:pt x="83" y="6"/>
                  </a:cubicBezTo>
                  <a:cubicBezTo>
                    <a:pt x="80" y="7"/>
                    <a:pt x="75" y="7"/>
                    <a:pt x="72" y="7"/>
                  </a:cubicBezTo>
                  <a:cubicBezTo>
                    <a:pt x="71" y="8"/>
                    <a:pt x="70" y="8"/>
                    <a:pt x="69" y="7"/>
                  </a:cubicBezTo>
                  <a:cubicBezTo>
                    <a:pt x="69" y="6"/>
                    <a:pt x="67" y="7"/>
                    <a:pt x="66" y="7"/>
                  </a:cubicBezTo>
                  <a:cubicBezTo>
                    <a:pt x="64" y="8"/>
                    <a:pt x="63" y="7"/>
                    <a:pt x="61" y="8"/>
                  </a:cubicBezTo>
                  <a:cubicBezTo>
                    <a:pt x="60" y="6"/>
                    <a:pt x="58" y="7"/>
                    <a:pt x="57" y="6"/>
                  </a:cubicBezTo>
                  <a:cubicBezTo>
                    <a:pt x="56" y="7"/>
                    <a:pt x="56" y="7"/>
                    <a:pt x="56" y="7"/>
                  </a:cubicBezTo>
                  <a:cubicBezTo>
                    <a:pt x="56" y="5"/>
                    <a:pt x="55" y="7"/>
                    <a:pt x="53" y="7"/>
                  </a:cubicBezTo>
                  <a:cubicBezTo>
                    <a:pt x="53" y="6"/>
                    <a:pt x="53" y="6"/>
                    <a:pt x="52" y="5"/>
                  </a:cubicBezTo>
                  <a:cubicBezTo>
                    <a:pt x="53" y="6"/>
                    <a:pt x="53" y="5"/>
                    <a:pt x="53" y="5"/>
                  </a:cubicBezTo>
                  <a:cubicBezTo>
                    <a:pt x="53" y="5"/>
                    <a:pt x="53" y="5"/>
                    <a:pt x="53" y="4"/>
                  </a:cubicBezTo>
                  <a:cubicBezTo>
                    <a:pt x="52" y="4"/>
                    <a:pt x="52" y="5"/>
                    <a:pt x="51" y="6"/>
                  </a:cubicBezTo>
                  <a:cubicBezTo>
                    <a:pt x="50" y="5"/>
                    <a:pt x="46" y="6"/>
                    <a:pt x="45" y="6"/>
                  </a:cubicBezTo>
                  <a:cubicBezTo>
                    <a:pt x="47" y="5"/>
                    <a:pt x="47" y="5"/>
                    <a:pt x="47" y="5"/>
                  </a:cubicBezTo>
                  <a:cubicBezTo>
                    <a:pt x="47" y="5"/>
                    <a:pt x="47" y="6"/>
                    <a:pt x="48" y="6"/>
                  </a:cubicBezTo>
                  <a:cubicBezTo>
                    <a:pt x="49" y="6"/>
                    <a:pt x="48" y="5"/>
                    <a:pt x="49" y="5"/>
                  </a:cubicBezTo>
                  <a:cubicBezTo>
                    <a:pt x="50" y="6"/>
                    <a:pt x="50" y="3"/>
                    <a:pt x="51" y="5"/>
                  </a:cubicBezTo>
                  <a:cubicBezTo>
                    <a:pt x="52" y="4"/>
                    <a:pt x="53" y="4"/>
                    <a:pt x="54" y="3"/>
                  </a:cubicBezTo>
                  <a:cubicBezTo>
                    <a:pt x="54" y="4"/>
                    <a:pt x="54" y="4"/>
                    <a:pt x="55" y="4"/>
                  </a:cubicBezTo>
                  <a:cubicBezTo>
                    <a:pt x="55" y="4"/>
                    <a:pt x="53" y="4"/>
                    <a:pt x="54" y="5"/>
                  </a:cubicBezTo>
                  <a:cubicBezTo>
                    <a:pt x="55" y="6"/>
                    <a:pt x="56" y="5"/>
                    <a:pt x="57" y="5"/>
                  </a:cubicBezTo>
                  <a:cubicBezTo>
                    <a:pt x="58" y="5"/>
                    <a:pt x="57" y="4"/>
                    <a:pt x="56" y="3"/>
                  </a:cubicBezTo>
                  <a:cubicBezTo>
                    <a:pt x="57" y="3"/>
                    <a:pt x="57" y="3"/>
                    <a:pt x="58" y="3"/>
                  </a:cubicBezTo>
                  <a:cubicBezTo>
                    <a:pt x="57" y="3"/>
                    <a:pt x="57" y="2"/>
                    <a:pt x="56" y="2"/>
                  </a:cubicBezTo>
                  <a:cubicBezTo>
                    <a:pt x="56" y="2"/>
                    <a:pt x="56" y="2"/>
                    <a:pt x="56" y="2"/>
                  </a:cubicBezTo>
                  <a:cubicBezTo>
                    <a:pt x="59" y="2"/>
                    <a:pt x="59" y="2"/>
                    <a:pt x="59" y="2"/>
                  </a:cubicBezTo>
                  <a:cubicBezTo>
                    <a:pt x="58" y="4"/>
                    <a:pt x="60" y="2"/>
                    <a:pt x="61" y="3"/>
                  </a:cubicBezTo>
                  <a:cubicBezTo>
                    <a:pt x="62" y="2"/>
                    <a:pt x="64" y="3"/>
                    <a:pt x="65" y="1"/>
                  </a:cubicBezTo>
                  <a:cubicBezTo>
                    <a:pt x="65" y="1"/>
                    <a:pt x="66" y="2"/>
                    <a:pt x="66" y="2"/>
                  </a:cubicBezTo>
                  <a:cubicBezTo>
                    <a:pt x="69" y="0"/>
                    <a:pt x="72" y="2"/>
                    <a:pt x="75" y="2"/>
                  </a:cubicBezTo>
                  <a:cubicBezTo>
                    <a:pt x="76" y="2"/>
                    <a:pt x="76" y="1"/>
                    <a:pt x="76" y="1"/>
                  </a:cubicBezTo>
                  <a:cubicBezTo>
                    <a:pt x="77" y="3"/>
                    <a:pt x="80" y="2"/>
                    <a:pt x="81" y="2"/>
                  </a:cubicBezTo>
                  <a:cubicBezTo>
                    <a:pt x="81" y="3"/>
                    <a:pt x="81" y="3"/>
                    <a:pt x="81" y="3"/>
                  </a:cubicBezTo>
                  <a:cubicBezTo>
                    <a:pt x="83" y="4"/>
                    <a:pt x="84" y="1"/>
                    <a:pt x="85" y="3"/>
                  </a:cubicBezTo>
                  <a:cubicBezTo>
                    <a:pt x="89" y="1"/>
                    <a:pt x="93" y="4"/>
                    <a:pt x="98" y="3"/>
                  </a:cubicBezTo>
                  <a:cubicBezTo>
                    <a:pt x="95" y="3"/>
                    <a:pt x="91" y="2"/>
                    <a:pt x="88" y="4"/>
                  </a:cubicBezTo>
                  <a:cubicBezTo>
                    <a:pt x="91" y="5"/>
                    <a:pt x="94" y="4"/>
                    <a:pt x="98" y="4"/>
                  </a:cubicBezTo>
                  <a:cubicBezTo>
                    <a:pt x="99" y="5"/>
                    <a:pt x="97" y="5"/>
                    <a:pt x="96" y="6"/>
                  </a:cubicBezTo>
                  <a:cubicBezTo>
                    <a:pt x="95" y="6"/>
                    <a:pt x="94" y="5"/>
                    <a:pt x="94" y="4"/>
                  </a:cubicBezTo>
                  <a:cubicBezTo>
                    <a:pt x="92" y="6"/>
                    <a:pt x="88" y="5"/>
                    <a:pt x="86" y="5"/>
                  </a:cubicBezTo>
                  <a:cubicBezTo>
                    <a:pt x="86" y="8"/>
                    <a:pt x="88" y="6"/>
                    <a:pt x="89" y="7"/>
                  </a:cubicBezTo>
                  <a:cubicBezTo>
                    <a:pt x="88" y="6"/>
                    <a:pt x="86" y="7"/>
                    <a:pt x="85" y="8"/>
                  </a:cubicBezTo>
                  <a:cubicBezTo>
                    <a:pt x="86" y="9"/>
                    <a:pt x="88" y="8"/>
                    <a:pt x="88" y="9"/>
                  </a:cubicBezTo>
                  <a:cubicBezTo>
                    <a:pt x="87" y="8"/>
                    <a:pt x="85" y="9"/>
                    <a:pt x="85" y="10"/>
                  </a:cubicBezTo>
                  <a:cubicBezTo>
                    <a:pt x="84" y="10"/>
                    <a:pt x="87" y="9"/>
                    <a:pt x="85" y="8"/>
                  </a:cubicBezTo>
                  <a:cubicBezTo>
                    <a:pt x="84" y="9"/>
                    <a:pt x="82" y="8"/>
                    <a:pt x="82" y="9"/>
                  </a:cubicBezTo>
                  <a:cubicBezTo>
                    <a:pt x="82" y="11"/>
                    <a:pt x="84" y="9"/>
                    <a:pt x="83" y="10"/>
                  </a:cubicBezTo>
                  <a:cubicBezTo>
                    <a:pt x="83" y="10"/>
                    <a:pt x="82" y="10"/>
                    <a:pt x="82" y="11"/>
                  </a:cubicBezTo>
                  <a:cubicBezTo>
                    <a:pt x="82" y="11"/>
                    <a:pt x="84" y="11"/>
                    <a:pt x="84" y="12"/>
                  </a:cubicBezTo>
                  <a:cubicBezTo>
                    <a:pt x="84" y="11"/>
                    <a:pt x="84" y="11"/>
                    <a:pt x="84" y="11"/>
                  </a:cubicBezTo>
                  <a:cubicBezTo>
                    <a:pt x="85" y="12"/>
                    <a:pt x="85" y="12"/>
                    <a:pt x="85" y="12"/>
                  </a:cubicBezTo>
                  <a:cubicBezTo>
                    <a:pt x="86" y="12"/>
                    <a:pt x="86" y="11"/>
                    <a:pt x="87" y="11"/>
                  </a:cubicBezTo>
                  <a:cubicBezTo>
                    <a:pt x="87" y="12"/>
                    <a:pt x="87" y="12"/>
                    <a:pt x="87" y="12"/>
                  </a:cubicBezTo>
                  <a:cubicBezTo>
                    <a:pt x="88" y="13"/>
                    <a:pt x="89" y="10"/>
                    <a:pt x="90" y="12"/>
                  </a:cubicBezTo>
                  <a:cubicBezTo>
                    <a:pt x="90" y="13"/>
                    <a:pt x="87" y="13"/>
                    <a:pt x="88" y="15"/>
                  </a:cubicBezTo>
                  <a:cubicBezTo>
                    <a:pt x="87" y="14"/>
                    <a:pt x="87" y="14"/>
                    <a:pt x="87" y="14"/>
                  </a:cubicBezTo>
                  <a:cubicBezTo>
                    <a:pt x="86" y="15"/>
                    <a:pt x="86" y="15"/>
                    <a:pt x="86" y="15"/>
                  </a:cubicBezTo>
                  <a:cubicBezTo>
                    <a:pt x="88" y="16"/>
                    <a:pt x="88" y="16"/>
                    <a:pt x="88" y="16"/>
                  </a:cubicBezTo>
                  <a:cubicBezTo>
                    <a:pt x="90" y="14"/>
                    <a:pt x="90" y="14"/>
                    <a:pt x="90" y="14"/>
                  </a:cubicBezTo>
                  <a:cubicBezTo>
                    <a:pt x="88" y="15"/>
                    <a:pt x="90" y="17"/>
                    <a:pt x="91" y="17"/>
                  </a:cubicBezTo>
                  <a:cubicBezTo>
                    <a:pt x="92" y="16"/>
                    <a:pt x="93" y="16"/>
                    <a:pt x="93" y="17"/>
                  </a:cubicBezTo>
                  <a:cubicBezTo>
                    <a:pt x="92" y="17"/>
                    <a:pt x="92" y="17"/>
                    <a:pt x="92" y="17"/>
                  </a:cubicBezTo>
                  <a:cubicBezTo>
                    <a:pt x="92" y="18"/>
                    <a:pt x="93" y="18"/>
                    <a:pt x="93" y="19"/>
                  </a:cubicBezTo>
                  <a:cubicBezTo>
                    <a:pt x="93" y="19"/>
                    <a:pt x="94" y="19"/>
                    <a:pt x="94" y="18"/>
                  </a:cubicBezTo>
                  <a:cubicBezTo>
                    <a:pt x="94" y="18"/>
                    <a:pt x="94" y="19"/>
                    <a:pt x="94" y="19"/>
                  </a:cubicBezTo>
                  <a:cubicBezTo>
                    <a:pt x="95" y="20"/>
                    <a:pt x="95" y="18"/>
                    <a:pt x="96" y="18"/>
                  </a:cubicBezTo>
                  <a:cubicBezTo>
                    <a:pt x="98" y="18"/>
                    <a:pt x="100" y="18"/>
                    <a:pt x="102" y="16"/>
                  </a:cubicBezTo>
                  <a:cubicBezTo>
                    <a:pt x="102" y="17"/>
                    <a:pt x="102" y="17"/>
                    <a:pt x="102" y="17"/>
                  </a:cubicBezTo>
                  <a:cubicBezTo>
                    <a:pt x="101" y="18"/>
                    <a:pt x="99" y="17"/>
                    <a:pt x="99" y="19"/>
                  </a:cubicBezTo>
                  <a:cubicBezTo>
                    <a:pt x="105" y="19"/>
                    <a:pt x="105" y="19"/>
                    <a:pt x="105" y="19"/>
                  </a:cubicBezTo>
                  <a:cubicBezTo>
                    <a:pt x="105" y="18"/>
                    <a:pt x="105" y="18"/>
                    <a:pt x="105" y="18"/>
                  </a:cubicBezTo>
                  <a:cubicBezTo>
                    <a:pt x="108" y="18"/>
                    <a:pt x="108" y="18"/>
                    <a:pt x="108" y="18"/>
                  </a:cubicBezTo>
                  <a:cubicBezTo>
                    <a:pt x="107" y="18"/>
                    <a:pt x="108" y="19"/>
                    <a:pt x="10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8" name="Rectangle 162"/>
            <p:cNvSpPr>
              <a:spLocks noChangeArrowheads="1"/>
            </p:cNvSpPr>
            <p:nvPr/>
          </p:nvSpPr>
          <p:spPr bwMode="auto">
            <a:xfrm>
              <a:off x="5207" y="236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9" name="Freeform 163"/>
            <p:cNvSpPr/>
            <p:nvPr/>
          </p:nvSpPr>
          <p:spPr bwMode="auto">
            <a:xfrm>
              <a:off x="5192" y="2444"/>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0" name="Freeform 164"/>
            <p:cNvSpPr/>
            <p:nvPr/>
          </p:nvSpPr>
          <p:spPr bwMode="auto">
            <a:xfrm>
              <a:off x="5237" y="2490"/>
              <a:ext cx="16" cy="16"/>
            </a:xfrm>
            <a:custGeom>
              <a:avLst/>
              <a:gdLst>
                <a:gd name="T0" fmla="*/ 0 w 16"/>
                <a:gd name="T1" fmla="*/ 16 h 16"/>
                <a:gd name="T2" fmla="*/ 16 w 16"/>
                <a:gd name="T3" fmla="*/ 0 h 16"/>
                <a:gd name="T4" fmla="*/ 16 w 16"/>
                <a:gd name="T5" fmla="*/ 16 h 16"/>
                <a:gd name="T6" fmla="*/ 0 w 16"/>
                <a:gd name="T7" fmla="*/ 16 h 16"/>
              </a:gdLst>
              <a:ahLst/>
              <a:cxnLst>
                <a:cxn ang="0">
                  <a:pos x="T0" y="T1"/>
                </a:cxn>
                <a:cxn ang="0">
                  <a:pos x="T2" y="T3"/>
                </a:cxn>
                <a:cxn ang="0">
                  <a:pos x="T4" y="T5"/>
                </a:cxn>
                <a:cxn ang="0">
                  <a:pos x="T6" y="T7"/>
                </a:cxn>
              </a:cxnLst>
              <a:rect l="0" t="0" r="r" b="b"/>
              <a:pathLst>
                <a:path w="16" h="16">
                  <a:moveTo>
                    <a:pt x="0" y="16"/>
                  </a:moveTo>
                  <a:lnTo>
                    <a:pt x="16" y="0"/>
                  </a:lnTo>
                  <a:lnTo>
                    <a:pt x="16"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1" name="Freeform 165"/>
            <p:cNvSpPr/>
            <p:nvPr/>
          </p:nvSpPr>
          <p:spPr bwMode="auto">
            <a:xfrm>
              <a:off x="5116" y="1600"/>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2" name="Freeform 166"/>
            <p:cNvSpPr/>
            <p:nvPr/>
          </p:nvSpPr>
          <p:spPr bwMode="auto">
            <a:xfrm>
              <a:off x="5222" y="3058"/>
              <a:ext cx="91" cy="31"/>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1" y="0"/>
                    <a:pt x="4" y="0"/>
                    <a:pt x="6"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3" name="Freeform 167"/>
            <p:cNvSpPr/>
            <p:nvPr/>
          </p:nvSpPr>
          <p:spPr bwMode="auto">
            <a:xfrm>
              <a:off x="5116" y="1692"/>
              <a:ext cx="15" cy="31"/>
            </a:xfrm>
            <a:custGeom>
              <a:avLst/>
              <a:gdLst>
                <a:gd name="T0" fmla="*/ 0 w 15"/>
                <a:gd name="T1" fmla="*/ 16 h 31"/>
                <a:gd name="T2" fmla="*/ 0 w 15"/>
                <a:gd name="T3" fmla="*/ 31 h 31"/>
                <a:gd name="T4" fmla="*/ 0 w 15"/>
                <a:gd name="T5" fmla="*/ 16 h 31"/>
                <a:gd name="T6" fmla="*/ 15 w 15"/>
                <a:gd name="T7" fmla="*/ 16 h 31"/>
                <a:gd name="T8" fmla="*/ 15 w 15"/>
                <a:gd name="T9" fmla="*/ 0 h 31"/>
                <a:gd name="T10" fmla="*/ 15 w 15"/>
                <a:gd name="T11" fmla="*/ 31 h 31"/>
                <a:gd name="T12" fmla="*/ 0 w 15"/>
                <a:gd name="T13" fmla="*/ 16 h 31"/>
              </a:gdLst>
              <a:ahLst/>
              <a:cxnLst>
                <a:cxn ang="0">
                  <a:pos x="T0" y="T1"/>
                </a:cxn>
                <a:cxn ang="0">
                  <a:pos x="T2" y="T3"/>
                </a:cxn>
                <a:cxn ang="0">
                  <a:pos x="T4" y="T5"/>
                </a:cxn>
                <a:cxn ang="0">
                  <a:pos x="T6" y="T7"/>
                </a:cxn>
                <a:cxn ang="0">
                  <a:pos x="T8" y="T9"/>
                </a:cxn>
                <a:cxn ang="0">
                  <a:pos x="T10" y="T11"/>
                </a:cxn>
                <a:cxn ang="0">
                  <a:pos x="T12" y="T13"/>
                </a:cxn>
              </a:cxnLst>
              <a:rect l="0" t="0" r="r" b="b"/>
              <a:pathLst>
                <a:path w="15" h="31">
                  <a:moveTo>
                    <a:pt x="0" y="16"/>
                  </a:moveTo>
                  <a:lnTo>
                    <a:pt x="0" y="31"/>
                  </a:lnTo>
                  <a:lnTo>
                    <a:pt x="0" y="16"/>
                  </a:lnTo>
                  <a:lnTo>
                    <a:pt x="15" y="16"/>
                  </a:lnTo>
                  <a:lnTo>
                    <a:pt x="15" y="0"/>
                  </a:lnTo>
                  <a:lnTo>
                    <a:pt x="15"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4" name="Freeform 168"/>
            <p:cNvSpPr/>
            <p:nvPr/>
          </p:nvSpPr>
          <p:spPr bwMode="auto">
            <a:xfrm>
              <a:off x="5146" y="190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5" name="Freeform 169"/>
            <p:cNvSpPr/>
            <p:nvPr/>
          </p:nvSpPr>
          <p:spPr bwMode="auto">
            <a:xfrm>
              <a:off x="5116" y="1969"/>
              <a:ext cx="45" cy="15"/>
            </a:xfrm>
            <a:custGeom>
              <a:avLst/>
              <a:gdLst>
                <a:gd name="T0" fmla="*/ 1 w 3"/>
                <a:gd name="T1" fmla="*/ 1 h 1"/>
                <a:gd name="T2" fmla="*/ 3 w 3"/>
                <a:gd name="T3" fmla="*/ 0 h 1"/>
                <a:gd name="T4" fmla="*/ 1 w 3"/>
                <a:gd name="T5" fmla="*/ 1 h 1"/>
              </a:gdLst>
              <a:ahLst/>
              <a:cxnLst>
                <a:cxn ang="0">
                  <a:pos x="T0" y="T1"/>
                </a:cxn>
                <a:cxn ang="0">
                  <a:pos x="T2" y="T3"/>
                </a:cxn>
                <a:cxn ang="0">
                  <a:pos x="T4" y="T5"/>
                </a:cxn>
              </a:cxnLst>
              <a:rect l="0" t="0" r="r" b="b"/>
              <a:pathLst>
                <a:path w="3" h="1">
                  <a:moveTo>
                    <a:pt x="1" y="1"/>
                  </a:moveTo>
                  <a:cubicBezTo>
                    <a:pt x="0" y="0"/>
                    <a:pt x="2" y="0"/>
                    <a:pt x="3"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6" name="Rectangle 170"/>
            <p:cNvSpPr>
              <a:spLocks noChangeArrowheads="1"/>
            </p:cNvSpPr>
            <p:nvPr/>
          </p:nvSpPr>
          <p:spPr bwMode="auto">
            <a:xfrm>
              <a:off x="5040" y="1171"/>
              <a:ext cx="15"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7" name="Rectangle 171"/>
            <p:cNvSpPr>
              <a:spLocks noChangeArrowheads="1"/>
            </p:cNvSpPr>
            <p:nvPr/>
          </p:nvSpPr>
          <p:spPr bwMode="auto">
            <a:xfrm>
              <a:off x="5040" y="1309"/>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8" name="Freeform 172"/>
            <p:cNvSpPr/>
            <p:nvPr/>
          </p:nvSpPr>
          <p:spPr bwMode="auto">
            <a:xfrm>
              <a:off x="5146" y="2214"/>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9" name="Freeform 173"/>
            <p:cNvSpPr/>
            <p:nvPr/>
          </p:nvSpPr>
          <p:spPr bwMode="auto">
            <a:xfrm>
              <a:off x="5040" y="1585"/>
              <a:ext cx="45" cy="31"/>
            </a:xfrm>
            <a:custGeom>
              <a:avLst/>
              <a:gdLst>
                <a:gd name="T0" fmla="*/ 0 w 3"/>
                <a:gd name="T1" fmla="*/ 2 h 2"/>
                <a:gd name="T2" fmla="*/ 0 w 3"/>
                <a:gd name="T3" fmla="*/ 1 h 2"/>
                <a:gd name="T4" fmla="*/ 3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1"/>
                    <a:pt x="0" y="1"/>
                    <a:pt x="0" y="1"/>
                  </a:cubicBezTo>
                  <a:cubicBezTo>
                    <a:pt x="3" y="0"/>
                    <a:pt x="3"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0" name="Freeform 174"/>
            <p:cNvSpPr/>
            <p:nvPr/>
          </p:nvSpPr>
          <p:spPr bwMode="auto">
            <a:xfrm>
              <a:off x="5101" y="2168"/>
              <a:ext cx="60" cy="46"/>
            </a:xfrm>
            <a:custGeom>
              <a:avLst/>
              <a:gdLst>
                <a:gd name="T0" fmla="*/ 0 w 4"/>
                <a:gd name="T1" fmla="*/ 3 h 3"/>
                <a:gd name="T2" fmla="*/ 0 w 4"/>
                <a:gd name="T3" fmla="*/ 0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0"/>
                    <a:pt x="0" y="0"/>
                    <a:pt x="0" y="0"/>
                  </a:cubicBezTo>
                  <a:cubicBezTo>
                    <a:pt x="4" y="0"/>
                    <a:pt x="4" y="0"/>
                    <a:pt x="4"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1" name="Freeform 175"/>
            <p:cNvSpPr/>
            <p:nvPr/>
          </p:nvSpPr>
          <p:spPr bwMode="auto">
            <a:xfrm>
              <a:off x="5161" y="2368"/>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2" name="Rectangle 176"/>
            <p:cNvSpPr>
              <a:spLocks noChangeArrowheads="1"/>
            </p:cNvSpPr>
            <p:nvPr/>
          </p:nvSpPr>
          <p:spPr bwMode="auto">
            <a:xfrm>
              <a:off x="4994" y="1217"/>
              <a:ext cx="4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83" name="Freeform 177"/>
            <p:cNvSpPr/>
            <p:nvPr/>
          </p:nvSpPr>
          <p:spPr bwMode="auto">
            <a:xfrm>
              <a:off x="4994" y="1539"/>
              <a:ext cx="61" cy="46"/>
            </a:xfrm>
            <a:custGeom>
              <a:avLst/>
              <a:gdLst>
                <a:gd name="T0" fmla="*/ 0 w 4"/>
                <a:gd name="T1" fmla="*/ 2 h 3"/>
                <a:gd name="T2" fmla="*/ 4 w 4"/>
                <a:gd name="T3" fmla="*/ 1 h 3"/>
                <a:gd name="T4" fmla="*/ 0 w 4"/>
                <a:gd name="T5" fmla="*/ 2 h 3"/>
              </a:gdLst>
              <a:ahLst/>
              <a:cxnLst>
                <a:cxn ang="0">
                  <a:pos x="T0" y="T1"/>
                </a:cxn>
                <a:cxn ang="0">
                  <a:pos x="T2" y="T3"/>
                </a:cxn>
                <a:cxn ang="0">
                  <a:pos x="T4" y="T5"/>
                </a:cxn>
              </a:cxnLst>
              <a:rect l="0" t="0" r="r" b="b"/>
              <a:pathLst>
                <a:path w="4" h="3">
                  <a:moveTo>
                    <a:pt x="0" y="2"/>
                  </a:moveTo>
                  <a:cubicBezTo>
                    <a:pt x="1" y="1"/>
                    <a:pt x="3" y="0"/>
                    <a:pt x="4" y="1"/>
                  </a:cubicBezTo>
                  <a:cubicBezTo>
                    <a:pt x="4" y="3"/>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4" name="Freeform 178"/>
            <p:cNvSpPr/>
            <p:nvPr/>
          </p:nvSpPr>
          <p:spPr bwMode="auto">
            <a:xfrm>
              <a:off x="4994" y="1171"/>
              <a:ext cx="15" cy="15"/>
            </a:xfrm>
            <a:custGeom>
              <a:avLst/>
              <a:gdLst>
                <a:gd name="T0" fmla="*/ 0 w 1"/>
                <a:gd name="T1" fmla="*/ 1 h 1"/>
                <a:gd name="T2" fmla="*/ 0 w 1"/>
                <a:gd name="T3" fmla="*/ 1 h 1"/>
                <a:gd name="T4" fmla="*/ 0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0" y="0"/>
                    <a:pt x="0"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5" name="Freeform 179"/>
            <p:cNvSpPr/>
            <p:nvPr/>
          </p:nvSpPr>
          <p:spPr bwMode="auto">
            <a:xfrm>
              <a:off x="5025" y="1631"/>
              <a:ext cx="30" cy="46"/>
            </a:xfrm>
            <a:custGeom>
              <a:avLst/>
              <a:gdLst>
                <a:gd name="T0" fmla="*/ 0 w 2"/>
                <a:gd name="T1" fmla="*/ 2 h 3"/>
                <a:gd name="T2" fmla="*/ 2 w 2"/>
                <a:gd name="T3" fmla="*/ 1 h 3"/>
                <a:gd name="T4" fmla="*/ 0 w 2"/>
                <a:gd name="T5" fmla="*/ 2 h 3"/>
              </a:gdLst>
              <a:ahLst/>
              <a:cxnLst>
                <a:cxn ang="0">
                  <a:pos x="T0" y="T1"/>
                </a:cxn>
                <a:cxn ang="0">
                  <a:pos x="T2" y="T3"/>
                </a:cxn>
                <a:cxn ang="0">
                  <a:pos x="T4" y="T5"/>
                </a:cxn>
              </a:cxnLst>
              <a:rect l="0" t="0" r="r" b="b"/>
              <a:pathLst>
                <a:path w="2" h="3">
                  <a:moveTo>
                    <a:pt x="0" y="2"/>
                  </a:moveTo>
                  <a:cubicBezTo>
                    <a:pt x="0" y="0"/>
                    <a:pt x="2" y="3"/>
                    <a:pt x="2" y="1"/>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6" name="Freeform 180"/>
            <p:cNvSpPr/>
            <p:nvPr/>
          </p:nvSpPr>
          <p:spPr bwMode="auto">
            <a:xfrm>
              <a:off x="4903" y="1309"/>
              <a:ext cx="106" cy="31"/>
            </a:xfrm>
            <a:custGeom>
              <a:avLst/>
              <a:gdLst>
                <a:gd name="T0" fmla="*/ 5 w 7"/>
                <a:gd name="T1" fmla="*/ 1 h 2"/>
                <a:gd name="T2" fmla="*/ 4 w 7"/>
                <a:gd name="T3" fmla="*/ 1 h 2"/>
                <a:gd name="T4" fmla="*/ 2 w 7"/>
                <a:gd name="T5" fmla="*/ 2 h 2"/>
                <a:gd name="T6" fmla="*/ 1 w 7"/>
                <a:gd name="T7" fmla="*/ 1 h 2"/>
                <a:gd name="T8" fmla="*/ 4 w 7"/>
                <a:gd name="T9" fmla="*/ 0 h 2"/>
                <a:gd name="T10" fmla="*/ 5 w 7"/>
                <a:gd name="T11" fmla="*/ 0 h 2"/>
                <a:gd name="T12" fmla="*/ 5 w 7"/>
                <a:gd name="T13" fmla="*/ 0 h 2"/>
                <a:gd name="T14" fmla="*/ 7 w 7"/>
                <a:gd name="T15" fmla="*/ 1 h 2"/>
                <a:gd name="T16" fmla="*/ 5 w 7"/>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5" y="1"/>
                  </a:moveTo>
                  <a:cubicBezTo>
                    <a:pt x="5" y="1"/>
                    <a:pt x="5" y="1"/>
                    <a:pt x="4" y="1"/>
                  </a:cubicBezTo>
                  <a:cubicBezTo>
                    <a:pt x="2" y="2"/>
                    <a:pt x="2" y="2"/>
                    <a:pt x="2" y="2"/>
                  </a:cubicBezTo>
                  <a:cubicBezTo>
                    <a:pt x="2" y="2"/>
                    <a:pt x="2" y="1"/>
                    <a:pt x="1" y="1"/>
                  </a:cubicBezTo>
                  <a:cubicBezTo>
                    <a:pt x="0" y="1"/>
                    <a:pt x="3" y="1"/>
                    <a:pt x="4" y="0"/>
                  </a:cubicBezTo>
                  <a:cubicBezTo>
                    <a:pt x="5" y="0"/>
                    <a:pt x="5" y="0"/>
                    <a:pt x="5" y="0"/>
                  </a:cubicBezTo>
                  <a:cubicBezTo>
                    <a:pt x="5" y="0"/>
                    <a:pt x="5" y="0"/>
                    <a:pt x="5" y="0"/>
                  </a:cubicBezTo>
                  <a:cubicBezTo>
                    <a:pt x="7" y="1"/>
                    <a:pt x="7" y="1"/>
                    <a:pt x="7" y="1"/>
                  </a:cubicBezTo>
                  <a:cubicBezTo>
                    <a:pt x="7" y="1"/>
                    <a:pt x="6"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7" name="Freeform 181"/>
            <p:cNvSpPr/>
            <p:nvPr/>
          </p:nvSpPr>
          <p:spPr bwMode="auto">
            <a:xfrm>
              <a:off x="4949" y="1999"/>
              <a:ext cx="136" cy="62"/>
            </a:xfrm>
            <a:custGeom>
              <a:avLst/>
              <a:gdLst>
                <a:gd name="T0" fmla="*/ 7 w 9"/>
                <a:gd name="T1" fmla="*/ 2 h 4"/>
                <a:gd name="T2" fmla="*/ 6 w 9"/>
                <a:gd name="T3" fmla="*/ 3 h 4"/>
                <a:gd name="T4" fmla="*/ 6 w 9"/>
                <a:gd name="T5" fmla="*/ 2 h 4"/>
                <a:gd name="T6" fmla="*/ 1 w 9"/>
                <a:gd name="T7" fmla="*/ 2 h 4"/>
                <a:gd name="T8" fmla="*/ 0 w 9"/>
                <a:gd name="T9" fmla="*/ 2 h 4"/>
                <a:gd name="T10" fmla="*/ 1 w 9"/>
                <a:gd name="T11" fmla="*/ 1 h 4"/>
                <a:gd name="T12" fmla="*/ 3 w 9"/>
                <a:gd name="T13" fmla="*/ 0 h 4"/>
                <a:gd name="T14" fmla="*/ 9 w 9"/>
                <a:gd name="T15" fmla="*/ 2 h 4"/>
                <a:gd name="T16" fmla="*/ 7 w 9"/>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7" y="2"/>
                  </a:moveTo>
                  <a:cubicBezTo>
                    <a:pt x="6" y="3"/>
                    <a:pt x="6" y="3"/>
                    <a:pt x="6" y="3"/>
                  </a:cubicBezTo>
                  <a:cubicBezTo>
                    <a:pt x="6" y="3"/>
                    <a:pt x="6" y="2"/>
                    <a:pt x="6" y="2"/>
                  </a:cubicBezTo>
                  <a:cubicBezTo>
                    <a:pt x="5" y="3"/>
                    <a:pt x="2" y="0"/>
                    <a:pt x="1" y="2"/>
                  </a:cubicBezTo>
                  <a:cubicBezTo>
                    <a:pt x="0" y="2"/>
                    <a:pt x="0" y="2"/>
                    <a:pt x="0" y="2"/>
                  </a:cubicBezTo>
                  <a:cubicBezTo>
                    <a:pt x="1" y="1"/>
                    <a:pt x="1" y="1"/>
                    <a:pt x="1" y="1"/>
                  </a:cubicBezTo>
                  <a:cubicBezTo>
                    <a:pt x="2" y="2"/>
                    <a:pt x="2" y="0"/>
                    <a:pt x="3" y="0"/>
                  </a:cubicBezTo>
                  <a:cubicBezTo>
                    <a:pt x="5" y="0"/>
                    <a:pt x="7" y="1"/>
                    <a:pt x="9" y="2"/>
                  </a:cubicBezTo>
                  <a:cubicBezTo>
                    <a:pt x="9" y="2"/>
                    <a:pt x="8"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8" name="Freeform 182"/>
            <p:cNvSpPr/>
            <p:nvPr/>
          </p:nvSpPr>
          <p:spPr bwMode="auto">
            <a:xfrm>
              <a:off x="5070" y="2414"/>
              <a:ext cx="76" cy="46"/>
            </a:xfrm>
            <a:custGeom>
              <a:avLst/>
              <a:gdLst>
                <a:gd name="T0" fmla="*/ 5 w 5"/>
                <a:gd name="T1" fmla="*/ 2 h 3"/>
                <a:gd name="T2" fmla="*/ 2 w 5"/>
                <a:gd name="T3" fmla="*/ 3 h 3"/>
                <a:gd name="T4" fmla="*/ 1 w 5"/>
                <a:gd name="T5" fmla="*/ 3 h 3"/>
                <a:gd name="T6" fmla="*/ 2 w 5"/>
                <a:gd name="T7" fmla="*/ 2 h 3"/>
                <a:gd name="T8" fmla="*/ 1 w 5"/>
                <a:gd name="T9" fmla="*/ 1 h 3"/>
                <a:gd name="T10" fmla="*/ 4 w 5"/>
                <a:gd name="T11" fmla="*/ 0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cubicBezTo>
                    <a:pt x="4" y="3"/>
                    <a:pt x="2" y="1"/>
                    <a:pt x="2" y="3"/>
                  </a:cubicBezTo>
                  <a:cubicBezTo>
                    <a:pt x="1" y="3"/>
                    <a:pt x="1" y="3"/>
                    <a:pt x="1" y="3"/>
                  </a:cubicBezTo>
                  <a:cubicBezTo>
                    <a:pt x="1" y="2"/>
                    <a:pt x="2" y="2"/>
                    <a:pt x="2" y="2"/>
                  </a:cubicBezTo>
                  <a:cubicBezTo>
                    <a:pt x="1" y="1"/>
                    <a:pt x="1" y="1"/>
                    <a:pt x="1" y="1"/>
                  </a:cubicBezTo>
                  <a:cubicBezTo>
                    <a:pt x="0" y="2"/>
                    <a:pt x="3" y="1"/>
                    <a:pt x="4" y="0"/>
                  </a:cubicBezTo>
                  <a:cubicBezTo>
                    <a:pt x="4" y="1"/>
                    <a:pt x="5"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9" name="Freeform 183"/>
            <p:cNvSpPr/>
            <p:nvPr/>
          </p:nvSpPr>
          <p:spPr bwMode="auto">
            <a:xfrm>
              <a:off x="4979" y="1677"/>
              <a:ext cx="61" cy="31"/>
            </a:xfrm>
            <a:custGeom>
              <a:avLst/>
              <a:gdLst>
                <a:gd name="T0" fmla="*/ 0 w 4"/>
                <a:gd name="T1" fmla="*/ 1 h 2"/>
                <a:gd name="T2" fmla="*/ 2 w 4"/>
                <a:gd name="T3" fmla="*/ 1 h 2"/>
                <a:gd name="T4" fmla="*/ 3 w 4"/>
                <a:gd name="T5" fmla="*/ 2 h 2"/>
                <a:gd name="T6" fmla="*/ 4 w 4"/>
                <a:gd name="T7" fmla="*/ 0 h 2"/>
                <a:gd name="T8" fmla="*/ 0 w 4"/>
                <a:gd name="T9" fmla="*/ 1 h 2"/>
              </a:gdLst>
              <a:ahLst/>
              <a:cxnLst>
                <a:cxn ang="0">
                  <a:pos x="T0" y="T1"/>
                </a:cxn>
                <a:cxn ang="0">
                  <a:pos x="T2" y="T3"/>
                </a:cxn>
                <a:cxn ang="0">
                  <a:pos x="T4" y="T5"/>
                </a:cxn>
                <a:cxn ang="0">
                  <a:pos x="T6" y="T7"/>
                </a:cxn>
                <a:cxn ang="0">
                  <a:pos x="T8" y="T9"/>
                </a:cxn>
              </a:cxnLst>
              <a:rect l="0" t="0" r="r" b="b"/>
              <a:pathLst>
                <a:path w="4" h="2">
                  <a:moveTo>
                    <a:pt x="0" y="1"/>
                  </a:moveTo>
                  <a:cubicBezTo>
                    <a:pt x="2" y="1"/>
                    <a:pt x="2" y="1"/>
                    <a:pt x="2" y="1"/>
                  </a:cubicBezTo>
                  <a:cubicBezTo>
                    <a:pt x="2" y="1"/>
                    <a:pt x="3" y="1"/>
                    <a:pt x="3" y="2"/>
                  </a:cubicBezTo>
                  <a:cubicBezTo>
                    <a:pt x="3" y="1"/>
                    <a:pt x="3" y="0"/>
                    <a:pt x="4" y="0"/>
                  </a:cubicBezTo>
                  <a:cubicBezTo>
                    <a:pt x="3" y="2"/>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0" name="Freeform 184"/>
            <p:cNvSpPr/>
            <p:nvPr/>
          </p:nvSpPr>
          <p:spPr bwMode="auto">
            <a:xfrm>
              <a:off x="5101" y="2552"/>
              <a:ext cx="45" cy="31"/>
            </a:xfrm>
            <a:custGeom>
              <a:avLst/>
              <a:gdLst>
                <a:gd name="T0" fmla="*/ 1 w 3"/>
                <a:gd name="T1" fmla="*/ 2 h 2"/>
                <a:gd name="T2" fmla="*/ 2 w 3"/>
                <a:gd name="T3" fmla="*/ 0 h 2"/>
                <a:gd name="T4" fmla="*/ 1 w 3"/>
                <a:gd name="T5" fmla="*/ 1 h 2"/>
                <a:gd name="T6" fmla="*/ 3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0" y="1"/>
                    <a:pt x="2" y="1"/>
                    <a:pt x="2" y="0"/>
                  </a:cubicBezTo>
                  <a:cubicBezTo>
                    <a:pt x="2" y="1"/>
                    <a:pt x="2" y="1"/>
                    <a:pt x="1" y="1"/>
                  </a:cubicBezTo>
                  <a:cubicBezTo>
                    <a:pt x="3" y="1"/>
                    <a:pt x="3" y="1"/>
                    <a:pt x="3" y="1"/>
                  </a:cubicBezTo>
                  <a:cubicBezTo>
                    <a:pt x="3" y="2"/>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1" name="Freeform 185"/>
            <p:cNvSpPr/>
            <p:nvPr/>
          </p:nvSpPr>
          <p:spPr bwMode="auto">
            <a:xfrm>
              <a:off x="5055" y="1969"/>
              <a:ext cx="15" cy="15"/>
            </a:xfrm>
            <a:custGeom>
              <a:avLst/>
              <a:gdLst>
                <a:gd name="T0" fmla="*/ 15 w 15"/>
                <a:gd name="T1" fmla="*/ 0 h 15"/>
                <a:gd name="T2" fmla="*/ 15 w 15"/>
                <a:gd name="T3" fmla="*/ 0 h 15"/>
                <a:gd name="T4" fmla="*/ 0 w 15"/>
                <a:gd name="T5" fmla="*/ 15 h 15"/>
                <a:gd name="T6" fmla="*/ 0 w 15"/>
                <a:gd name="T7" fmla="*/ 0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2" name="Freeform 186"/>
            <p:cNvSpPr/>
            <p:nvPr/>
          </p:nvSpPr>
          <p:spPr bwMode="auto">
            <a:xfrm>
              <a:off x="5161" y="3074"/>
              <a:ext cx="46" cy="15"/>
            </a:xfrm>
            <a:custGeom>
              <a:avLst/>
              <a:gdLst>
                <a:gd name="T0" fmla="*/ 0 w 46"/>
                <a:gd name="T1" fmla="*/ 15 h 15"/>
                <a:gd name="T2" fmla="*/ 46 w 46"/>
                <a:gd name="T3" fmla="*/ 0 h 15"/>
                <a:gd name="T4" fmla="*/ 16 w 46"/>
                <a:gd name="T5" fmla="*/ 15 h 15"/>
                <a:gd name="T6" fmla="*/ 0 w 46"/>
                <a:gd name="T7" fmla="*/ 15 h 15"/>
              </a:gdLst>
              <a:ahLst/>
              <a:cxnLst>
                <a:cxn ang="0">
                  <a:pos x="T0" y="T1"/>
                </a:cxn>
                <a:cxn ang="0">
                  <a:pos x="T2" y="T3"/>
                </a:cxn>
                <a:cxn ang="0">
                  <a:pos x="T4" y="T5"/>
                </a:cxn>
                <a:cxn ang="0">
                  <a:pos x="T6" y="T7"/>
                </a:cxn>
              </a:cxnLst>
              <a:rect l="0" t="0" r="r" b="b"/>
              <a:pathLst>
                <a:path w="46" h="15">
                  <a:moveTo>
                    <a:pt x="0" y="15"/>
                  </a:moveTo>
                  <a:lnTo>
                    <a:pt x="4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3" name="Freeform 187"/>
            <p:cNvSpPr/>
            <p:nvPr/>
          </p:nvSpPr>
          <p:spPr bwMode="auto">
            <a:xfrm>
              <a:off x="4797" y="1646"/>
              <a:ext cx="212" cy="123"/>
            </a:xfrm>
            <a:custGeom>
              <a:avLst/>
              <a:gdLst>
                <a:gd name="T0" fmla="*/ 8 w 14"/>
                <a:gd name="T1" fmla="*/ 3 h 8"/>
                <a:gd name="T2" fmla="*/ 7 w 14"/>
                <a:gd name="T3" fmla="*/ 2 h 8"/>
                <a:gd name="T4" fmla="*/ 7 w 14"/>
                <a:gd name="T5" fmla="*/ 3 h 8"/>
                <a:gd name="T6" fmla="*/ 8 w 14"/>
                <a:gd name="T7" fmla="*/ 4 h 8"/>
                <a:gd name="T8" fmla="*/ 4 w 14"/>
                <a:gd name="T9" fmla="*/ 7 h 8"/>
                <a:gd name="T10" fmla="*/ 3 w 14"/>
                <a:gd name="T11" fmla="*/ 5 h 8"/>
                <a:gd name="T12" fmla="*/ 3 w 14"/>
                <a:gd name="T13" fmla="*/ 7 h 8"/>
                <a:gd name="T14" fmla="*/ 2 w 14"/>
                <a:gd name="T15" fmla="*/ 8 h 8"/>
                <a:gd name="T16" fmla="*/ 3 w 14"/>
                <a:gd name="T17" fmla="*/ 7 h 8"/>
                <a:gd name="T18" fmla="*/ 1 w 14"/>
                <a:gd name="T19" fmla="*/ 6 h 8"/>
                <a:gd name="T20" fmla="*/ 3 w 14"/>
                <a:gd name="T21" fmla="*/ 5 h 8"/>
                <a:gd name="T22" fmla="*/ 0 w 14"/>
                <a:gd name="T23" fmla="*/ 5 h 8"/>
                <a:gd name="T24" fmla="*/ 3 w 14"/>
                <a:gd name="T25" fmla="*/ 3 h 8"/>
                <a:gd name="T26" fmla="*/ 3 w 14"/>
                <a:gd name="T27" fmla="*/ 5 h 8"/>
                <a:gd name="T28" fmla="*/ 3 w 14"/>
                <a:gd name="T29" fmla="*/ 5 h 8"/>
                <a:gd name="T30" fmla="*/ 7 w 14"/>
                <a:gd name="T31" fmla="*/ 3 h 8"/>
                <a:gd name="T32" fmla="*/ 5 w 14"/>
                <a:gd name="T33" fmla="*/ 2 h 8"/>
                <a:gd name="T34" fmla="*/ 5 w 14"/>
                <a:gd name="T35" fmla="*/ 2 h 8"/>
                <a:gd name="T36" fmla="*/ 14 w 14"/>
                <a:gd name="T37" fmla="*/ 0 h 8"/>
                <a:gd name="T38" fmla="*/ 8 w 14"/>
                <a:gd name="T3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8">
                  <a:moveTo>
                    <a:pt x="8" y="3"/>
                  </a:moveTo>
                  <a:cubicBezTo>
                    <a:pt x="7" y="2"/>
                    <a:pt x="7" y="2"/>
                    <a:pt x="7" y="2"/>
                  </a:cubicBezTo>
                  <a:cubicBezTo>
                    <a:pt x="7" y="3"/>
                    <a:pt x="7" y="3"/>
                    <a:pt x="7" y="3"/>
                  </a:cubicBezTo>
                  <a:cubicBezTo>
                    <a:pt x="8" y="4"/>
                    <a:pt x="8" y="4"/>
                    <a:pt x="8" y="4"/>
                  </a:cubicBezTo>
                  <a:cubicBezTo>
                    <a:pt x="4" y="7"/>
                    <a:pt x="4" y="7"/>
                    <a:pt x="4" y="7"/>
                  </a:cubicBezTo>
                  <a:cubicBezTo>
                    <a:pt x="4" y="6"/>
                    <a:pt x="3" y="6"/>
                    <a:pt x="3" y="5"/>
                  </a:cubicBezTo>
                  <a:cubicBezTo>
                    <a:pt x="2" y="6"/>
                    <a:pt x="2" y="7"/>
                    <a:pt x="3" y="7"/>
                  </a:cubicBezTo>
                  <a:cubicBezTo>
                    <a:pt x="2" y="8"/>
                    <a:pt x="2" y="8"/>
                    <a:pt x="2" y="8"/>
                  </a:cubicBezTo>
                  <a:cubicBezTo>
                    <a:pt x="2" y="8"/>
                    <a:pt x="2" y="7"/>
                    <a:pt x="3" y="7"/>
                  </a:cubicBezTo>
                  <a:cubicBezTo>
                    <a:pt x="1" y="6"/>
                    <a:pt x="1" y="6"/>
                    <a:pt x="1" y="6"/>
                  </a:cubicBezTo>
                  <a:cubicBezTo>
                    <a:pt x="2" y="5"/>
                    <a:pt x="3" y="6"/>
                    <a:pt x="3" y="5"/>
                  </a:cubicBezTo>
                  <a:cubicBezTo>
                    <a:pt x="2" y="4"/>
                    <a:pt x="1" y="5"/>
                    <a:pt x="0" y="5"/>
                  </a:cubicBezTo>
                  <a:cubicBezTo>
                    <a:pt x="1" y="4"/>
                    <a:pt x="3" y="2"/>
                    <a:pt x="3" y="3"/>
                  </a:cubicBezTo>
                  <a:cubicBezTo>
                    <a:pt x="3" y="4"/>
                    <a:pt x="2" y="4"/>
                    <a:pt x="3" y="5"/>
                  </a:cubicBezTo>
                  <a:cubicBezTo>
                    <a:pt x="3" y="5"/>
                    <a:pt x="3" y="5"/>
                    <a:pt x="3" y="5"/>
                  </a:cubicBezTo>
                  <a:cubicBezTo>
                    <a:pt x="4" y="3"/>
                    <a:pt x="5" y="3"/>
                    <a:pt x="7" y="3"/>
                  </a:cubicBezTo>
                  <a:cubicBezTo>
                    <a:pt x="6" y="2"/>
                    <a:pt x="6" y="2"/>
                    <a:pt x="5" y="2"/>
                  </a:cubicBezTo>
                  <a:cubicBezTo>
                    <a:pt x="5" y="2"/>
                    <a:pt x="5" y="2"/>
                    <a:pt x="5" y="2"/>
                  </a:cubicBezTo>
                  <a:cubicBezTo>
                    <a:pt x="8" y="1"/>
                    <a:pt x="11" y="2"/>
                    <a:pt x="14" y="0"/>
                  </a:cubicBezTo>
                  <a:cubicBezTo>
                    <a:pt x="12" y="3"/>
                    <a:pt x="9" y="1"/>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4" name="Freeform 188"/>
            <p:cNvSpPr/>
            <p:nvPr/>
          </p:nvSpPr>
          <p:spPr bwMode="auto">
            <a:xfrm>
              <a:off x="4599" y="2153"/>
              <a:ext cx="471" cy="107"/>
            </a:xfrm>
            <a:custGeom>
              <a:avLst/>
              <a:gdLst>
                <a:gd name="T0" fmla="*/ 30 w 31"/>
                <a:gd name="T1" fmla="*/ 3 h 7"/>
                <a:gd name="T2" fmla="*/ 29 w 31"/>
                <a:gd name="T3" fmla="*/ 3 h 7"/>
                <a:gd name="T4" fmla="*/ 20 w 31"/>
                <a:gd name="T5" fmla="*/ 4 h 7"/>
                <a:gd name="T6" fmla="*/ 14 w 31"/>
                <a:gd name="T7" fmla="*/ 5 h 7"/>
                <a:gd name="T8" fmla="*/ 11 w 31"/>
                <a:gd name="T9" fmla="*/ 4 h 7"/>
                <a:gd name="T10" fmla="*/ 8 w 31"/>
                <a:gd name="T11" fmla="*/ 6 h 7"/>
                <a:gd name="T12" fmla="*/ 5 w 31"/>
                <a:gd name="T13" fmla="*/ 5 h 7"/>
                <a:gd name="T14" fmla="*/ 6 w 31"/>
                <a:gd name="T15" fmla="*/ 5 h 7"/>
                <a:gd name="T16" fmla="*/ 6 w 31"/>
                <a:gd name="T17" fmla="*/ 4 h 7"/>
                <a:gd name="T18" fmla="*/ 1 w 31"/>
                <a:gd name="T19" fmla="*/ 4 h 7"/>
                <a:gd name="T20" fmla="*/ 0 w 31"/>
                <a:gd name="T21" fmla="*/ 3 h 7"/>
                <a:gd name="T22" fmla="*/ 0 w 31"/>
                <a:gd name="T23" fmla="*/ 2 h 7"/>
                <a:gd name="T24" fmla="*/ 1 w 31"/>
                <a:gd name="T25" fmla="*/ 3 h 7"/>
                <a:gd name="T26" fmla="*/ 13 w 31"/>
                <a:gd name="T27" fmla="*/ 2 h 7"/>
                <a:gd name="T28" fmla="*/ 14 w 31"/>
                <a:gd name="T29" fmla="*/ 3 h 7"/>
                <a:gd name="T30" fmla="*/ 14 w 31"/>
                <a:gd name="T31" fmla="*/ 2 h 7"/>
                <a:gd name="T32" fmla="*/ 21 w 31"/>
                <a:gd name="T33" fmla="*/ 1 h 7"/>
                <a:gd name="T34" fmla="*/ 27 w 31"/>
                <a:gd name="T35" fmla="*/ 1 h 7"/>
                <a:gd name="T36" fmla="*/ 26 w 31"/>
                <a:gd name="T37" fmla="*/ 2 h 7"/>
                <a:gd name="T38" fmla="*/ 27 w 31"/>
                <a:gd name="T39" fmla="*/ 3 h 7"/>
                <a:gd name="T40" fmla="*/ 29 w 31"/>
                <a:gd name="T41" fmla="*/ 2 h 7"/>
                <a:gd name="T42" fmla="*/ 31 w 31"/>
                <a:gd name="T43" fmla="*/ 3 h 7"/>
                <a:gd name="T44" fmla="*/ 30 w 31"/>
                <a:gd name="T4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7">
                  <a:moveTo>
                    <a:pt x="30" y="3"/>
                  </a:moveTo>
                  <a:cubicBezTo>
                    <a:pt x="29" y="3"/>
                    <a:pt x="29" y="3"/>
                    <a:pt x="29" y="3"/>
                  </a:cubicBezTo>
                  <a:cubicBezTo>
                    <a:pt x="26" y="2"/>
                    <a:pt x="22" y="5"/>
                    <a:pt x="20" y="4"/>
                  </a:cubicBezTo>
                  <a:cubicBezTo>
                    <a:pt x="18" y="4"/>
                    <a:pt x="16" y="6"/>
                    <a:pt x="14" y="5"/>
                  </a:cubicBezTo>
                  <a:cubicBezTo>
                    <a:pt x="14" y="4"/>
                    <a:pt x="12" y="5"/>
                    <a:pt x="11" y="4"/>
                  </a:cubicBezTo>
                  <a:cubicBezTo>
                    <a:pt x="10" y="7"/>
                    <a:pt x="8" y="2"/>
                    <a:pt x="8" y="6"/>
                  </a:cubicBezTo>
                  <a:cubicBezTo>
                    <a:pt x="6" y="7"/>
                    <a:pt x="5" y="5"/>
                    <a:pt x="5" y="5"/>
                  </a:cubicBezTo>
                  <a:cubicBezTo>
                    <a:pt x="6" y="5"/>
                    <a:pt x="6" y="5"/>
                    <a:pt x="6" y="5"/>
                  </a:cubicBezTo>
                  <a:cubicBezTo>
                    <a:pt x="6" y="5"/>
                    <a:pt x="6" y="5"/>
                    <a:pt x="6" y="4"/>
                  </a:cubicBezTo>
                  <a:cubicBezTo>
                    <a:pt x="4" y="3"/>
                    <a:pt x="3" y="4"/>
                    <a:pt x="1" y="4"/>
                  </a:cubicBezTo>
                  <a:cubicBezTo>
                    <a:pt x="1" y="5"/>
                    <a:pt x="1" y="3"/>
                    <a:pt x="0" y="3"/>
                  </a:cubicBezTo>
                  <a:cubicBezTo>
                    <a:pt x="0" y="2"/>
                    <a:pt x="0" y="2"/>
                    <a:pt x="0" y="2"/>
                  </a:cubicBezTo>
                  <a:cubicBezTo>
                    <a:pt x="1" y="3"/>
                    <a:pt x="1" y="3"/>
                    <a:pt x="1" y="3"/>
                  </a:cubicBezTo>
                  <a:cubicBezTo>
                    <a:pt x="13" y="2"/>
                    <a:pt x="13" y="2"/>
                    <a:pt x="13" y="2"/>
                  </a:cubicBezTo>
                  <a:cubicBezTo>
                    <a:pt x="13" y="3"/>
                    <a:pt x="13" y="3"/>
                    <a:pt x="14" y="3"/>
                  </a:cubicBezTo>
                  <a:cubicBezTo>
                    <a:pt x="15" y="3"/>
                    <a:pt x="14" y="2"/>
                    <a:pt x="14" y="2"/>
                  </a:cubicBezTo>
                  <a:cubicBezTo>
                    <a:pt x="17" y="1"/>
                    <a:pt x="20" y="4"/>
                    <a:pt x="21" y="1"/>
                  </a:cubicBezTo>
                  <a:cubicBezTo>
                    <a:pt x="23" y="3"/>
                    <a:pt x="26" y="0"/>
                    <a:pt x="27" y="1"/>
                  </a:cubicBezTo>
                  <a:cubicBezTo>
                    <a:pt x="27" y="1"/>
                    <a:pt x="26" y="1"/>
                    <a:pt x="26" y="2"/>
                  </a:cubicBezTo>
                  <a:cubicBezTo>
                    <a:pt x="26" y="2"/>
                    <a:pt x="26" y="3"/>
                    <a:pt x="27" y="3"/>
                  </a:cubicBezTo>
                  <a:cubicBezTo>
                    <a:pt x="29" y="2"/>
                    <a:pt x="29" y="2"/>
                    <a:pt x="29" y="2"/>
                  </a:cubicBezTo>
                  <a:cubicBezTo>
                    <a:pt x="29" y="3"/>
                    <a:pt x="31" y="3"/>
                    <a:pt x="31" y="3"/>
                  </a:cubicBezTo>
                  <a:cubicBezTo>
                    <a:pt x="31" y="4"/>
                    <a:pt x="30" y="3"/>
                    <a:pt x="3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5" name="Freeform 189"/>
            <p:cNvSpPr/>
            <p:nvPr/>
          </p:nvSpPr>
          <p:spPr bwMode="auto">
            <a:xfrm>
              <a:off x="4979" y="2460"/>
              <a:ext cx="137" cy="30"/>
            </a:xfrm>
            <a:custGeom>
              <a:avLst/>
              <a:gdLst>
                <a:gd name="T0" fmla="*/ 6 w 9"/>
                <a:gd name="T1" fmla="*/ 2 h 2"/>
                <a:gd name="T2" fmla="*/ 2 w 9"/>
                <a:gd name="T3" fmla="*/ 1 h 2"/>
                <a:gd name="T4" fmla="*/ 1 w 9"/>
                <a:gd name="T5" fmla="*/ 2 h 2"/>
                <a:gd name="T6" fmla="*/ 9 w 9"/>
                <a:gd name="T7" fmla="*/ 1 h 2"/>
                <a:gd name="T8" fmla="*/ 6 w 9"/>
                <a:gd name="T9" fmla="*/ 2 h 2"/>
              </a:gdLst>
              <a:ahLst/>
              <a:cxnLst>
                <a:cxn ang="0">
                  <a:pos x="T0" y="T1"/>
                </a:cxn>
                <a:cxn ang="0">
                  <a:pos x="T2" y="T3"/>
                </a:cxn>
                <a:cxn ang="0">
                  <a:pos x="T4" y="T5"/>
                </a:cxn>
                <a:cxn ang="0">
                  <a:pos x="T6" y="T7"/>
                </a:cxn>
                <a:cxn ang="0">
                  <a:pos x="T8" y="T9"/>
                </a:cxn>
              </a:cxnLst>
              <a:rect l="0" t="0" r="r" b="b"/>
              <a:pathLst>
                <a:path w="9" h="2">
                  <a:moveTo>
                    <a:pt x="6" y="2"/>
                  </a:moveTo>
                  <a:cubicBezTo>
                    <a:pt x="6" y="1"/>
                    <a:pt x="4" y="2"/>
                    <a:pt x="2" y="1"/>
                  </a:cubicBezTo>
                  <a:cubicBezTo>
                    <a:pt x="3" y="2"/>
                    <a:pt x="0" y="2"/>
                    <a:pt x="1" y="2"/>
                  </a:cubicBezTo>
                  <a:cubicBezTo>
                    <a:pt x="3" y="1"/>
                    <a:pt x="7" y="0"/>
                    <a:pt x="9" y="1"/>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6" name="Freeform 190"/>
            <p:cNvSpPr/>
            <p:nvPr/>
          </p:nvSpPr>
          <p:spPr bwMode="auto">
            <a:xfrm>
              <a:off x="4934" y="1232"/>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7" name="Freeform 191"/>
            <p:cNvSpPr/>
            <p:nvPr/>
          </p:nvSpPr>
          <p:spPr bwMode="auto">
            <a:xfrm>
              <a:off x="5116" y="2644"/>
              <a:ext cx="15" cy="15"/>
            </a:xfrm>
            <a:custGeom>
              <a:avLst/>
              <a:gdLst>
                <a:gd name="T0" fmla="*/ 0 w 15"/>
                <a:gd name="T1" fmla="*/ 15 h 15"/>
                <a:gd name="T2" fmla="*/ 15 w 15"/>
                <a:gd name="T3" fmla="*/ 0 h 15"/>
                <a:gd name="T4" fmla="*/ 0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8" name="Freeform 192"/>
            <p:cNvSpPr/>
            <p:nvPr/>
          </p:nvSpPr>
          <p:spPr bwMode="auto">
            <a:xfrm>
              <a:off x="4918" y="1953"/>
              <a:ext cx="107" cy="62"/>
            </a:xfrm>
            <a:custGeom>
              <a:avLst/>
              <a:gdLst>
                <a:gd name="T0" fmla="*/ 5 w 7"/>
                <a:gd name="T1" fmla="*/ 2 h 4"/>
                <a:gd name="T2" fmla="*/ 0 w 7"/>
                <a:gd name="T3" fmla="*/ 2 h 4"/>
                <a:gd name="T4" fmla="*/ 2 w 7"/>
                <a:gd name="T5" fmla="*/ 1 h 4"/>
                <a:gd name="T6" fmla="*/ 2 w 7"/>
                <a:gd name="T7" fmla="*/ 1 h 4"/>
                <a:gd name="T8" fmla="*/ 1 w 7"/>
                <a:gd name="T9" fmla="*/ 1 h 4"/>
                <a:gd name="T10" fmla="*/ 7 w 7"/>
                <a:gd name="T11" fmla="*/ 1 h 4"/>
                <a:gd name="T12" fmla="*/ 5 w 7"/>
                <a:gd name="T13" fmla="*/ 1 h 4"/>
                <a:gd name="T14" fmla="*/ 5 w 7"/>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5" y="2"/>
                  </a:moveTo>
                  <a:cubicBezTo>
                    <a:pt x="3" y="0"/>
                    <a:pt x="2" y="4"/>
                    <a:pt x="0" y="2"/>
                  </a:cubicBezTo>
                  <a:cubicBezTo>
                    <a:pt x="2" y="1"/>
                    <a:pt x="2" y="1"/>
                    <a:pt x="2" y="1"/>
                  </a:cubicBezTo>
                  <a:cubicBezTo>
                    <a:pt x="3" y="1"/>
                    <a:pt x="2" y="1"/>
                    <a:pt x="2" y="1"/>
                  </a:cubicBezTo>
                  <a:cubicBezTo>
                    <a:pt x="1" y="1"/>
                    <a:pt x="1" y="1"/>
                    <a:pt x="1" y="1"/>
                  </a:cubicBezTo>
                  <a:cubicBezTo>
                    <a:pt x="7" y="1"/>
                    <a:pt x="7" y="1"/>
                    <a:pt x="7" y="1"/>
                  </a:cubicBezTo>
                  <a:cubicBezTo>
                    <a:pt x="5" y="1"/>
                    <a:pt x="5" y="1"/>
                    <a:pt x="5" y="1"/>
                  </a:cubicBezTo>
                  <a:lnTo>
                    <a:pt x="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9" name="Freeform 193"/>
            <p:cNvSpPr/>
            <p:nvPr/>
          </p:nvSpPr>
          <p:spPr bwMode="auto">
            <a:xfrm>
              <a:off x="4842" y="1554"/>
              <a:ext cx="137" cy="31"/>
            </a:xfrm>
            <a:custGeom>
              <a:avLst/>
              <a:gdLst>
                <a:gd name="T0" fmla="*/ 0 w 137"/>
                <a:gd name="T1" fmla="*/ 31 h 31"/>
                <a:gd name="T2" fmla="*/ 137 w 137"/>
                <a:gd name="T3" fmla="*/ 0 h 31"/>
                <a:gd name="T4" fmla="*/ 137 w 137"/>
                <a:gd name="T5" fmla="*/ 16 h 31"/>
                <a:gd name="T6" fmla="*/ 0 w 137"/>
                <a:gd name="T7" fmla="*/ 31 h 31"/>
              </a:gdLst>
              <a:ahLst/>
              <a:cxnLst>
                <a:cxn ang="0">
                  <a:pos x="T0" y="T1"/>
                </a:cxn>
                <a:cxn ang="0">
                  <a:pos x="T2" y="T3"/>
                </a:cxn>
                <a:cxn ang="0">
                  <a:pos x="T4" y="T5"/>
                </a:cxn>
                <a:cxn ang="0">
                  <a:pos x="T6" y="T7"/>
                </a:cxn>
              </a:cxnLst>
              <a:rect l="0" t="0" r="r" b="b"/>
              <a:pathLst>
                <a:path w="137" h="31">
                  <a:moveTo>
                    <a:pt x="0" y="31"/>
                  </a:moveTo>
                  <a:lnTo>
                    <a:pt x="137" y="0"/>
                  </a:lnTo>
                  <a:lnTo>
                    <a:pt x="137" y="16"/>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0" name="Freeform 194"/>
            <p:cNvSpPr/>
            <p:nvPr/>
          </p:nvSpPr>
          <p:spPr bwMode="auto">
            <a:xfrm>
              <a:off x="4979" y="1723"/>
              <a:ext cx="15"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1" name="Freeform 195"/>
            <p:cNvSpPr/>
            <p:nvPr/>
          </p:nvSpPr>
          <p:spPr bwMode="auto">
            <a:xfrm>
              <a:off x="4994" y="2122"/>
              <a:ext cx="46" cy="16"/>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2" name="Rectangle 196"/>
            <p:cNvSpPr>
              <a:spLocks noChangeArrowheads="1"/>
            </p:cNvSpPr>
            <p:nvPr/>
          </p:nvSpPr>
          <p:spPr bwMode="auto">
            <a:xfrm>
              <a:off x="4918" y="1447"/>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3" name="Freeform 197"/>
            <p:cNvSpPr/>
            <p:nvPr/>
          </p:nvSpPr>
          <p:spPr bwMode="auto">
            <a:xfrm>
              <a:off x="4918" y="1692"/>
              <a:ext cx="46" cy="31"/>
            </a:xfrm>
            <a:custGeom>
              <a:avLst/>
              <a:gdLst>
                <a:gd name="T0" fmla="*/ 2 w 3"/>
                <a:gd name="T1" fmla="*/ 1 h 2"/>
                <a:gd name="T2" fmla="*/ 0 w 3"/>
                <a:gd name="T3" fmla="*/ 1 h 2"/>
                <a:gd name="T4" fmla="*/ 1 w 3"/>
                <a:gd name="T5" fmla="*/ 0 h 2"/>
                <a:gd name="T6" fmla="*/ 3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2"/>
                    <a:pt x="1" y="2"/>
                    <a:pt x="0" y="1"/>
                  </a:cubicBezTo>
                  <a:cubicBezTo>
                    <a:pt x="0" y="1"/>
                    <a:pt x="1" y="1"/>
                    <a:pt x="1" y="0"/>
                  </a:cubicBezTo>
                  <a:cubicBezTo>
                    <a:pt x="2"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4" name="Freeform 198"/>
            <p:cNvSpPr/>
            <p:nvPr/>
          </p:nvSpPr>
          <p:spPr bwMode="auto">
            <a:xfrm>
              <a:off x="5055" y="2644"/>
              <a:ext cx="30" cy="15"/>
            </a:xfrm>
            <a:custGeom>
              <a:avLst/>
              <a:gdLst>
                <a:gd name="T0" fmla="*/ 0 w 30"/>
                <a:gd name="T1" fmla="*/ 15 h 15"/>
                <a:gd name="T2" fmla="*/ 30 w 30"/>
                <a:gd name="T3" fmla="*/ 0 h 15"/>
                <a:gd name="T4" fmla="*/ 15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5" name="Freeform 199"/>
            <p:cNvSpPr/>
            <p:nvPr/>
          </p:nvSpPr>
          <p:spPr bwMode="auto">
            <a:xfrm>
              <a:off x="5131" y="3288"/>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6" name="Rectangle 200"/>
            <p:cNvSpPr>
              <a:spLocks noChangeArrowheads="1"/>
            </p:cNvSpPr>
            <p:nvPr/>
          </p:nvSpPr>
          <p:spPr bwMode="auto">
            <a:xfrm>
              <a:off x="4949" y="193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7" name="Freeform 201"/>
            <p:cNvSpPr/>
            <p:nvPr/>
          </p:nvSpPr>
          <p:spPr bwMode="auto">
            <a:xfrm>
              <a:off x="4751" y="1232"/>
              <a:ext cx="122" cy="15"/>
            </a:xfrm>
            <a:custGeom>
              <a:avLst/>
              <a:gdLst>
                <a:gd name="T0" fmla="*/ 122 w 122"/>
                <a:gd name="T1" fmla="*/ 0 h 15"/>
                <a:gd name="T2" fmla="*/ 0 w 122"/>
                <a:gd name="T3" fmla="*/ 15 h 15"/>
                <a:gd name="T4" fmla="*/ 122 w 122"/>
                <a:gd name="T5" fmla="*/ 0 h 15"/>
              </a:gdLst>
              <a:ahLst/>
              <a:cxnLst>
                <a:cxn ang="0">
                  <a:pos x="T0" y="T1"/>
                </a:cxn>
                <a:cxn ang="0">
                  <a:pos x="T2" y="T3"/>
                </a:cxn>
                <a:cxn ang="0">
                  <a:pos x="T4" y="T5"/>
                </a:cxn>
              </a:cxnLst>
              <a:rect l="0" t="0" r="r" b="b"/>
              <a:pathLst>
                <a:path w="122" h="15">
                  <a:moveTo>
                    <a:pt x="122" y="0"/>
                  </a:moveTo>
                  <a:lnTo>
                    <a:pt x="0" y="15"/>
                  </a:lnTo>
                  <a:lnTo>
                    <a:pt x="1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8" name="Freeform 202"/>
            <p:cNvSpPr/>
            <p:nvPr/>
          </p:nvSpPr>
          <p:spPr bwMode="auto">
            <a:xfrm>
              <a:off x="4949" y="2184"/>
              <a:ext cx="45" cy="15"/>
            </a:xfrm>
            <a:custGeom>
              <a:avLst/>
              <a:gdLst>
                <a:gd name="T0" fmla="*/ 0 w 45"/>
                <a:gd name="T1" fmla="*/ 15 h 15"/>
                <a:gd name="T2" fmla="*/ 45 w 45"/>
                <a:gd name="T3" fmla="*/ 0 h 15"/>
                <a:gd name="T4" fmla="*/ 30 w 45"/>
                <a:gd name="T5" fmla="*/ 15 h 15"/>
                <a:gd name="T6" fmla="*/ 0 w 45"/>
                <a:gd name="T7" fmla="*/ 15 h 15"/>
              </a:gdLst>
              <a:ahLst/>
              <a:cxnLst>
                <a:cxn ang="0">
                  <a:pos x="T0" y="T1"/>
                </a:cxn>
                <a:cxn ang="0">
                  <a:pos x="T2" y="T3"/>
                </a:cxn>
                <a:cxn ang="0">
                  <a:pos x="T4" y="T5"/>
                </a:cxn>
                <a:cxn ang="0">
                  <a:pos x="T6" y="T7"/>
                </a:cxn>
              </a:cxnLst>
              <a:rect l="0" t="0" r="r" b="b"/>
              <a:pathLst>
                <a:path w="45" h="15">
                  <a:moveTo>
                    <a:pt x="0" y="15"/>
                  </a:moveTo>
                  <a:lnTo>
                    <a:pt x="45"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9" name="Rectangle 203"/>
            <p:cNvSpPr>
              <a:spLocks noChangeArrowheads="1"/>
            </p:cNvSpPr>
            <p:nvPr/>
          </p:nvSpPr>
          <p:spPr bwMode="auto">
            <a:xfrm>
              <a:off x="5025" y="2659"/>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10" name="Freeform 204"/>
            <p:cNvSpPr/>
            <p:nvPr/>
          </p:nvSpPr>
          <p:spPr bwMode="auto">
            <a:xfrm>
              <a:off x="4994" y="2675"/>
              <a:ext cx="46" cy="15"/>
            </a:xfrm>
            <a:custGeom>
              <a:avLst/>
              <a:gdLst>
                <a:gd name="T0" fmla="*/ 0 w 46"/>
                <a:gd name="T1" fmla="*/ 0 h 15"/>
                <a:gd name="T2" fmla="*/ 46 w 46"/>
                <a:gd name="T3" fmla="*/ 15 h 15"/>
                <a:gd name="T4" fmla="*/ 15 w 46"/>
                <a:gd name="T5" fmla="*/ 15 h 15"/>
                <a:gd name="T6" fmla="*/ 0 w 46"/>
                <a:gd name="T7" fmla="*/ 0 h 15"/>
              </a:gdLst>
              <a:ahLst/>
              <a:cxnLst>
                <a:cxn ang="0">
                  <a:pos x="T0" y="T1"/>
                </a:cxn>
                <a:cxn ang="0">
                  <a:pos x="T2" y="T3"/>
                </a:cxn>
                <a:cxn ang="0">
                  <a:pos x="T4" y="T5"/>
                </a:cxn>
                <a:cxn ang="0">
                  <a:pos x="T6" y="T7"/>
                </a:cxn>
              </a:cxnLst>
              <a:rect l="0" t="0" r="r" b="b"/>
              <a:pathLst>
                <a:path w="46" h="15">
                  <a:moveTo>
                    <a:pt x="0" y="0"/>
                  </a:moveTo>
                  <a:lnTo>
                    <a:pt x="46" y="15"/>
                  </a:lnTo>
                  <a:lnTo>
                    <a:pt x="15"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sp>
        <p:nvSpPr>
          <p:cNvPr id="4" name="文本框 3"/>
          <p:cNvSpPr txBox="1"/>
          <p:nvPr/>
        </p:nvSpPr>
        <p:spPr>
          <a:xfrm>
            <a:off x="4167505" y="1709420"/>
            <a:ext cx="3856355" cy="645160"/>
          </a:xfrm>
          <a:prstGeom prst="rect">
            <a:avLst/>
          </a:prstGeom>
          <a:noFill/>
        </p:spPr>
        <p:txBody>
          <a:bodyPr wrap="square" rtlCol="0">
            <a:spAutoFit/>
          </a:bodyPr>
          <a:p>
            <a:pPr algn="ctr"/>
            <a:r>
              <a:rPr lang="zh-CN" altLang="en-US" sz="3600" b="1">
                <a:solidFill>
                  <a:schemeClr val="bg1"/>
                </a:solidFill>
                <a:effectLst>
                  <a:outerShdw blurRad="38100" dist="38100" dir="2700000" algn="tl">
                    <a:srgbClr val="000000">
                      <a:alpha val="43137"/>
                    </a:srgbClr>
                  </a:outerShdw>
                </a:effectLst>
                <a:latin typeface="+mn-ea"/>
              </a:rPr>
              <a:t>第五部分</a:t>
            </a:r>
            <a:endParaRPr lang="zh-CN" altLang="en-US" sz="3600" b="1">
              <a:solidFill>
                <a:schemeClr val="bg1"/>
              </a:solidFill>
              <a:effectLst>
                <a:outerShdw blurRad="38100" dist="38100" dir="2700000" algn="tl">
                  <a:srgbClr val="000000">
                    <a:alpha val="43137"/>
                  </a:srgbClr>
                </a:outerShdw>
              </a:effectLst>
              <a:latin typeface="+mn-ea"/>
            </a:endParaRPr>
          </a:p>
        </p:txBody>
      </p:sp>
      <p:sp>
        <p:nvSpPr>
          <p:cNvPr id="5" name="文本框 4"/>
          <p:cNvSpPr txBox="1"/>
          <p:nvPr/>
        </p:nvSpPr>
        <p:spPr>
          <a:xfrm>
            <a:off x="2903220" y="2607310"/>
            <a:ext cx="6365240" cy="1861185"/>
          </a:xfrm>
          <a:prstGeom prst="rect">
            <a:avLst/>
          </a:prstGeom>
          <a:noFill/>
        </p:spPr>
        <p:txBody>
          <a:bodyPr wrap="square" rtlCol="0">
            <a:spAutoFit/>
          </a:bodyPr>
          <a:p>
            <a:pPr algn="ctr"/>
            <a:r>
              <a:rPr lang="zh-CN" altLang="en-US" sz="11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rPr>
              <a:t>作品鉴赏</a:t>
            </a:r>
            <a:endParaRPr lang="zh-CN" altLang="en-US" sz="11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endParaRPr>
          </a:p>
        </p:txBody>
      </p:sp>
      <p:sp>
        <p:nvSpPr>
          <p:cNvPr id="216" name="文本框 215"/>
          <p:cNvSpPr txBox="1"/>
          <p:nvPr/>
        </p:nvSpPr>
        <p:spPr>
          <a:xfrm>
            <a:off x="3147060" y="5546090"/>
            <a:ext cx="8334375" cy="768350"/>
          </a:xfrm>
          <a:prstGeom prst="rect">
            <a:avLst/>
          </a:prstGeom>
          <a:noFill/>
        </p:spPr>
        <p:txBody>
          <a:bodyPr wrap="square" rtlCol="0" anchor="t">
            <a:spAutoFit/>
          </a:bodyPr>
          <a:p>
            <a:pPr algn="r"/>
            <a:r>
              <a:rPr lang="en-US" altLang="zh-CN" sz="4400">
                <a:solidFill>
                  <a:schemeClr val="bg1">
                    <a:alpha val="60000"/>
                  </a:schemeClr>
                </a:solidFill>
                <a:latin typeface="Impact" panose="020B0806030902050204" charset="0"/>
                <a:ea typeface="迷你简平和" panose="03000509000000000000" charset="-122"/>
                <a:cs typeface="Impact" panose="020B0806030902050204" charset="0"/>
              </a:rPr>
              <a:t>SCIENCE FICTION</a:t>
            </a:r>
            <a:endParaRPr lang="en-US" altLang="zh-CN" sz="4400">
              <a:solidFill>
                <a:schemeClr val="bg1">
                  <a:alpha val="60000"/>
                </a:schemeClr>
              </a:solidFill>
              <a:latin typeface="Impact" panose="020B0806030902050204" charset="0"/>
              <a:ea typeface="迷你简平和" panose="03000509000000000000" charset="-122"/>
              <a:cs typeface="Impact" panose="020B080603090205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作品评价</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ZUOPINJIANSHANG</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cxnSp>
        <p:nvCxnSpPr>
          <p:cNvPr id="2" name="肘形连接符 1"/>
          <p:cNvCxnSpPr/>
          <p:nvPr/>
        </p:nvCxnSpPr>
        <p:spPr>
          <a:xfrm>
            <a:off x="908685" y="2463165"/>
            <a:ext cx="10571480" cy="2374265"/>
          </a:xfrm>
          <a:prstGeom prst="bentConnector3">
            <a:avLst>
              <a:gd name="adj1" fmla="val 50006"/>
            </a:avLst>
          </a:prstGeom>
          <a:ln>
            <a:solidFill>
              <a:srgbClr val="2E0F3A"/>
            </a:solidFill>
            <a:tailEnd type="arrow"/>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2831465" y="1821815"/>
            <a:ext cx="1092200" cy="1092200"/>
          </a:xfrm>
          <a:prstGeom prst="ellipse">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泪滴形 12"/>
          <p:cNvSpPr/>
          <p:nvPr/>
        </p:nvSpPr>
        <p:spPr>
          <a:xfrm rot="8040000">
            <a:off x="3087370" y="2037080"/>
            <a:ext cx="580390" cy="580390"/>
          </a:xfrm>
          <a:prstGeom prst="teardrop">
            <a:avLst/>
          </a:prstGeom>
          <a:noFill/>
          <a:ln w="190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3234690" y="2177415"/>
            <a:ext cx="285750" cy="285750"/>
          </a:xfrm>
          <a:prstGeom prst="ellipse">
            <a:avLst/>
          </a:prstGeom>
          <a:noFill/>
          <a:ln w="190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nvSpPr>
        <p:spPr>
          <a:xfrm>
            <a:off x="8575040" y="4334510"/>
            <a:ext cx="1092200" cy="1092200"/>
          </a:xfrm>
          <a:prstGeom prst="ellipse">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泪滴形 4"/>
          <p:cNvSpPr/>
          <p:nvPr/>
        </p:nvSpPr>
        <p:spPr>
          <a:xfrm rot="8040000">
            <a:off x="8830945" y="4549775"/>
            <a:ext cx="580390" cy="580390"/>
          </a:xfrm>
          <a:prstGeom prst="teardrop">
            <a:avLst/>
          </a:prstGeom>
          <a:noFill/>
          <a:ln w="190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8978265" y="4690110"/>
            <a:ext cx="285750" cy="285750"/>
          </a:xfrm>
          <a:prstGeom prst="ellipse">
            <a:avLst/>
          </a:prstGeom>
          <a:noFill/>
          <a:ln w="19050">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585720" y="3093720"/>
            <a:ext cx="1583690" cy="368300"/>
          </a:xfrm>
          <a:prstGeom prst="rect">
            <a:avLst/>
          </a:prstGeom>
          <a:noFill/>
        </p:spPr>
        <p:txBody>
          <a:bodyPr wrap="square" rtlCol="0" anchor="t">
            <a:spAutoFit/>
          </a:bodyPr>
          <a:p>
            <a:pPr algn="ctr"/>
            <a:r>
              <a:rPr lang="zh-CN" altLang="en-US" b="1"/>
              <a:t>思想主题</a:t>
            </a:r>
            <a:endParaRPr lang="zh-CN" altLang="en-US" b="1"/>
          </a:p>
        </p:txBody>
      </p:sp>
      <p:sp>
        <p:nvSpPr>
          <p:cNvPr id="11" name="文本框 10"/>
          <p:cNvSpPr txBox="1"/>
          <p:nvPr/>
        </p:nvSpPr>
        <p:spPr>
          <a:xfrm>
            <a:off x="1073150" y="3462020"/>
            <a:ext cx="4608830" cy="1706880"/>
          </a:xfrm>
          <a:prstGeom prst="rect">
            <a:avLst/>
          </a:prstGeom>
          <a:noFill/>
        </p:spPr>
        <p:txBody>
          <a:bodyPr wrap="square" rtlCol="0" anchor="t">
            <a:spAutoFit/>
          </a:bodyPr>
          <a:p>
            <a:pPr algn="ctr">
              <a:lnSpc>
                <a:spcPct val="150000"/>
              </a:lnSpc>
            </a:pPr>
            <a:r>
              <a:rPr lang="zh-CN" altLang="en-US" sz="1400"/>
              <a:t>作为一个技术狂的刘慈欣，在小说中将他笔下的星球一遍遍地摧毁，又一遍遍重塑。人类挣扎在他的目光下，试图在他冷酷的理性思维中寻找最后一丝丝希望。刘慈欣在《三体》中显然戳破了某些人们习以为常的温馨梦幻。常识和逻辑在刘慈欣的小说里不是失效就是扭曲了。</a:t>
            </a:r>
            <a:endParaRPr lang="zh-CN" altLang="en-US" sz="1400"/>
          </a:p>
        </p:txBody>
      </p:sp>
      <p:sp>
        <p:nvSpPr>
          <p:cNvPr id="15" name="文本框 14"/>
          <p:cNvSpPr txBox="1"/>
          <p:nvPr/>
        </p:nvSpPr>
        <p:spPr>
          <a:xfrm>
            <a:off x="8329295" y="5581650"/>
            <a:ext cx="1583690" cy="368300"/>
          </a:xfrm>
          <a:prstGeom prst="rect">
            <a:avLst/>
          </a:prstGeom>
          <a:noFill/>
        </p:spPr>
        <p:txBody>
          <a:bodyPr wrap="square" rtlCol="0" anchor="t">
            <a:spAutoFit/>
          </a:bodyPr>
          <a:p>
            <a:pPr algn="ctr"/>
            <a:r>
              <a:rPr lang="zh-CN" altLang="en-US" b="1"/>
              <a:t>思想主题</a:t>
            </a:r>
            <a:endParaRPr lang="zh-CN" altLang="en-US" b="1"/>
          </a:p>
        </p:txBody>
      </p:sp>
      <p:sp>
        <p:nvSpPr>
          <p:cNvPr id="16" name="文本框 15"/>
          <p:cNvSpPr txBox="1"/>
          <p:nvPr/>
        </p:nvSpPr>
        <p:spPr>
          <a:xfrm>
            <a:off x="6816725" y="2424430"/>
            <a:ext cx="4608830" cy="1706880"/>
          </a:xfrm>
          <a:prstGeom prst="rect">
            <a:avLst/>
          </a:prstGeom>
          <a:noFill/>
        </p:spPr>
        <p:txBody>
          <a:bodyPr wrap="square" rtlCol="0" anchor="t">
            <a:spAutoFit/>
          </a:bodyPr>
          <a:p>
            <a:pPr algn="ctr">
              <a:lnSpc>
                <a:spcPct val="150000"/>
              </a:lnSpc>
            </a:pPr>
            <a:r>
              <a:rPr lang="zh-CN" altLang="en-US" sz="1400"/>
              <a:t>更关键的是，他天马行空的想象，可能误打误撞地触及人类最核心的秘密。刘慈欣在《三体》中似乎是第一次如此尽情地描绘人类终结之时的场景。这一次他彻底沉入到末日景象之中，并从中找到了力与美，体悟到人类悲剧的深刻性</a:t>
            </a:r>
            <a:endParaRPr lang="zh-CN"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11295"/>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作品鉴赏</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ZUOPINJIANSHANG</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5" name="矩形 4"/>
          <p:cNvSpPr/>
          <p:nvPr/>
        </p:nvSpPr>
        <p:spPr>
          <a:xfrm>
            <a:off x="1003300" y="2105025"/>
            <a:ext cx="2875280" cy="3843655"/>
          </a:xfrm>
          <a:prstGeom prst="rect">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8325485" y="2105025"/>
            <a:ext cx="2875280" cy="3843655"/>
          </a:xfrm>
          <a:prstGeom prst="rect">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3564255" y="2632710"/>
            <a:ext cx="593725" cy="593725"/>
          </a:xfrm>
          <a:prstGeom prst="ellipse">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10" name="椭圆 9"/>
          <p:cNvSpPr/>
          <p:nvPr/>
        </p:nvSpPr>
        <p:spPr>
          <a:xfrm>
            <a:off x="3564255" y="4664710"/>
            <a:ext cx="593725" cy="593725"/>
          </a:xfrm>
          <a:prstGeom prst="ellipse">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11" name="椭圆 10"/>
          <p:cNvSpPr/>
          <p:nvPr/>
        </p:nvSpPr>
        <p:spPr>
          <a:xfrm>
            <a:off x="8039735" y="2632710"/>
            <a:ext cx="593725" cy="593725"/>
          </a:xfrm>
          <a:prstGeom prst="ellipse">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13" name="椭圆 12"/>
          <p:cNvSpPr/>
          <p:nvPr/>
        </p:nvSpPr>
        <p:spPr>
          <a:xfrm>
            <a:off x="8039735" y="4751070"/>
            <a:ext cx="593725" cy="593725"/>
          </a:xfrm>
          <a:prstGeom prst="ellipse">
            <a:avLst/>
          </a:prstGeom>
          <a:solidFill>
            <a:srgbClr val="2E0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14" name="文本框 13"/>
          <p:cNvSpPr txBox="1"/>
          <p:nvPr/>
        </p:nvSpPr>
        <p:spPr>
          <a:xfrm>
            <a:off x="1121410" y="4127500"/>
            <a:ext cx="2425700" cy="1706880"/>
          </a:xfrm>
          <a:prstGeom prst="rect">
            <a:avLst/>
          </a:prstGeom>
          <a:noFill/>
        </p:spPr>
        <p:txBody>
          <a:bodyPr wrap="square" rtlCol="0" anchor="t">
            <a:spAutoFit/>
          </a:bodyPr>
          <a:p>
            <a:pPr>
              <a:lnSpc>
                <a:spcPct val="150000"/>
              </a:lnSpc>
            </a:pPr>
            <a:r>
              <a:rPr lang="zh-CN" altLang="en-US" sz="1400">
                <a:solidFill>
                  <a:schemeClr val="bg1"/>
                </a:solidFill>
              </a:rPr>
              <a:t>以虚拟现实的方式，借用地球文明的外套，来讲述这个遥远文明二百次毁灭与重生的传奇，三体与地球遥相辉映。</a:t>
            </a:r>
            <a:endParaRPr lang="zh-CN" altLang="en-US" sz="1400">
              <a:solidFill>
                <a:schemeClr val="bg1"/>
              </a:solidFill>
            </a:endParaRPr>
          </a:p>
        </p:txBody>
      </p:sp>
      <p:sp>
        <p:nvSpPr>
          <p:cNvPr id="15" name="文本框 14"/>
          <p:cNvSpPr txBox="1"/>
          <p:nvPr/>
        </p:nvSpPr>
        <p:spPr>
          <a:xfrm>
            <a:off x="8633460" y="2345055"/>
            <a:ext cx="2425700" cy="1706880"/>
          </a:xfrm>
          <a:prstGeom prst="rect">
            <a:avLst/>
          </a:prstGeom>
          <a:noFill/>
        </p:spPr>
        <p:txBody>
          <a:bodyPr wrap="square" rtlCol="0" anchor="t">
            <a:spAutoFit/>
          </a:bodyPr>
          <a:p>
            <a:pPr>
              <a:lnSpc>
                <a:spcPct val="150000"/>
              </a:lnSpc>
            </a:pPr>
            <a:r>
              <a:rPr lang="zh-CN" altLang="en-US" sz="1400">
                <a:solidFill>
                  <a:schemeClr val="bg1"/>
                </a:solidFill>
              </a:rPr>
              <a:t>在构造了一个丰满坚实的三体世界以后，他进一步让三体世界、地球，甚至还有更高级的文明，发生更加猛烈而意味深长的碰撞 。</a:t>
            </a:r>
            <a:endParaRPr lang="zh-CN" altLang="en-US" sz="1400">
              <a:solidFill>
                <a:schemeClr val="bg1"/>
              </a:solidFill>
            </a:endParaRPr>
          </a:p>
        </p:txBody>
      </p:sp>
      <p:sp>
        <p:nvSpPr>
          <p:cNvPr id="16" name="文本框 15"/>
          <p:cNvSpPr txBox="1"/>
          <p:nvPr/>
        </p:nvSpPr>
        <p:spPr>
          <a:xfrm>
            <a:off x="1121410" y="2284730"/>
            <a:ext cx="2425700" cy="1383665"/>
          </a:xfrm>
          <a:prstGeom prst="rect">
            <a:avLst/>
          </a:prstGeom>
          <a:noFill/>
        </p:spPr>
        <p:txBody>
          <a:bodyPr wrap="square" rtlCol="0" anchor="t">
            <a:spAutoFit/>
          </a:bodyPr>
          <a:p>
            <a:pPr>
              <a:lnSpc>
                <a:spcPct val="150000"/>
              </a:lnSpc>
            </a:pPr>
            <a:r>
              <a:rPr lang="zh-CN" altLang="en-US" sz="1400">
                <a:solidFill>
                  <a:schemeClr val="bg1"/>
                </a:solidFill>
              </a:rPr>
              <a:t>刘慈欣充分发挥了他在硬科学上的特长，赋予这个世界完全真实可信的物理特性和演化发展规律。</a:t>
            </a:r>
            <a:endParaRPr lang="zh-CN" altLang="en-US" sz="1400">
              <a:solidFill>
                <a:schemeClr val="bg1"/>
              </a:solidFill>
            </a:endParaRPr>
          </a:p>
        </p:txBody>
      </p:sp>
      <p:sp>
        <p:nvSpPr>
          <p:cNvPr id="17" name="文本框 16"/>
          <p:cNvSpPr txBox="1"/>
          <p:nvPr/>
        </p:nvSpPr>
        <p:spPr>
          <a:xfrm>
            <a:off x="8633460" y="4127500"/>
            <a:ext cx="2425700" cy="1706880"/>
          </a:xfrm>
          <a:prstGeom prst="rect">
            <a:avLst/>
          </a:prstGeom>
          <a:noFill/>
        </p:spPr>
        <p:txBody>
          <a:bodyPr wrap="square" rtlCol="0" anchor="t">
            <a:spAutoFit/>
          </a:bodyPr>
          <a:p>
            <a:pPr>
              <a:lnSpc>
                <a:spcPct val="150000"/>
              </a:lnSpc>
            </a:pPr>
            <a:r>
              <a:rPr lang="zh-CN" altLang="en-US" sz="1400">
                <a:solidFill>
                  <a:schemeClr val="bg1"/>
                </a:solidFill>
              </a:rPr>
              <a:t>在最不可思议的生存景象中蕴涵着触手可及的现实针对性，既是对地球文明自身的一种独特反省，又是在宇宙级别上的一种超越  。</a:t>
            </a:r>
            <a:endParaRPr lang="zh-CN" altLang="en-US" sz="1400">
              <a:solidFill>
                <a:schemeClr val="bg1"/>
              </a:solidFill>
            </a:endParaRPr>
          </a:p>
        </p:txBody>
      </p:sp>
      <p:pic>
        <p:nvPicPr>
          <p:cNvPr id="18" name="图片 17"/>
          <p:cNvPicPr>
            <a:picLocks noChangeAspect="1"/>
          </p:cNvPicPr>
          <p:nvPr/>
        </p:nvPicPr>
        <p:blipFill>
          <a:blip r:embed="rId4"/>
          <a:stretch>
            <a:fillRect/>
          </a:stretch>
        </p:blipFill>
        <p:spPr>
          <a:xfrm>
            <a:off x="4575810" y="1866900"/>
            <a:ext cx="3040380" cy="43205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作品鉴赏</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ZUOPINJIANSHANG</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2" name="文本框 1"/>
          <p:cNvSpPr txBox="1"/>
          <p:nvPr/>
        </p:nvSpPr>
        <p:spPr>
          <a:xfrm>
            <a:off x="655320" y="1880870"/>
            <a:ext cx="4552950" cy="73723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sz="1400"/>
              <a:t>截至20</a:t>
            </a:r>
            <a:r>
              <a:rPr lang="en-US" altLang="zh-CN" sz="1400"/>
              <a:t>23</a:t>
            </a:r>
            <a:r>
              <a:rPr lang="zh-CN" altLang="en-US" sz="1400"/>
              <a:t>年8月，《三体》三部曲被在中国的销售量总计已超过100万册。</a:t>
            </a:r>
            <a:endParaRPr lang="zh-CN" altLang="en-US" sz="1400"/>
          </a:p>
        </p:txBody>
      </p:sp>
      <p:sp>
        <p:nvSpPr>
          <p:cNvPr id="3" name="文本框 2"/>
          <p:cNvSpPr txBox="1"/>
          <p:nvPr/>
        </p:nvSpPr>
        <p:spPr>
          <a:xfrm>
            <a:off x="5659120" y="1880870"/>
            <a:ext cx="5591810" cy="106045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sz="1400"/>
              <a:t>截至20</a:t>
            </a:r>
            <a:r>
              <a:rPr lang="en-US" altLang="zh-CN" sz="1400"/>
              <a:t>23</a:t>
            </a:r>
            <a:r>
              <a:rPr lang="zh-CN" altLang="en-US" sz="1400"/>
              <a:t>年底，《三体》系列第一部的英文版在全球销量已超过11万册；该部已有5个版本的实体书在国际市场上发行，此外还以有声书光盘、有声书下载版、电子书等多种形式发行。</a:t>
            </a:r>
            <a:endParaRPr lang="zh-CN" altLang="en-US" sz="1400"/>
          </a:p>
        </p:txBody>
      </p:sp>
      <p:sp>
        <p:nvSpPr>
          <p:cNvPr id="5" name="文本框 4"/>
          <p:cNvSpPr txBox="1"/>
          <p:nvPr/>
        </p:nvSpPr>
        <p:spPr>
          <a:xfrm>
            <a:off x="5659120" y="3502025"/>
            <a:ext cx="5592445" cy="138366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sz="1400"/>
              <a:t> 2019年7月4日在日本发售当天，《三体》就登上了日本亚马逊文艺作品销量榜第一，发售的第二天，译者大森望在社交网络表示要第3次印刷。到7月8日，早川书房营业部说，《三体》将大幅增印，要开始第6～8次印刷。</a:t>
            </a:r>
            <a:endParaRPr lang="zh-CN" altLang="en-US" sz="1400"/>
          </a:p>
        </p:txBody>
      </p:sp>
      <p:grpSp>
        <p:nvGrpSpPr>
          <p:cNvPr id="9" name="组合 8"/>
          <p:cNvGrpSpPr/>
          <p:nvPr>
            <p:custDataLst>
              <p:tags r:id="rId4"/>
            </p:custDataLst>
          </p:nvPr>
        </p:nvGrpSpPr>
        <p:grpSpPr>
          <a:xfrm>
            <a:off x="560070" y="2618105"/>
            <a:ext cx="4554220" cy="3241675"/>
            <a:chOff x="1709" y="3382"/>
            <a:chExt cx="8084" cy="6000"/>
          </a:xfrm>
        </p:grpSpPr>
        <p:sp>
          <p:nvSpPr>
            <p:cNvPr id="10" name="PA-等腰三角形 2"/>
            <p:cNvSpPr/>
            <p:nvPr>
              <p:custDataLst>
                <p:tags r:id="rId5"/>
              </p:custDataLst>
            </p:nvPr>
          </p:nvSpPr>
          <p:spPr>
            <a:xfrm rot="10800000">
              <a:off x="3266" y="4834"/>
              <a:ext cx="3401" cy="2931"/>
            </a:xfrm>
            <a:prstGeom prst="triangle">
              <a:avLst/>
            </a:prstGeom>
            <a:blipFill dpi="0" rotWithShape="0">
              <a:blip r:embed="rId6" cstate="screen"/>
              <a:srcRect/>
              <a:stretch>
                <a:fillRect l="-59000" t="-50000" r="-105000" b="-5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PA-等腰三角形 3"/>
            <p:cNvSpPr/>
            <p:nvPr>
              <p:custDataLst>
                <p:tags r:id="rId7"/>
              </p:custDataLst>
            </p:nvPr>
          </p:nvSpPr>
          <p:spPr>
            <a:xfrm>
              <a:off x="5032" y="4834"/>
              <a:ext cx="3401" cy="2931"/>
            </a:xfrm>
            <a:prstGeom prst="triangle">
              <a:avLst/>
            </a:prstGeom>
            <a:blipFill dpi="0" rotWithShape="0">
              <a:blip r:embed="rId6" cstate="screen"/>
              <a:srcRect/>
              <a:stretch>
                <a:fillRect l="-111000" t="-50000" r="-53000" b="-5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3" name="PA-等腰三角形 4"/>
            <p:cNvSpPr/>
            <p:nvPr>
              <p:custDataLst>
                <p:tags r:id="rId8"/>
              </p:custDataLst>
            </p:nvPr>
          </p:nvSpPr>
          <p:spPr>
            <a:xfrm>
              <a:off x="1709" y="4950"/>
              <a:ext cx="3132" cy="2700"/>
            </a:xfrm>
            <a:prstGeom prst="triangle">
              <a:avLst/>
            </a:prstGeom>
            <a:blipFill dpi="0" rotWithShape="0">
              <a:blip r:embed="rId6" cstate="screen"/>
              <a:srcRect/>
              <a:stretch>
                <a:fillRect l="-15000" t="-58000" r="-173000" b="-6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PA-等腰三角形 5"/>
            <p:cNvSpPr/>
            <p:nvPr>
              <p:custDataLst>
                <p:tags r:id="rId9"/>
              </p:custDataLst>
            </p:nvPr>
          </p:nvSpPr>
          <p:spPr>
            <a:xfrm rot="10800000">
              <a:off x="2914" y="7713"/>
              <a:ext cx="1935" cy="1669"/>
            </a:xfrm>
            <a:prstGeom prst="triangle">
              <a:avLst/>
            </a:prstGeom>
            <a:blipFill dpi="0" rotWithShape="0">
              <a:blip r:embed="rId6" cstate="screen"/>
              <a:srcRect/>
              <a:stretch>
                <a:fillRect l="-86000" t="-260000" r="-27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PA-等腰三角形 6"/>
            <p:cNvSpPr/>
            <p:nvPr>
              <p:custDataLst>
                <p:tags r:id="rId10"/>
              </p:custDataLst>
            </p:nvPr>
          </p:nvSpPr>
          <p:spPr>
            <a:xfrm rot="10800000">
              <a:off x="6934" y="5085"/>
              <a:ext cx="2859" cy="2465"/>
            </a:xfrm>
            <a:prstGeom prst="triangle">
              <a:avLst/>
            </a:prstGeom>
            <a:blipFill dpi="0" rotWithShape="0">
              <a:blip r:embed="rId6" cstate="screen"/>
              <a:srcRect/>
              <a:stretch>
                <a:fillRect l="-199000" t="-69000" r="-16000" b="-7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6" name="PA-等腰三角形 7"/>
            <p:cNvSpPr/>
            <p:nvPr>
              <p:custDataLst>
                <p:tags r:id="rId11"/>
              </p:custDataLst>
            </p:nvPr>
          </p:nvSpPr>
          <p:spPr>
            <a:xfrm>
              <a:off x="7857" y="3382"/>
              <a:ext cx="1935" cy="1669"/>
            </a:xfrm>
            <a:prstGeom prst="triangle">
              <a:avLst/>
            </a:prstGeom>
            <a:blipFill dpi="0" rotWithShape="0">
              <a:blip r:embed="rId6" cstate="screen"/>
              <a:srcRect/>
              <a:stretch>
                <a:fillRect l="-341000" r="-24000" b="-26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作品鉴赏</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ZUOPINJIANSHANG</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5" name="文本框 4"/>
          <p:cNvSpPr txBox="1"/>
          <p:nvPr/>
        </p:nvSpPr>
        <p:spPr>
          <a:xfrm>
            <a:off x="935355" y="1727200"/>
            <a:ext cx="10277475" cy="1706880"/>
          </a:xfrm>
          <a:prstGeom prst="rect">
            <a:avLst/>
          </a:prstGeom>
          <a:noFill/>
        </p:spPr>
        <p:txBody>
          <a:bodyPr wrap="square" rtlCol="0" anchor="t">
            <a:spAutoFit/>
          </a:bodyPr>
          <a:p>
            <a:pPr>
              <a:lnSpc>
                <a:spcPct val="150000"/>
              </a:lnSpc>
            </a:pPr>
            <a:r>
              <a:rPr lang="zh-CN" altLang="en-US" sz="1400"/>
              <a:t>刘慈欣仍然属于那个心系现实的伟大传统，甚至连“文革”这样沉重的话题都可以从宇宙的视角来展开。刘慈欣痴迷于世界的构筑，但他绝不仅仅满足于对技术的描写，而是自始至终都贯穿了对人类命运的深切思考。而这种思考，一旦从大尺度的时间与空间的角度展开，其结论也往往令人震惊。当人们为刘慈欣空前的想象力而迷醉时，又会被他锐利的思考和批判所震醒。在《三体Ⅱ·黑暗森林》中，刘慈欣看似极端的“科学至上”和“唯物技术主义”其实已经旧瓶子里面装了新酒，也正折射了这个时代的一个重大转折：精神、人性、道德、信仰，这些原先是哲学家、伦理学家、神学家专属的论题，正日益受到科学家的关注。</a:t>
            </a:r>
            <a:endParaRPr lang="zh-CN" altLang="en-US" sz="1400"/>
          </a:p>
        </p:txBody>
      </p:sp>
      <p:sp>
        <p:nvSpPr>
          <p:cNvPr id="10" name="椭圆 9"/>
          <p:cNvSpPr/>
          <p:nvPr/>
        </p:nvSpPr>
        <p:spPr>
          <a:xfrm>
            <a:off x="825500" y="3747770"/>
            <a:ext cx="2317750" cy="2317750"/>
          </a:xfrm>
          <a:prstGeom prst="ellipse">
            <a:avLst/>
          </a:prstGeom>
          <a:solidFill>
            <a:srgbClr val="2E0F3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6287770" y="3747770"/>
            <a:ext cx="2317750" cy="2317750"/>
          </a:xfrm>
          <a:prstGeom prst="ellipse">
            <a:avLst/>
          </a:prstGeom>
          <a:solidFill>
            <a:srgbClr val="2E0F3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9010015" y="3747770"/>
            <a:ext cx="2317750" cy="2317750"/>
          </a:xfrm>
          <a:prstGeom prst="ellipse">
            <a:avLst/>
          </a:prstGeom>
          <a:solidFill>
            <a:srgbClr val="2E0F3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p:cNvPicPr>
            <a:picLocks noChangeAspect="1"/>
          </p:cNvPicPr>
          <p:nvPr/>
        </p:nvPicPr>
        <p:blipFill>
          <a:blip r:embed="rId4"/>
          <a:srcRect l="2385" r="2385"/>
          <a:stretch>
            <a:fillRect/>
          </a:stretch>
        </p:blipFill>
        <p:spPr>
          <a:xfrm>
            <a:off x="3547745" y="3729990"/>
            <a:ext cx="2335530" cy="2335530"/>
          </a:xfrm>
          <a:prstGeom prst="ellipse">
            <a:avLst/>
          </a:prstGeom>
        </p:spPr>
      </p:pic>
      <p:sp>
        <p:nvSpPr>
          <p:cNvPr id="17" name="文本框 16"/>
          <p:cNvSpPr txBox="1"/>
          <p:nvPr/>
        </p:nvSpPr>
        <p:spPr>
          <a:xfrm>
            <a:off x="982980" y="4655185"/>
            <a:ext cx="2002790" cy="1060450"/>
          </a:xfrm>
          <a:prstGeom prst="rect">
            <a:avLst/>
          </a:prstGeom>
          <a:noFill/>
        </p:spPr>
        <p:txBody>
          <a:bodyPr wrap="square" rtlCol="0" anchor="t">
            <a:spAutoFit/>
          </a:bodyPr>
          <a:p>
            <a:pPr algn="ctr">
              <a:lnSpc>
                <a:spcPct val="150000"/>
              </a:lnSpc>
            </a:pPr>
            <a:r>
              <a:rPr lang="zh-CN" altLang="en-US" sz="1400">
                <a:solidFill>
                  <a:schemeClr val="bg1"/>
                </a:solidFill>
              </a:rPr>
              <a:t>2006年度第十八届中国科幻文学银河奖科幻特别奖</a:t>
            </a:r>
            <a:endParaRPr lang="zh-CN" altLang="en-US" sz="1400">
              <a:solidFill>
                <a:schemeClr val="bg1"/>
              </a:solidFill>
            </a:endParaRPr>
          </a:p>
        </p:txBody>
      </p:sp>
      <p:sp>
        <p:nvSpPr>
          <p:cNvPr id="18" name="文本框 17"/>
          <p:cNvSpPr txBox="1"/>
          <p:nvPr/>
        </p:nvSpPr>
        <p:spPr>
          <a:xfrm>
            <a:off x="982980" y="4137660"/>
            <a:ext cx="2002790" cy="553085"/>
          </a:xfrm>
          <a:prstGeom prst="rect">
            <a:avLst/>
          </a:prstGeom>
          <a:noFill/>
        </p:spPr>
        <p:txBody>
          <a:bodyPr wrap="square" rtlCol="0" anchor="t">
            <a:spAutoFit/>
          </a:bodyPr>
          <a:p>
            <a:pPr algn="ctr">
              <a:lnSpc>
                <a:spcPct val="150000"/>
              </a:lnSpc>
            </a:pPr>
            <a:r>
              <a:rPr lang="en-US" altLang="zh-CN" sz="2000" b="1">
                <a:solidFill>
                  <a:schemeClr val="bg1"/>
                </a:solidFill>
                <a:latin typeface="+mn-ea"/>
                <a:cs typeface="+mn-ea"/>
              </a:rPr>
              <a:t>2007</a:t>
            </a:r>
            <a:r>
              <a:rPr lang="zh-CN" altLang="zh-CN" sz="2000" b="1">
                <a:solidFill>
                  <a:schemeClr val="bg1"/>
                </a:solidFill>
                <a:latin typeface="+mn-ea"/>
                <a:cs typeface="+mn-ea"/>
              </a:rPr>
              <a:t>年</a:t>
            </a:r>
            <a:r>
              <a:rPr lang="en-US" altLang="zh-CN" sz="2000" b="1">
                <a:solidFill>
                  <a:schemeClr val="bg1"/>
                </a:solidFill>
                <a:latin typeface="+mn-ea"/>
                <a:cs typeface="+mn-ea"/>
              </a:rPr>
              <a:t>8</a:t>
            </a:r>
            <a:r>
              <a:rPr lang="zh-CN" altLang="en-US" sz="2000" b="1">
                <a:solidFill>
                  <a:schemeClr val="bg1"/>
                </a:solidFill>
                <a:latin typeface="+mn-ea"/>
                <a:cs typeface="+mn-ea"/>
              </a:rPr>
              <a:t>月</a:t>
            </a:r>
            <a:endParaRPr lang="zh-CN" altLang="en-US" sz="2000" b="1">
              <a:solidFill>
                <a:schemeClr val="bg1"/>
              </a:solidFill>
              <a:latin typeface="+mn-ea"/>
              <a:cs typeface="+mn-ea"/>
            </a:endParaRPr>
          </a:p>
        </p:txBody>
      </p:sp>
      <p:sp>
        <p:nvSpPr>
          <p:cNvPr id="19" name="文本框 18"/>
          <p:cNvSpPr txBox="1"/>
          <p:nvPr/>
        </p:nvSpPr>
        <p:spPr>
          <a:xfrm>
            <a:off x="6445250" y="4655185"/>
            <a:ext cx="2002790" cy="737235"/>
          </a:xfrm>
          <a:prstGeom prst="rect">
            <a:avLst/>
          </a:prstGeom>
          <a:noFill/>
        </p:spPr>
        <p:txBody>
          <a:bodyPr wrap="square" rtlCol="0" anchor="t">
            <a:spAutoFit/>
          </a:bodyPr>
          <a:p>
            <a:pPr algn="ctr">
              <a:lnSpc>
                <a:spcPct val="150000"/>
              </a:lnSpc>
            </a:pPr>
            <a:r>
              <a:rPr lang="zh-CN" altLang="en-US" sz="1400">
                <a:solidFill>
                  <a:schemeClr val="bg1"/>
                </a:solidFill>
              </a:rPr>
              <a:t>第二届全球华语科幻星云奖最佳长篇小说金奖</a:t>
            </a:r>
            <a:endParaRPr lang="zh-CN" altLang="en-US" sz="1400">
              <a:solidFill>
                <a:schemeClr val="bg1"/>
              </a:solidFill>
            </a:endParaRPr>
          </a:p>
        </p:txBody>
      </p:sp>
      <p:sp>
        <p:nvSpPr>
          <p:cNvPr id="20" name="文本框 19"/>
          <p:cNvSpPr txBox="1"/>
          <p:nvPr/>
        </p:nvSpPr>
        <p:spPr>
          <a:xfrm>
            <a:off x="6445250" y="4137660"/>
            <a:ext cx="2002790" cy="553085"/>
          </a:xfrm>
          <a:prstGeom prst="rect">
            <a:avLst/>
          </a:prstGeom>
          <a:noFill/>
        </p:spPr>
        <p:txBody>
          <a:bodyPr wrap="square" rtlCol="0" anchor="t">
            <a:spAutoFit/>
          </a:bodyPr>
          <a:p>
            <a:pPr algn="ctr">
              <a:lnSpc>
                <a:spcPct val="150000"/>
              </a:lnSpc>
            </a:pPr>
            <a:r>
              <a:rPr lang="en-US" altLang="zh-CN" sz="2000" b="1">
                <a:solidFill>
                  <a:schemeClr val="bg1"/>
                </a:solidFill>
                <a:latin typeface="+mn-ea"/>
                <a:cs typeface="+mn-ea"/>
              </a:rPr>
              <a:t>2011</a:t>
            </a:r>
            <a:r>
              <a:rPr lang="zh-CN" altLang="zh-CN" sz="2000" b="1">
                <a:solidFill>
                  <a:schemeClr val="bg1"/>
                </a:solidFill>
                <a:latin typeface="+mn-ea"/>
                <a:cs typeface="+mn-ea"/>
              </a:rPr>
              <a:t>年</a:t>
            </a:r>
            <a:r>
              <a:rPr lang="en-US" altLang="zh-CN" sz="2000" b="1">
                <a:solidFill>
                  <a:schemeClr val="bg1"/>
                </a:solidFill>
                <a:latin typeface="+mn-ea"/>
                <a:cs typeface="+mn-ea"/>
              </a:rPr>
              <a:t>12</a:t>
            </a:r>
            <a:r>
              <a:rPr lang="zh-CN" altLang="en-US" sz="2000" b="1">
                <a:solidFill>
                  <a:schemeClr val="bg1"/>
                </a:solidFill>
                <a:latin typeface="+mn-ea"/>
                <a:cs typeface="+mn-ea"/>
              </a:rPr>
              <a:t>月</a:t>
            </a:r>
            <a:endParaRPr lang="zh-CN" altLang="en-US" sz="2000" b="1">
              <a:solidFill>
                <a:schemeClr val="bg1"/>
              </a:solidFill>
              <a:latin typeface="+mn-ea"/>
              <a:cs typeface="+mn-ea"/>
            </a:endParaRPr>
          </a:p>
        </p:txBody>
      </p:sp>
      <p:sp>
        <p:nvSpPr>
          <p:cNvPr id="21" name="文本框 20"/>
          <p:cNvSpPr txBox="1"/>
          <p:nvPr/>
        </p:nvSpPr>
        <p:spPr>
          <a:xfrm>
            <a:off x="9167495" y="4655185"/>
            <a:ext cx="2002790" cy="737235"/>
          </a:xfrm>
          <a:prstGeom prst="rect">
            <a:avLst/>
          </a:prstGeom>
          <a:noFill/>
        </p:spPr>
        <p:txBody>
          <a:bodyPr wrap="square" rtlCol="0" anchor="t">
            <a:spAutoFit/>
          </a:bodyPr>
          <a:p>
            <a:pPr algn="ctr">
              <a:lnSpc>
                <a:spcPct val="150000"/>
              </a:lnSpc>
            </a:pPr>
            <a:r>
              <a:rPr lang="zh-CN" altLang="en-US" sz="1400">
                <a:solidFill>
                  <a:schemeClr val="bg1"/>
                </a:solidFill>
              </a:rPr>
              <a:t>第51届日本星云奖海外长篇小说部门奖</a:t>
            </a:r>
            <a:endParaRPr lang="en-US" altLang="zh-CN" sz="1400">
              <a:solidFill>
                <a:schemeClr val="bg1"/>
              </a:solidFill>
            </a:endParaRPr>
          </a:p>
        </p:txBody>
      </p:sp>
      <p:sp>
        <p:nvSpPr>
          <p:cNvPr id="22" name="文本框 21"/>
          <p:cNvSpPr txBox="1"/>
          <p:nvPr/>
        </p:nvSpPr>
        <p:spPr>
          <a:xfrm>
            <a:off x="9167495" y="4137660"/>
            <a:ext cx="2002790" cy="553085"/>
          </a:xfrm>
          <a:prstGeom prst="rect">
            <a:avLst/>
          </a:prstGeom>
          <a:noFill/>
        </p:spPr>
        <p:txBody>
          <a:bodyPr wrap="square" rtlCol="0" anchor="t">
            <a:spAutoFit/>
          </a:bodyPr>
          <a:p>
            <a:pPr algn="ctr">
              <a:lnSpc>
                <a:spcPct val="150000"/>
              </a:lnSpc>
            </a:pPr>
            <a:r>
              <a:rPr lang="en-US" altLang="zh-CN" sz="2000" b="1">
                <a:solidFill>
                  <a:schemeClr val="bg1"/>
                </a:solidFill>
                <a:latin typeface="+mn-ea"/>
                <a:cs typeface="+mn-ea"/>
              </a:rPr>
              <a:t>2020</a:t>
            </a:r>
            <a:r>
              <a:rPr lang="zh-CN" altLang="zh-CN" sz="2000" b="1">
                <a:solidFill>
                  <a:schemeClr val="bg1"/>
                </a:solidFill>
                <a:latin typeface="+mn-ea"/>
                <a:cs typeface="+mn-ea"/>
              </a:rPr>
              <a:t>年</a:t>
            </a:r>
            <a:r>
              <a:rPr lang="en-US" altLang="zh-CN" sz="2000" b="1">
                <a:solidFill>
                  <a:schemeClr val="bg1"/>
                </a:solidFill>
                <a:latin typeface="+mn-ea"/>
                <a:cs typeface="+mn-ea"/>
              </a:rPr>
              <a:t>8</a:t>
            </a:r>
            <a:r>
              <a:rPr lang="zh-CN" altLang="en-US" sz="2000" b="1">
                <a:solidFill>
                  <a:schemeClr val="bg1"/>
                </a:solidFill>
                <a:latin typeface="+mn-ea"/>
                <a:cs typeface="+mn-ea"/>
              </a:rPr>
              <a:t>月</a:t>
            </a:r>
            <a:endParaRPr lang="zh-CN" altLang="en-US" sz="2000" b="1">
              <a:solidFill>
                <a:schemeClr val="bg1"/>
              </a:solidFill>
              <a:latin typeface="+mn-ea"/>
              <a:cs typeface="+mn-ea"/>
            </a:endParaRPr>
          </a:p>
        </p:txBody>
      </p:sp>
      <p:sp>
        <p:nvSpPr>
          <p:cNvPr id="23" name="文本框 22"/>
          <p:cNvSpPr txBox="1"/>
          <p:nvPr/>
        </p:nvSpPr>
        <p:spPr>
          <a:xfrm>
            <a:off x="3445510" y="4690745"/>
            <a:ext cx="2540000" cy="922020"/>
          </a:xfrm>
          <a:prstGeom prst="rect">
            <a:avLst/>
          </a:prstGeom>
          <a:noFill/>
        </p:spPr>
        <p:txBody>
          <a:bodyPr wrap="square" rtlCol="0" anchor="t">
            <a:spAutoFit/>
          </a:bodyPr>
          <a:p>
            <a:pPr algn="ctr">
              <a:lnSpc>
                <a:spcPct val="150000"/>
              </a:lnSpc>
            </a:pPr>
            <a:r>
              <a:rPr lang="zh-CN" altLang="en-US">
                <a:solidFill>
                  <a:schemeClr val="bg1"/>
                </a:solidFill>
              </a:rPr>
              <a:t>第73届</a:t>
            </a:r>
            <a:endParaRPr lang="zh-CN" altLang="en-US">
              <a:solidFill>
                <a:schemeClr val="bg1"/>
              </a:solidFill>
            </a:endParaRPr>
          </a:p>
          <a:p>
            <a:pPr algn="ctr">
              <a:lnSpc>
                <a:spcPct val="150000"/>
              </a:lnSpc>
            </a:pPr>
            <a:r>
              <a:rPr lang="zh-CN" altLang="en-US">
                <a:solidFill>
                  <a:schemeClr val="bg1"/>
                </a:solidFill>
              </a:rPr>
              <a:t>雨果奖最佳长篇</a:t>
            </a:r>
            <a:endParaRPr lang="zh-CN" altLang="en-US">
              <a:solidFill>
                <a:schemeClr val="bg1"/>
              </a:solidFill>
            </a:endParaRPr>
          </a:p>
        </p:txBody>
      </p:sp>
      <p:sp>
        <p:nvSpPr>
          <p:cNvPr id="25" name="文本框 24"/>
          <p:cNvSpPr txBox="1"/>
          <p:nvPr/>
        </p:nvSpPr>
        <p:spPr>
          <a:xfrm>
            <a:off x="3445510" y="4184015"/>
            <a:ext cx="2540000" cy="506730"/>
          </a:xfrm>
          <a:prstGeom prst="rect">
            <a:avLst/>
          </a:prstGeom>
          <a:noFill/>
        </p:spPr>
        <p:txBody>
          <a:bodyPr wrap="square" rtlCol="0" anchor="t">
            <a:spAutoFit/>
          </a:bodyPr>
          <a:p>
            <a:pPr algn="ctr">
              <a:lnSpc>
                <a:spcPct val="150000"/>
              </a:lnSpc>
            </a:pPr>
            <a:r>
              <a:rPr lang="en-US" altLang="zh-CN" b="1">
                <a:solidFill>
                  <a:schemeClr val="bg1"/>
                </a:solidFill>
                <a:latin typeface="+mn-ea"/>
                <a:cs typeface="+mn-ea"/>
              </a:rPr>
              <a:t>2015</a:t>
            </a:r>
            <a:r>
              <a:rPr lang="zh-CN" altLang="en-US" b="1">
                <a:solidFill>
                  <a:schemeClr val="bg1"/>
                </a:solidFill>
                <a:latin typeface="+mn-ea"/>
                <a:cs typeface="+mn-ea"/>
              </a:rPr>
              <a:t>年</a:t>
            </a:r>
            <a:r>
              <a:rPr lang="en-US" altLang="zh-CN" b="1">
                <a:solidFill>
                  <a:schemeClr val="bg1"/>
                </a:solidFill>
                <a:latin typeface="+mn-ea"/>
                <a:cs typeface="+mn-ea"/>
              </a:rPr>
              <a:t>8</a:t>
            </a:r>
            <a:r>
              <a:rPr lang="zh-CN" altLang="en-US" b="1">
                <a:solidFill>
                  <a:schemeClr val="bg1"/>
                </a:solidFill>
                <a:latin typeface="+mn-ea"/>
                <a:cs typeface="+mn-ea"/>
              </a:rPr>
              <a:t>月</a:t>
            </a:r>
            <a:endParaRPr lang="zh-CN" altLang="en-US" b="1">
              <a:solidFill>
                <a:schemeClr val="bg1"/>
              </a:solidFill>
              <a:latin typeface="+mn-ea"/>
              <a:cs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8" name="Group 205"/>
          <p:cNvGrpSpPr/>
          <p:nvPr/>
        </p:nvGrpSpPr>
        <p:grpSpPr bwMode="auto">
          <a:xfrm flipH="1">
            <a:off x="-1318260" y="-571500"/>
            <a:ext cx="13134340" cy="6126480"/>
            <a:chOff x="287" y="1381"/>
            <a:chExt cx="2800" cy="1443"/>
          </a:xfrm>
          <a:solidFill>
            <a:srgbClr val="2E0F3A">
              <a:alpha val="63000"/>
            </a:srgbClr>
          </a:solidFill>
        </p:grpSpPr>
        <p:sp>
          <p:nvSpPr>
            <p:cNvPr id="11" name="Freeform 5"/>
            <p:cNvSpPr>
              <a:spLocks noEditPoints="1"/>
            </p:cNvSpPr>
            <p:nvPr/>
          </p:nvSpPr>
          <p:spPr bwMode="auto">
            <a:xfrm>
              <a:off x="287" y="1381"/>
              <a:ext cx="2800" cy="1423"/>
            </a:xfrm>
            <a:custGeom>
              <a:avLst/>
              <a:gdLst>
                <a:gd name="T0" fmla="*/ 228 w 408"/>
                <a:gd name="T1" fmla="*/ 193 h 206"/>
                <a:gd name="T2" fmla="*/ 178 w 408"/>
                <a:gd name="T3" fmla="*/ 199 h 206"/>
                <a:gd name="T4" fmla="*/ 124 w 408"/>
                <a:gd name="T5" fmla="*/ 179 h 206"/>
                <a:gd name="T6" fmla="*/ 141 w 408"/>
                <a:gd name="T7" fmla="*/ 174 h 206"/>
                <a:gd name="T8" fmla="*/ 175 w 408"/>
                <a:gd name="T9" fmla="*/ 159 h 206"/>
                <a:gd name="T10" fmla="*/ 62 w 408"/>
                <a:gd name="T11" fmla="*/ 142 h 206"/>
                <a:gd name="T12" fmla="*/ 6 w 408"/>
                <a:gd name="T13" fmla="*/ 107 h 206"/>
                <a:gd name="T14" fmla="*/ 59 w 408"/>
                <a:gd name="T15" fmla="*/ 74 h 206"/>
                <a:gd name="T16" fmla="*/ 32 w 408"/>
                <a:gd name="T17" fmla="*/ 99 h 206"/>
                <a:gd name="T18" fmla="*/ 54 w 408"/>
                <a:gd name="T19" fmla="*/ 94 h 206"/>
                <a:gd name="T20" fmla="*/ 68 w 408"/>
                <a:gd name="T21" fmla="*/ 84 h 206"/>
                <a:gd name="T22" fmla="*/ 87 w 408"/>
                <a:gd name="T23" fmla="*/ 73 h 206"/>
                <a:gd name="T24" fmla="*/ 168 w 408"/>
                <a:gd name="T25" fmla="*/ 39 h 206"/>
                <a:gd name="T26" fmla="*/ 302 w 408"/>
                <a:gd name="T27" fmla="*/ 3 h 206"/>
                <a:gd name="T28" fmla="*/ 352 w 408"/>
                <a:gd name="T29" fmla="*/ 19 h 206"/>
                <a:gd name="T30" fmla="*/ 383 w 408"/>
                <a:gd name="T31" fmla="*/ 50 h 206"/>
                <a:gd name="T32" fmla="*/ 399 w 408"/>
                <a:gd name="T33" fmla="*/ 106 h 206"/>
                <a:gd name="T34" fmla="*/ 380 w 408"/>
                <a:gd name="T35" fmla="*/ 118 h 206"/>
                <a:gd name="T36" fmla="*/ 348 w 408"/>
                <a:gd name="T37" fmla="*/ 132 h 206"/>
                <a:gd name="T38" fmla="*/ 376 w 408"/>
                <a:gd name="T39" fmla="*/ 167 h 206"/>
                <a:gd name="T40" fmla="*/ 296 w 408"/>
                <a:gd name="T41" fmla="*/ 178 h 206"/>
                <a:gd name="T42" fmla="*/ 156 w 408"/>
                <a:gd name="T43" fmla="*/ 177 h 206"/>
                <a:gd name="T44" fmla="*/ 162 w 408"/>
                <a:gd name="T45" fmla="*/ 181 h 206"/>
                <a:gd name="T46" fmla="*/ 176 w 408"/>
                <a:gd name="T47" fmla="*/ 183 h 206"/>
                <a:gd name="T48" fmla="*/ 208 w 408"/>
                <a:gd name="T49" fmla="*/ 168 h 206"/>
                <a:gd name="T50" fmla="*/ 203 w 408"/>
                <a:gd name="T51" fmla="*/ 159 h 206"/>
                <a:gd name="T52" fmla="*/ 197 w 408"/>
                <a:gd name="T53" fmla="*/ 139 h 206"/>
                <a:gd name="T54" fmla="*/ 299 w 408"/>
                <a:gd name="T55" fmla="*/ 174 h 206"/>
                <a:gd name="T56" fmla="*/ 341 w 408"/>
                <a:gd name="T57" fmla="*/ 134 h 206"/>
                <a:gd name="T58" fmla="*/ 40 w 408"/>
                <a:gd name="T59" fmla="*/ 88 h 206"/>
                <a:gd name="T60" fmla="*/ 310 w 408"/>
                <a:gd name="T61" fmla="*/ 171 h 206"/>
                <a:gd name="T62" fmla="*/ 182 w 408"/>
                <a:gd name="T63" fmla="*/ 107 h 206"/>
                <a:gd name="T64" fmla="*/ 225 w 408"/>
                <a:gd name="T65" fmla="*/ 91 h 206"/>
                <a:gd name="T66" fmla="*/ 149 w 408"/>
                <a:gd name="T67" fmla="*/ 49 h 206"/>
                <a:gd name="T68" fmla="*/ 119 w 408"/>
                <a:gd name="T69" fmla="*/ 64 h 206"/>
                <a:gd name="T70" fmla="*/ 333 w 408"/>
                <a:gd name="T71" fmla="*/ 128 h 206"/>
                <a:gd name="T72" fmla="*/ 268 w 408"/>
                <a:gd name="T73" fmla="*/ 140 h 206"/>
                <a:gd name="T74" fmla="*/ 197 w 408"/>
                <a:gd name="T75" fmla="*/ 180 h 206"/>
                <a:gd name="T76" fmla="*/ 252 w 408"/>
                <a:gd name="T77" fmla="*/ 155 h 206"/>
                <a:gd name="T78" fmla="*/ 230 w 408"/>
                <a:gd name="T79" fmla="*/ 167 h 206"/>
                <a:gd name="T80" fmla="*/ 374 w 408"/>
                <a:gd name="T81" fmla="*/ 111 h 206"/>
                <a:gd name="T82" fmla="*/ 135 w 408"/>
                <a:gd name="T83" fmla="*/ 68 h 206"/>
                <a:gd name="T84" fmla="*/ 221 w 408"/>
                <a:gd name="T85" fmla="*/ 138 h 206"/>
                <a:gd name="T86" fmla="*/ 261 w 408"/>
                <a:gd name="T87" fmla="*/ 150 h 206"/>
                <a:gd name="T88" fmla="*/ 191 w 408"/>
                <a:gd name="T89" fmla="*/ 139 h 206"/>
                <a:gd name="T90" fmla="*/ 356 w 408"/>
                <a:gd name="T91" fmla="*/ 166 h 206"/>
                <a:gd name="T92" fmla="*/ 164 w 408"/>
                <a:gd name="T93" fmla="*/ 106 h 206"/>
                <a:gd name="T94" fmla="*/ 348 w 408"/>
                <a:gd name="T95" fmla="*/ 168 h 206"/>
                <a:gd name="T96" fmla="*/ 45 w 408"/>
                <a:gd name="T97" fmla="*/ 96 h 206"/>
                <a:gd name="T98" fmla="*/ 250 w 408"/>
                <a:gd name="T99" fmla="*/ 187 h 206"/>
                <a:gd name="T100" fmla="*/ 233 w 408"/>
                <a:gd name="T101" fmla="*/ 135 h 206"/>
                <a:gd name="T102" fmla="*/ 93 w 408"/>
                <a:gd name="T103" fmla="*/ 73 h 206"/>
                <a:gd name="T104" fmla="*/ 18 w 408"/>
                <a:gd name="T105" fmla="*/ 116 h 206"/>
                <a:gd name="T106" fmla="*/ 365 w 408"/>
                <a:gd name="T107" fmla="*/ 167 h 206"/>
                <a:gd name="T108" fmla="*/ 281 w 408"/>
                <a:gd name="T109" fmla="*/ 157 h 206"/>
                <a:gd name="T110" fmla="*/ 230 w 408"/>
                <a:gd name="T111" fmla="*/ 172 h 206"/>
                <a:gd name="T112" fmla="*/ 113 w 408"/>
                <a:gd name="T113" fmla="*/ 104 h 206"/>
                <a:gd name="T114" fmla="*/ 125 w 408"/>
                <a:gd name="T115" fmla="*/ 109 h 206"/>
                <a:gd name="T116" fmla="*/ 212 w 408"/>
                <a:gd name="T117" fmla="*/ 152 h 206"/>
                <a:gd name="T118" fmla="*/ 347 w 408"/>
                <a:gd name="T119" fmla="*/ 112 h 206"/>
                <a:gd name="T120" fmla="*/ 232 w 408"/>
                <a:gd name="T121" fmla="*/ 191 h 206"/>
                <a:gd name="T122" fmla="*/ 323 w 408"/>
                <a:gd name="T123" fmla="*/ 136 h 206"/>
                <a:gd name="T124" fmla="*/ 291 w 408"/>
                <a:gd name="T125" fmla="*/ 15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8" h="206">
                  <a:moveTo>
                    <a:pt x="285" y="181"/>
                  </a:moveTo>
                  <a:cubicBezTo>
                    <a:pt x="284" y="182"/>
                    <a:pt x="283" y="182"/>
                    <a:pt x="283" y="181"/>
                  </a:cubicBezTo>
                  <a:cubicBezTo>
                    <a:pt x="282" y="180"/>
                    <a:pt x="282" y="180"/>
                    <a:pt x="282" y="180"/>
                  </a:cubicBezTo>
                  <a:cubicBezTo>
                    <a:pt x="281" y="181"/>
                    <a:pt x="282" y="181"/>
                    <a:pt x="282" y="181"/>
                  </a:cubicBezTo>
                  <a:cubicBezTo>
                    <a:pt x="282" y="182"/>
                    <a:pt x="281" y="182"/>
                    <a:pt x="281" y="183"/>
                  </a:cubicBezTo>
                  <a:cubicBezTo>
                    <a:pt x="280" y="183"/>
                    <a:pt x="280" y="182"/>
                    <a:pt x="280" y="182"/>
                  </a:cubicBezTo>
                  <a:cubicBezTo>
                    <a:pt x="279" y="182"/>
                    <a:pt x="278" y="182"/>
                    <a:pt x="277" y="182"/>
                  </a:cubicBezTo>
                  <a:cubicBezTo>
                    <a:pt x="277" y="182"/>
                    <a:pt x="277" y="182"/>
                    <a:pt x="277" y="182"/>
                  </a:cubicBezTo>
                  <a:cubicBezTo>
                    <a:pt x="277" y="182"/>
                    <a:pt x="277" y="182"/>
                    <a:pt x="277" y="182"/>
                  </a:cubicBezTo>
                  <a:cubicBezTo>
                    <a:pt x="277" y="182"/>
                    <a:pt x="277" y="182"/>
                    <a:pt x="277" y="182"/>
                  </a:cubicBezTo>
                  <a:cubicBezTo>
                    <a:pt x="276" y="183"/>
                    <a:pt x="276" y="183"/>
                    <a:pt x="275" y="183"/>
                  </a:cubicBezTo>
                  <a:cubicBezTo>
                    <a:pt x="273" y="183"/>
                    <a:pt x="272" y="184"/>
                    <a:pt x="270" y="184"/>
                  </a:cubicBezTo>
                  <a:cubicBezTo>
                    <a:pt x="269" y="184"/>
                    <a:pt x="267" y="185"/>
                    <a:pt x="266" y="185"/>
                  </a:cubicBezTo>
                  <a:cubicBezTo>
                    <a:pt x="265" y="184"/>
                    <a:pt x="265" y="185"/>
                    <a:pt x="265" y="185"/>
                  </a:cubicBezTo>
                  <a:cubicBezTo>
                    <a:pt x="264" y="186"/>
                    <a:pt x="265" y="186"/>
                    <a:pt x="265" y="186"/>
                  </a:cubicBezTo>
                  <a:cubicBezTo>
                    <a:pt x="266" y="187"/>
                    <a:pt x="267" y="186"/>
                    <a:pt x="268" y="186"/>
                  </a:cubicBezTo>
                  <a:cubicBezTo>
                    <a:pt x="268" y="186"/>
                    <a:pt x="269" y="186"/>
                    <a:pt x="269" y="186"/>
                  </a:cubicBezTo>
                  <a:cubicBezTo>
                    <a:pt x="269" y="187"/>
                    <a:pt x="269" y="187"/>
                    <a:pt x="268" y="187"/>
                  </a:cubicBezTo>
                  <a:cubicBezTo>
                    <a:pt x="267" y="187"/>
                    <a:pt x="266" y="188"/>
                    <a:pt x="264" y="187"/>
                  </a:cubicBezTo>
                  <a:cubicBezTo>
                    <a:pt x="264" y="187"/>
                    <a:pt x="263" y="188"/>
                    <a:pt x="263" y="186"/>
                  </a:cubicBezTo>
                  <a:cubicBezTo>
                    <a:pt x="263" y="186"/>
                    <a:pt x="263" y="186"/>
                    <a:pt x="262" y="186"/>
                  </a:cubicBezTo>
                  <a:cubicBezTo>
                    <a:pt x="260" y="187"/>
                    <a:pt x="257" y="186"/>
                    <a:pt x="255" y="188"/>
                  </a:cubicBezTo>
                  <a:cubicBezTo>
                    <a:pt x="254" y="188"/>
                    <a:pt x="252" y="189"/>
                    <a:pt x="251" y="189"/>
                  </a:cubicBezTo>
                  <a:cubicBezTo>
                    <a:pt x="250" y="189"/>
                    <a:pt x="250" y="189"/>
                    <a:pt x="249" y="189"/>
                  </a:cubicBezTo>
                  <a:cubicBezTo>
                    <a:pt x="248" y="189"/>
                    <a:pt x="247" y="189"/>
                    <a:pt x="247" y="190"/>
                  </a:cubicBezTo>
                  <a:cubicBezTo>
                    <a:pt x="246" y="190"/>
                    <a:pt x="246" y="190"/>
                    <a:pt x="246" y="190"/>
                  </a:cubicBezTo>
                  <a:cubicBezTo>
                    <a:pt x="243" y="189"/>
                    <a:pt x="241" y="192"/>
                    <a:pt x="238" y="191"/>
                  </a:cubicBezTo>
                  <a:cubicBezTo>
                    <a:pt x="237" y="191"/>
                    <a:pt x="235" y="191"/>
                    <a:pt x="233" y="191"/>
                  </a:cubicBezTo>
                  <a:cubicBezTo>
                    <a:pt x="232" y="192"/>
                    <a:pt x="231" y="192"/>
                    <a:pt x="230" y="193"/>
                  </a:cubicBezTo>
                  <a:cubicBezTo>
                    <a:pt x="228" y="193"/>
                    <a:pt x="227" y="194"/>
                    <a:pt x="225" y="194"/>
                  </a:cubicBezTo>
                  <a:cubicBezTo>
                    <a:pt x="225" y="194"/>
                    <a:pt x="225" y="194"/>
                    <a:pt x="225" y="194"/>
                  </a:cubicBezTo>
                  <a:cubicBezTo>
                    <a:pt x="226" y="194"/>
                    <a:pt x="227" y="193"/>
                    <a:pt x="228" y="193"/>
                  </a:cubicBezTo>
                  <a:cubicBezTo>
                    <a:pt x="228" y="193"/>
                    <a:pt x="228" y="193"/>
                    <a:pt x="228" y="192"/>
                  </a:cubicBezTo>
                  <a:cubicBezTo>
                    <a:pt x="228" y="190"/>
                    <a:pt x="229" y="191"/>
                    <a:pt x="230" y="190"/>
                  </a:cubicBezTo>
                  <a:cubicBezTo>
                    <a:pt x="234" y="189"/>
                    <a:pt x="238" y="188"/>
                    <a:pt x="242" y="187"/>
                  </a:cubicBezTo>
                  <a:cubicBezTo>
                    <a:pt x="243" y="187"/>
                    <a:pt x="245" y="187"/>
                    <a:pt x="247" y="187"/>
                  </a:cubicBezTo>
                  <a:cubicBezTo>
                    <a:pt x="248" y="187"/>
                    <a:pt x="248" y="187"/>
                    <a:pt x="249" y="186"/>
                  </a:cubicBezTo>
                  <a:cubicBezTo>
                    <a:pt x="251" y="185"/>
                    <a:pt x="253" y="185"/>
                    <a:pt x="255" y="185"/>
                  </a:cubicBezTo>
                  <a:cubicBezTo>
                    <a:pt x="256" y="184"/>
                    <a:pt x="258" y="184"/>
                    <a:pt x="258" y="183"/>
                  </a:cubicBezTo>
                  <a:cubicBezTo>
                    <a:pt x="257" y="183"/>
                    <a:pt x="256" y="182"/>
                    <a:pt x="255" y="182"/>
                  </a:cubicBezTo>
                  <a:cubicBezTo>
                    <a:pt x="253" y="183"/>
                    <a:pt x="251" y="184"/>
                    <a:pt x="249" y="184"/>
                  </a:cubicBezTo>
                  <a:cubicBezTo>
                    <a:pt x="247" y="185"/>
                    <a:pt x="246" y="185"/>
                    <a:pt x="244" y="185"/>
                  </a:cubicBezTo>
                  <a:cubicBezTo>
                    <a:pt x="242" y="185"/>
                    <a:pt x="241" y="186"/>
                    <a:pt x="240" y="187"/>
                  </a:cubicBezTo>
                  <a:cubicBezTo>
                    <a:pt x="237" y="187"/>
                    <a:pt x="233" y="188"/>
                    <a:pt x="230" y="189"/>
                  </a:cubicBezTo>
                  <a:cubicBezTo>
                    <a:pt x="230" y="189"/>
                    <a:pt x="229" y="189"/>
                    <a:pt x="229" y="189"/>
                  </a:cubicBezTo>
                  <a:cubicBezTo>
                    <a:pt x="227" y="188"/>
                    <a:pt x="225" y="189"/>
                    <a:pt x="223" y="190"/>
                  </a:cubicBezTo>
                  <a:cubicBezTo>
                    <a:pt x="219" y="190"/>
                    <a:pt x="215" y="191"/>
                    <a:pt x="211" y="192"/>
                  </a:cubicBezTo>
                  <a:cubicBezTo>
                    <a:pt x="209" y="192"/>
                    <a:pt x="207" y="193"/>
                    <a:pt x="205" y="193"/>
                  </a:cubicBezTo>
                  <a:cubicBezTo>
                    <a:pt x="205" y="193"/>
                    <a:pt x="205" y="193"/>
                    <a:pt x="205" y="193"/>
                  </a:cubicBezTo>
                  <a:cubicBezTo>
                    <a:pt x="205" y="196"/>
                    <a:pt x="202" y="193"/>
                    <a:pt x="201" y="195"/>
                  </a:cubicBezTo>
                  <a:cubicBezTo>
                    <a:pt x="201" y="195"/>
                    <a:pt x="201" y="194"/>
                    <a:pt x="200" y="194"/>
                  </a:cubicBezTo>
                  <a:cubicBezTo>
                    <a:pt x="200" y="193"/>
                    <a:pt x="200" y="193"/>
                    <a:pt x="201" y="193"/>
                  </a:cubicBezTo>
                  <a:cubicBezTo>
                    <a:pt x="201" y="193"/>
                    <a:pt x="201" y="192"/>
                    <a:pt x="201" y="192"/>
                  </a:cubicBezTo>
                  <a:cubicBezTo>
                    <a:pt x="201" y="192"/>
                    <a:pt x="200" y="192"/>
                    <a:pt x="200" y="192"/>
                  </a:cubicBezTo>
                  <a:cubicBezTo>
                    <a:pt x="197" y="193"/>
                    <a:pt x="195" y="194"/>
                    <a:pt x="192" y="194"/>
                  </a:cubicBezTo>
                  <a:cubicBezTo>
                    <a:pt x="192" y="194"/>
                    <a:pt x="192" y="194"/>
                    <a:pt x="192" y="194"/>
                  </a:cubicBezTo>
                  <a:cubicBezTo>
                    <a:pt x="191" y="196"/>
                    <a:pt x="190" y="196"/>
                    <a:pt x="188" y="195"/>
                  </a:cubicBezTo>
                  <a:cubicBezTo>
                    <a:pt x="188" y="195"/>
                    <a:pt x="187" y="196"/>
                    <a:pt x="186" y="196"/>
                  </a:cubicBezTo>
                  <a:cubicBezTo>
                    <a:pt x="186" y="196"/>
                    <a:pt x="185" y="197"/>
                    <a:pt x="184" y="196"/>
                  </a:cubicBezTo>
                  <a:cubicBezTo>
                    <a:pt x="184" y="196"/>
                    <a:pt x="183" y="197"/>
                    <a:pt x="183" y="197"/>
                  </a:cubicBezTo>
                  <a:cubicBezTo>
                    <a:pt x="184" y="198"/>
                    <a:pt x="184" y="199"/>
                    <a:pt x="184" y="199"/>
                  </a:cubicBezTo>
                  <a:cubicBezTo>
                    <a:pt x="183" y="200"/>
                    <a:pt x="182" y="199"/>
                    <a:pt x="182" y="198"/>
                  </a:cubicBezTo>
                  <a:cubicBezTo>
                    <a:pt x="182" y="198"/>
                    <a:pt x="182" y="198"/>
                    <a:pt x="182" y="198"/>
                  </a:cubicBezTo>
                  <a:cubicBezTo>
                    <a:pt x="180" y="199"/>
                    <a:pt x="179" y="198"/>
                    <a:pt x="178" y="199"/>
                  </a:cubicBezTo>
                  <a:cubicBezTo>
                    <a:pt x="177" y="199"/>
                    <a:pt x="177" y="199"/>
                    <a:pt x="177" y="199"/>
                  </a:cubicBezTo>
                  <a:cubicBezTo>
                    <a:pt x="177" y="199"/>
                    <a:pt x="177" y="200"/>
                    <a:pt x="177" y="200"/>
                  </a:cubicBezTo>
                  <a:cubicBezTo>
                    <a:pt x="175" y="199"/>
                    <a:pt x="173" y="200"/>
                    <a:pt x="172" y="201"/>
                  </a:cubicBezTo>
                  <a:cubicBezTo>
                    <a:pt x="171" y="202"/>
                    <a:pt x="170" y="202"/>
                    <a:pt x="168" y="202"/>
                  </a:cubicBezTo>
                  <a:cubicBezTo>
                    <a:pt x="167" y="202"/>
                    <a:pt x="167" y="203"/>
                    <a:pt x="166" y="204"/>
                  </a:cubicBezTo>
                  <a:cubicBezTo>
                    <a:pt x="166" y="204"/>
                    <a:pt x="166" y="204"/>
                    <a:pt x="166" y="204"/>
                  </a:cubicBezTo>
                  <a:cubicBezTo>
                    <a:pt x="166" y="204"/>
                    <a:pt x="166" y="204"/>
                    <a:pt x="166" y="204"/>
                  </a:cubicBezTo>
                  <a:cubicBezTo>
                    <a:pt x="166" y="204"/>
                    <a:pt x="166" y="204"/>
                    <a:pt x="166" y="204"/>
                  </a:cubicBezTo>
                  <a:cubicBezTo>
                    <a:pt x="167" y="204"/>
                    <a:pt x="169" y="205"/>
                    <a:pt x="170" y="205"/>
                  </a:cubicBezTo>
                  <a:cubicBezTo>
                    <a:pt x="170" y="204"/>
                    <a:pt x="171" y="204"/>
                    <a:pt x="171" y="205"/>
                  </a:cubicBezTo>
                  <a:cubicBezTo>
                    <a:pt x="171" y="206"/>
                    <a:pt x="171" y="206"/>
                    <a:pt x="170" y="206"/>
                  </a:cubicBezTo>
                  <a:cubicBezTo>
                    <a:pt x="169" y="206"/>
                    <a:pt x="167" y="206"/>
                    <a:pt x="165" y="205"/>
                  </a:cubicBezTo>
                  <a:cubicBezTo>
                    <a:pt x="165" y="205"/>
                    <a:pt x="164" y="205"/>
                    <a:pt x="164" y="204"/>
                  </a:cubicBezTo>
                  <a:cubicBezTo>
                    <a:pt x="164" y="204"/>
                    <a:pt x="164" y="204"/>
                    <a:pt x="164" y="204"/>
                  </a:cubicBezTo>
                  <a:cubicBezTo>
                    <a:pt x="163" y="204"/>
                    <a:pt x="162" y="204"/>
                    <a:pt x="162" y="203"/>
                  </a:cubicBezTo>
                  <a:cubicBezTo>
                    <a:pt x="160" y="201"/>
                    <a:pt x="157" y="203"/>
                    <a:pt x="155" y="203"/>
                  </a:cubicBezTo>
                  <a:cubicBezTo>
                    <a:pt x="154" y="203"/>
                    <a:pt x="153" y="203"/>
                    <a:pt x="152" y="202"/>
                  </a:cubicBezTo>
                  <a:cubicBezTo>
                    <a:pt x="151" y="201"/>
                    <a:pt x="150" y="200"/>
                    <a:pt x="149" y="199"/>
                  </a:cubicBezTo>
                  <a:cubicBezTo>
                    <a:pt x="148" y="197"/>
                    <a:pt x="147" y="198"/>
                    <a:pt x="145" y="198"/>
                  </a:cubicBezTo>
                  <a:cubicBezTo>
                    <a:pt x="144" y="197"/>
                    <a:pt x="143" y="198"/>
                    <a:pt x="143" y="199"/>
                  </a:cubicBezTo>
                  <a:cubicBezTo>
                    <a:pt x="143" y="199"/>
                    <a:pt x="142" y="199"/>
                    <a:pt x="141" y="199"/>
                  </a:cubicBezTo>
                  <a:cubicBezTo>
                    <a:pt x="139" y="199"/>
                    <a:pt x="137" y="198"/>
                    <a:pt x="135" y="198"/>
                  </a:cubicBezTo>
                  <a:cubicBezTo>
                    <a:pt x="135" y="199"/>
                    <a:pt x="134" y="199"/>
                    <a:pt x="134" y="199"/>
                  </a:cubicBezTo>
                  <a:cubicBezTo>
                    <a:pt x="133" y="200"/>
                    <a:pt x="133" y="199"/>
                    <a:pt x="132" y="198"/>
                  </a:cubicBezTo>
                  <a:cubicBezTo>
                    <a:pt x="131" y="196"/>
                    <a:pt x="129" y="196"/>
                    <a:pt x="128" y="194"/>
                  </a:cubicBezTo>
                  <a:cubicBezTo>
                    <a:pt x="127" y="194"/>
                    <a:pt x="126" y="194"/>
                    <a:pt x="125" y="194"/>
                  </a:cubicBezTo>
                  <a:cubicBezTo>
                    <a:pt x="123" y="195"/>
                    <a:pt x="121" y="193"/>
                    <a:pt x="119" y="193"/>
                  </a:cubicBezTo>
                  <a:cubicBezTo>
                    <a:pt x="117" y="193"/>
                    <a:pt x="116" y="190"/>
                    <a:pt x="117" y="188"/>
                  </a:cubicBezTo>
                  <a:cubicBezTo>
                    <a:pt x="118" y="187"/>
                    <a:pt x="118" y="186"/>
                    <a:pt x="117" y="185"/>
                  </a:cubicBezTo>
                  <a:cubicBezTo>
                    <a:pt x="116" y="184"/>
                    <a:pt x="118" y="184"/>
                    <a:pt x="118" y="183"/>
                  </a:cubicBezTo>
                  <a:cubicBezTo>
                    <a:pt x="118" y="183"/>
                    <a:pt x="118" y="183"/>
                    <a:pt x="118" y="183"/>
                  </a:cubicBezTo>
                  <a:cubicBezTo>
                    <a:pt x="119" y="181"/>
                    <a:pt x="121" y="180"/>
                    <a:pt x="124" y="179"/>
                  </a:cubicBezTo>
                  <a:cubicBezTo>
                    <a:pt x="124" y="179"/>
                    <a:pt x="124" y="179"/>
                    <a:pt x="124" y="179"/>
                  </a:cubicBezTo>
                  <a:cubicBezTo>
                    <a:pt x="124" y="179"/>
                    <a:pt x="124" y="180"/>
                    <a:pt x="124" y="180"/>
                  </a:cubicBezTo>
                  <a:cubicBezTo>
                    <a:pt x="123" y="181"/>
                    <a:pt x="122" y="182"/>
                    <a:pt x="121" y="183"/>
                  </a:cubicBezTo>
                  <a:cubicBezTo>
                    <a:pt x="121" y="184"/>
                    <a:pt x="121" y="184"/>
                    <a:pt x="121" y="185"/>
                  </a:cubicBezTo>
                  <a:cubicBezTo>
                    <a:pt x="122" y="186"/>
                    <a:pt x="122" y="185"/>
                    <a:pt x="122" y="184"/>
                  </a:cubicBezTo>
                  <a:cubicBezTo>
                    <a:pt x="122" y="183"/>
                    <a:pt x="123" y="183"/>
                    <a:pt x="124" y="183"/>
                  </a:cubicBezTo>
                  <a:cubicBezTo>
                    <a:pt x="126" y="183"/>
                    <a:pt x="127" y="181"/>
                    <a:pt x="128" y="180"/>
                  </a:cubicBezTo>
                  <a:cubicBezTo>
                    <a:pt x="132" y="177"/>
                    <a:pt x="136" y="174"/>
                    <a:pt x="141" y="172"/>
                  </a:cubicBezTo>
                  <a:cubicBezTo>
                    <a:pt x="146" y="170"/>
                    <a:pt x="151" y="168"/>
                    <a:pt x="156" y="165"/>
                  </a:cubicBezTo>
                  <a:cubicBezTo>
                    <a:pt x="157" y="164"/>
                    <a:pt x="159" y="162"/>
                    <a:pt x="162" y="163"/>
                  </a:cubicBezTo>
                  <a:cubicBezTo>
                    <a:pt x="163" y="163"/>
                    <a:pt x="163" y="164"/>
                    <a:pt x="162" y="164"/>
                  </a:cubicBezTo>
                  <a:cubicBezTo>
                    <a:pt x="162" y="165"/>
                    <a:pt x="162" y="165"/>
                    <a:pt x="161" y="166"/>
                  </a:cubicBezTo>
                  <a:cubicBezTo>
                    <a:pt x="161" y="166"/>
                    <a:pt x="161" y="167"/>
                    <a:pt x="160" y="166"/>
                  </a:cubicBezTo>
                  <a:cubicBezTo>
                    <a:pt x="160" y="165"/>
                    <a:pt x="159" y="166"/>
                    <a:pt x="158" y="166"/>
                  </a:cubicBezTo>
                  <a:cubicBezTo>
                    <a:pt x="156" y="167"/>
                    <a:pt x="154" y="168"/>
                    <a:pt x="152" y="168"/>
                  </a:cubicBezTo>
                  <a:cubicBezTo>
                    <a:pt x="151" y="168"/>
                    <a:pt x="151" y="168"/>
                    <a:pt x="151" y="168"/>
                  </a:cubicBezTo>
                  <a:cubicBezTo>
                    <a:pt x="151" y="169"/>
                    <a:pt x="150" y="169"/>
                    <a:pt x="150" y="169"/>
                  </a:cubicBezTo>
                  <a:cubicBezTo>
                    <a:pt x="150" y="170"/>
                    <a:pt x="151" y="169"/>
                    <a:pt x="151" y="169"/>
                  </a:cubicBezTo>
                  <a:cubicBezTo>
                    <a:pt x="151" y="169"/>
                    <a:pt x="152" y="169"/>
                    <a:pt x="152" y="169"/>
                  </a:cubicBezTo>
                  <a:cubicBezTo>
                    <a:pt x="152" y="170"/>
                    <a:pt x="152" y="170"/>
                    <a:pt x="151" y="170"/>
                  </a:cubicBezTo>
                  <a:cubicBezTo>
                    <a:pt x="151" y="170"/>
                    <a:pt x="149" y="170"/>
                    <a:pt x="150" y="171"/>
                  </a:cubicBezTo>
                  <a:cubicBezTo>
                    <a:pt x="151" y="172"/>
                    <a:pt x="150" y="172"/>
                    <a:pt x="149" y="172"/>
                  </a:cubicBezTo>
                  <a:cubicBezTo>
                    <a:pt x="148" y="171"/>
                    <a:pt x="147" y="172"/>
                    <a:pt x="146" y="173"/>
                  </a:cubicBezTo>
                  <a:cubicBezTo>
                    <a:pt x="146" y="173"/>
                    <a:pt x="146" y="173"/>
                    <a:pt x="146" y="173"/>
                  </a:cubicBezTo>
                  <a:cubicBezTo>
                    <a:pt x="146" y="174"/>
                    <a:pt x="147" y="174"/>
                    <a:pt x="146" y="174"/>
                  </a:cubicBezTo>
                  <a:cubicBezTo>
                    <a:pt x="146" y="174"/>
                    <a:pt x="146" y="174"/>
                    <a:pt x="145" y="174"/>
                  </a:cubicBezTo>
                  <a:cubicBezTo>
                    <a:pt x="145" y="174"/>
                    <a:pt x="145" y="173"/>
                    <a:pt x="144" y="173"/>
                  </a:cubicBezTo>
                  <a:cubicBezTo>
                    <a:pt x="144" y="173"/>
                    <a:pt x="144" y="173"/>
                    <a:pt x="144" y="174"/>
                  </a:cubicBezTo>
                  <a:cubicBezTo>
                    <a:pt x="144" y="174"/>
                    <a:pt x="144" y="174"/>
                    <a:pt x="144" y="175"/>
                  </a:cubicBezTo>
                  <a:cubicBezTo>
                    <a:pt x="145" y="175"/>
                    <a:pt x="145" y="175"/>
                    <a:pt x="145" y="174"/>
                  </a:cubicBezTo>
                  <a:cubicBezTo>
                    <a:pt x="144" y="176"/>
                    <a:pt x="144" y="176"/>
                    <a:pt x="142" y="174"/>
                  </a:cubicBezTo>
                  <a:cubicBezTo>
                    <a:pt x="142" y="173"/>
                    <a:pt x="141" y="174"/>
                    <a:pt x="141" y="174"/>
                  </a:cubicBezTo>
                  <a:cubicBezTo>
                    <a:pt x="141" y="175"/>
                    <a:pt x="141" y="176"/>
                    <a:pt x="140" y="176"/>
                  </a:cubicBezTo>
                  <a:cubicBezTo>
                    <a:pt x="138" y="177"/>
                    <a:pt x="137" y="178"/>
                    <a:pt x="135" y="178"/>
                  </a:cubicBezTo>
                  <a:cubicBezTo>
                    <a:pt x="134" y="178"/>
                    <a:pt x="134" y="179"/>
                    <a:pt x="133" y="180"/>
                  </a:cubicBezTo>
                  <a:cubicBezTo>
                    <a:pt x="132" y="181"/>
                    <a:pt x="130" y="181"/>
                    <a:pt x="130" y="183"/>
                  </a:cubicBezTo>
                  <a:cubicBezTo>
                    <a:pt x="130" y="183"/>
                    <a:pt x="129" y="184"/>
                    <a:pt x="129" y="183"/>
                  </a:cubicBezTo>
                  <a:cubicBezTo>
                    <a:pt x="129" y="182"/>
                    <a:pt x="128" y="183"/>
                    <a:pt x="128" y="183"/>
                  </a:cubicBezTo>
                  <a:cubicBezTo>
                    <a:pt x="128" y="183"/>
                    <a:pt x="127" y="183"/>
                    <a:pt x="127" y="184"/>
                  </a:cubicBezTo>
                  <a:cubicBezTo>
                    <a:pt x="127" y="185"/>
                    <a:pt x="128" y="184"/>
                    <a:pt x="128" y="184"/>
                  </a:cubicBezTo>
                  <a:cubicBezTo>
                    <a:pt x="129" y="185"/>
                    <a:pt x="129" y="184"/>
                    <a:pt x="129" y="185"/>
                  </a:cubicBezTo>
                  <a:cubicBezTo>
                    <a:pt x="130" y="185"/>
                    <a:pt x="129" y="186"/>
                    <a:pt x="129" y="186"/>
                  </a:cubicBezTo>
                  <a:cubicBezTo>
                    <a:pt x="127" y="187"/>
                    <a:pt x="127" y="188"/>
                    <a:pt x="126" y="188"/>
                  </a:cubicBezTo>
                  <a:cubicBezTo>
                    <a:pt x="125" y="189"/>
                    <a:pt x="125" y="190"/>
                    <a:pt x="126" y="190"/>
                  </a:cubicBezTo>
                  <a:cubicBezTo>
                    <a:pt x="126" y="190"/>
                    <a:pt x="127" y="190"/>
                    <a:pt x="127" y="189"/>
                  </a:cubicBezTo>
                  <a:cubicBezTo>
                    <a:pt x="127" y="188"/>
                    <a:pt x="128" y="188"/>
                    <a:pt x="129" y="188"/>
                  </a:cubicBezTo>
                  <a:cubicBezTo>
                    <a:pt x="129" y="188"/>
                    <a:pt x="130" y="188"/>
                    <a:pt x="130" y="188"/>
                  </a:cubicBezTo>
                  <a:cubicBezTo>
                    <a:pt x="133" y="184"/>
                    <a:pt x="137" y="182"/>
                    <a:pt x="141" y="179"/>
                  </a:cubicBezTo>
                  <a:cubicBezTo>
                    <a:pt x="142" y="179"/>
                    <a:pt x="143" y="179"/>
                    <a:pt x="144" y="179"/>
                  </a:cubicBezTo>
                  <a:cubicBezTo>
                    <a:pt x="146" y="179"/>
                    <a:pt x="147" y="177"/>
                    <a:pt x="149" y="176"/>
                  </a:cubicBezTo>
                  <a:cubicBezTo>
                    <a:pt x="152" y="174"/>
                    <a:pt x="156" y="172"/>
                    <a:pt x="160" y="170"/>
                  </a:cubicBezTo>
                  <a:cubicBezTo>
                    <a:pt x="165" y="169"/>
                    <a:pt x="169" y="167"/>
                    <a:pt x="173" y="164"/>
                  </a:cubicBezTo>
                  <a:cubicBezTo>
                    <a:pt x="174" y="164"/>
                    <a:pt x="175" y="164"/>
                    <a:pt x="175" y="164"/>
                  </a:cubicBezTo>
                  <a:cubicBezTo>
                    <a:pt x="177" y="163"/>
                    <a:pt x="178" y="163"/>
                    <a:pt x="179" y="162"/>
                  </a:cubicBezTo>
                  <a:cubicBezTo>
                    <a:pt x="180" y="160"/>
                    <a:pt x="182" y="160"/>
                    <a:pt x="184" y="159"/>
                  </a:cubicBezTo>
                  <a:cubicBezTo>
                    <a:pt x="185" y="159"/>
                    <a:pt x="185" y="158"/>
                    <a:pt x="185" y="157"/>
                  </a:cubicBezTo>
                  <a:cubicBezTo>
                    <a:pt x="185" y="156"/>
                    <a:pt x="184" y="157"/>
                    <a:pt x="183" y="157"/>
                  </a:cubicBezTo>
                  <a:cubicBezTo>
                    <a:pt x="182" y="157"/>
                    <a:pt x="181" y="157"/>
                    <a:pt x="181" y="157"/>
                  </a:cubicBezTo>
                  <a:cubicBezTo>
                    <a:pt x="181" y="157"/>
                    <a:pt x="180" y="157"/>
                    <a:pt x="180" y="157"/>
                  </a:cubicBezTo>
                  <a:cubicBezTo>
                    <a:pt x="180" y="157"/>
                    <a:pt x="180" y="158"/>
                    <a:pt x="180" y="158"/>
                  </a:cubicBezTo>
                  <a:cubicBezTo>
                    <a:pt x="180" y="158"/>
                    <a:pt x="181" y="158"/>
                    <a:pt x="181" y="157"/>
                  </a:cubicBezTo>
                  <a:cubicBezTo>
                    <a:pt x="180" y="158"/>
                    <a:pt x="180" y="158"/>
                    <a:pt x="179" y="158"/>
                  </a:cubicBezTo>
                  <a:cubicBezTo>
                    <a:pt x="178" y="157"/>
                    <a:pt x="175" y="158"/>
                    <a:pt x="175" y="158"/>
                  </a:cubicBezTo>
                  <a:cubicBezTo>
                    <a:pt x="174" y="159"/>
                    <a:pt x="175" y="159"/>
                    <a:pt x="175" y="159"/>
                  </a:cubicBezTo>
                  <a:cubicBezTo>
                    <a:pt x="176" y="159"/>
                    <a:pt x="176" y="159"/>
                    <a:pt x="175" y="160"/>
                  </a:cubicBezTo>
                  <a:cubicBezTo>
                    <a:pt x="175" y="161"/>
                    <a:pt x="174" y="161"/>
                    <a:pt x="173" y="160"/>
                  </a:cubicBezTo>
                  <a:cubicBezTo>
                    <a:pt x="173" y="160"/>
                    <a:pt x="173" y="160"/>
                    <a:pt x="173" y="160"/>
                  </a:cubicBezTo>
                  <a:cubicBezTo>
                    <a:pt x="173" y="159"/>
                    <a:pt x="173" y="159"/>
                    <a:pt x="172" y="159"/>
                  </a:cubicBezTo>
                  <a:cubicBezTo>
                    <a:pt x="171" y="160"/>
                    <a:pt x="169" y="160"/>
                    <a:pt x="169" y="161"/>
                  </a:cubicBezTo>
                  <a:cubicBezTo>
                    <a:pt x="170" y="163"/>
                    <a:pt x="169" y="162"/>
                    <a:pt x="168" y="163"/>
                  </a:cubicBezTo>
                  <a:cubicBezTo>
                    <a:pt x="167" y="164"/>
                    <a:pt x="166" y="162"/>
                    <a:pt x="165" y="162"/>
                  </a:cubicBezTo>
                  <a:cubicBezTo>
                    <a:pt x="164" y="162"/>
                    <a:pt x="164" y="162"/>
                    <a:pt x="165" y="163"/>
                  </a:cubicBezTo>
                  <a:cubicBezTo>
                    <a:pt x="165" y="163"/>
                    <a:pt x="165" y="164"/>
                    <a:pt x="164" y="164"/>
                  </a:cubicBezTo>
                  <a:cubicBezTo>
                    <a:pt x="164" y="164"/>
                    <a:pt x="163" y="163"/>
                    <a:pt x="163" y="162"/>
                  </a:cubicBezTo>
                  <a:cubicBezTo>
                    <a:pt x="163" y="162"/>
                    <a:pt x="164" y="162"/>
                    <a:pt x="163" y="162"/>
                  </a:cubicBezTo>
                  <a:cubicBezTo>
                    <a:pt x="159" y="161"/>
                    <a:pt x="155" y="161"/>
                    <a:pt x="151" y="162"/>
                  </a:cubicBezTo>
                  <a:cubicBezTo>
                    <a:pt x="151" y="162"/>
                    <a:pt x="150" y="162"/>
                    <a:pt x="149" y="162"/>
                  </a:cubicBezTo>
                  <a:cubicBezTo>
                    <a:pt x="149" y="162"/>
                    <a:pt x="148" y="163"/>
                    <a:pt x="148" y="162"/>
                  </a:cubicBezTo>
                  <a:cubicBezTo>
                    <a:pt x="148" y="162"/>
                    <a:pt x="149" y="161"/>
                    <a:pt x="149" y="161"/>
                  </a:cubicBezTo>
                  <a:cubicBezTo>
                    <a:pt x="149" y="161"/>
                    <a:pt x="149" y="161"/>
                    <a:pt x="149" y="161"/>
                  </a:cubicBezTo>
                  <a:cubicBezTo>
                    <a:pt x="149" y="160"/>
                    <a:pt x="149" y="160"/>
                    <a:pt x="149" y="160"/>
                  </a:cubicBezTo>
                  <a:cubicBezTo>
                    <a:pt x="146" y="160"/>
                    <a:pt x="144" y="160"/>
                    <a:pt x="141" y="161"/>
                  </a:cubicBezTo>
                  <a:cubicBezTo>
                    <a:pt x="141" y="161"/>
                    <a:pt x="140" y="161"/>
                    <a:pt x="140" y="161"/>
                  </a:cubicBezTo>
                  <a:cubicBezTo>
                    <a:pt x="136" y="161"/>
                    <a:pt x="132" y="161"/>
                    <a:pt x="128" y="162"/>
                  </a:cubicBezTo>
                  <a:cubicBezTo>
                    <a:pt x="122" y="163"/>
                    <a:pt x="117" y="162"/>
                    <a:pt x="112" y="162"/>
                  </a:cubicBezTo>
                  <a:cubicBezTo>
                    <a:pt x="109" y="162"/>
                    <a:pt x="106" y="162"/>
                    <a:pt x="103" y="161"/>
                  </a:cubicBezTo>
                  <a:cubicBezTo>
                    <a:pt x="100" y="160"/>
                    <a:pt x="97" y="160"/>
                    <a:pt x="94" y="159"/>
                  </a:cubicBezTo>
                  <a:cubicBezTo>
                    <a:pt x="93" y="158"/>
                    <a:pt x="91" y="159"/>
                    <a:pt x="90" y="158"/>
                  </a:cubicBezTo>
                  <a:cubicBezTo>
                    <a:pt x="88" y="157"/>
                    <a:pt x="86" y="157"/>
                    <a:pt x="84" y="155"/>
                  </a:cubicBezTo>
                  <a:cubicBezTo>
                    <a:pt x="84" y="154"/>
                    <a:pt x="84" y="156"/>
                    <a:pt x="83" y="155"/>
                  </a:cubicBezTo>
                  <a:cubicBezTo>
                    <a:pt x="82" y="154"/>
                    <a:pt x="81" y="153"/>
                    <a:pt x="80" y="152"/>
                  </a:cubicBezTo>
                  <a:cubicBezTo>
                    <a:pt x="78" y="151"/>
                    <a:pt x="76" y="150"/>
                    <a:pt x="75" y="148"/>
                  </a:cubicBezTo>
                  <a:cubicBezTo>
                    <a:pt x="75" y="148"/>
                    <a:pt x="75" y="147"/>
                    <a:pt x="75" y="147"/>
                  </a:cubicBezTo>
                  <a:cubicBezTo>
                    <a:pt x="74" y="145"/>
                    <a:pt x="71" y="143"/>
                    <a:pt x="70" y="141"/>
                  </a:cubicBezTo>
                  <a:cubicBezTo>
                    <a:pt x="70" y="140"/>
                    <a:pt x="68" y="140"/>
                    <a:pt x="67" y="141"/>
                  </a:cubicBezTo>
                  <a:cubicBezTo>
                    <a:pt x="65" y="141"/>
                    <a:pt x="63" y="142"/>
                    <a:pt x="62" y="142"/>
                  </a:cubicBezTo>
                  <a:cubicBezTo>
                    <a:pt x="60" y="141"/>
                    <a:pt x="59" y="142"/>
                    <a:pt x="58" y="141"/>
                  </a:cubicBezTo>
                  <a:cubicBezTo>
                    <a:pt x="57" y="141"/>
                    <a:pt x="57" y="140"/>
                    <a:pt x="57" y="140"/>
                  </a:cubicBezTo>
                  <a:cubicBezTo>
                    <a:pt x="56" y="139"/>
                    <a:pt x="56" y="138"/>
                    <a:pt x="54" y="138"/>
                  </a:cubicBezTo>
                  <a:cubicBezTo>
                    <a:pt x="54" y="138"/>
                    <a:pt x="54" y="138"/>
                    <a:pt x="54" y="137"/>
                  </a:cubicBezTo>
                  <a:cubicBezTo>
                    <a:pt x="53" y="134"/>
                    <a:pt x="50" y="134"/>
                    <a:pt x="47" y="134"/>
                  </a:cubicBezTo>
                  <a:cubicBezTo>
                    <a:pt x="45" y="135"/>
                    <a:pt x="42" y="134"/>
                    <a:pt x="39" y="133"/>
                  </a:cubicBezTo>
                  <a:cubicBezTo>
                    <a:pt x="39" y="132"/>
                    <a:pt x="38" y="132"/>
                    <a:pt x="38" y="132"/>
                  </a:cubicBezTo>
                  <a:cubicBezTo>
                    <a:pt x="36" y="132"/>
                    <a:pt x="35" y="131"/>
                    <a:pt x="35" y="129"/>
                  </a:cubicBezTo>
                  <a:cubicBezTo>
                    <a:pt x="34" y="125"/>
                    <a:pt x="35" y="122"/>
                    <a:pt x="37" y="120"/>
                  </a:cubicBezTo>
                  <a:cubicBezTo>
                    <a:pt x="38" y="119"/>
                    <a:pt x="38" y="119"/>
                    <a:pt x="38" y="118"/>
                  </a:cubicBezTo>
                  <a:cubicBezTo>
                    <a:pt x="38" y="118"/>
                    <a:pt x="37" y="118"/>
                    <a:pt x="37" y="118"/>
                  </a:cubicBezTo>
                  <a:cubicBezTo>
                    <a:pt x="35" y="118"/>
                    <a:pt x="33" y="117"/>
                    <a:pt x="31" y="117"/>
                  </a:cubicBezTo>
                  <a:cubicBezTo>
                    <a:pt x="30" y="117"/>
                    <a:pt x="29" y="117"/>
                    <a:pt x="29" y="116"/>
                  </a:cubicBezTo>
                  <a:cubicBezTo>
                    <a:pt x="27" y="114"/>
                    <a:pt x="26" y="115"/>
                    <a:pt x="24" y="116"/>
                  </a:cubicBezTo>
                  <a:cubicBezTo>
                    <a:pt x="23" y="117"/>
                    <a:pt x="22" y="117"/>
                    <a:pt x="22" y="117"/>
                  </a:cubicBezTo>
                  <a:cubicBezTo>
                    <a:pt x="21" y="117"/>
                    <a:pt x="21" y="117"/>
                    <a:pt x="21" y="117"/>
                  </a:cubicBezTo>
                  <a:cubicBezTo>
                    <a:pt x="20" y="119"/>
                    <a:pt x="18" y="118"/>
                    <a:pt x="17" y="118"/>
                  </a:cubicBezTo>
                  <a:cubicBezTo>
                    <a:pt x="16" y="118"/>
                    <a:pt x="15" y="116"/>
                    <a:pt x="14" y="115"/>
                  </a:cubicBezTo>
                  <a:cubicBezTo>
                    <a:pt x="14" y="115"/>
                    <a:pt x="14" y="114"/>
                    <a:pt x="14" y="114"/>
                  </a:cubicBezTo>
                  <a:cubicBezTo>
                    <a:pt x="14" y="113"/>
                    <a:pt x="15" y="112"/>
                    <a:pt x="14" y="112"/>
                  </a:cubicBezTo>
                  <a:cubicBezTo>
                    <a:pt x="14" y="111"/>
                    <a:pt x="13" y="112"/>
                    <a:pt x="12" y="112"/>
                  </a:cubicBezTo>
                  <a:cubicBezTo>
                    <a:pt x="12" y="112"/>
                    <a:pt x="11" y="113"/>
                    <a:pt x="11" y="112"/>
                  </a:cubicBezTo>
                  <a:cubicBezTo>
                    <a:pt x="11" y="112"/>
                    <a:pt x="11" y="112"/>
                    <a:pt x="11" y="111"/>
                  </a:cubicBezTo>
                  <a:cubicBezTo>
                    <a:pt x="13" y="110"/>
                    <a:pt x="14" y="110"/>
                    <a:pt x="15" y="108"/>
                  </a:cubicBezTo>
                  <a:cubicBezTo>
                    <a:pt x="16" y="106"/>
                    <a:pt x="18" y="106"/>
                    <a:pt x="19" y="104"/>
                  </a:cubicBezTo>
                  <a:cubicBezTo>
                    <a:pt x="21" y="101"/>
                    <a:pt x="24" y="100"/>
                    <a:pt x="27" y="98"/>
                  </a:cubicBezTo>
                  <a:cubicBezTo>
                    <a:pt x="27" y="98"/>
                    <a:pt x="28" y="97"/>
                    <a:pt x="27" y="97"/>
                  </a:cubicBezTo>
                  <a:cubicBezTo>
                    <a:pt x="27" y="96"/>
                    <a:pt x="27" y="97"/>
                    <a:pt x="26" y="97"/>
                  </a:cubicBezTo>
                  <a:cubicBezTo>
                    <a:pt x="26" y="97"/>
                    <a:pt x="25" y="98"/>
                    <a:pt x="24" y="98"/>
                  </a:cubicBezTo>
                  <a:cubicBezTo>
                    <a:pt x="22" y="99"/>
                    <a:pt x="20" y="101"/>
                    <a:pt x="17" y="100"/>
                  </a:cubicBezTo>
                  <a:cubicBezTo>
                    <a:pt x="15" y="100"/>
                    <a:pt x="14" y="102"/>
                    <a:pt x="13" y="103"/>
                  </a:cubicBezTo>
                  <a:cubicBezTo>
                    <a:pt x="11" y="104"/>
                    <a:pt x="9" y="105"/>
                    <a:pt x="6" y="107"/>
                  </a:cubicBezTo>
                  <a:cubicBezTo>
                    <a:pt x="5" y="108"/>
                    <a:pt x="4" y="109"/>
                    <a:pt x="2" y="110"/>
                  </a:cubicBezTo>
                  <a:cubicBezTo>
                    <a:pt x="2" y="111"/>
                    <a:pt x="1" y="111"/>
                    <a:pt x="1" y="111"/>
                  </a:cubicBezTo>
                  <a:cubicBezTo>
                    <a:pt x="0" y="110"/>
                    <a:pt x="1" y="110"/>
                    <a:pt x="1" y="109"/>
                  </a:cubicBezTo>
                  <a:cubicBezTo>
                    <a:pt x="4" y="106"/>
                    <a:pt x="7" y="103"/>
                    <a:pt x="10" y="101"/>
                  </a:cubicBezTo>
                  <a:cubicBezTo>
                    <a:pt x="13" y="99"/>
                    <a:pt x="16" y="96"/>
                    <a:pt x="19" y="94"/>
                  </a:cubicBezTo>
                  <a:cubicBezTo>
                    <a:pt x="20" y="93"/>
                    <a:pt x="22" y="91"/>
                    <a:pt x="24" y="91"/>
                  </a:cubicBezTo>
                  <a:cubicBezTo>
                    <a:pt x="27" y="90"/>
                    <a:pt x="29" y="87"/>
                    <a:pt x="32" y="85"/>
                  </a:cubicBezTo>
                  <a:cubicBezTo>
                    <a:pt x="32" y="85"/>
                    <a:pt x="33" y="85"/>
                    <a:pt x="33" y="85"/>
                  </a:cubicBezTo>
                  <a:cubicBezTo>
                    <a:pt x="33" y="86"/>
                    <a:pt x="32" y="86"/>
                    <a:pt x="32" y="86"/>
                  </a:cubicBezTo>
                  <a:cubicBezTo>
                    <a:pt x="32" y="86"/>
                    <a:pt x="32" y="86"/>
                    <a:pt x="32" y="86"/>
                  </a:cubicBezTo>
                  <a:cubicBezTo>
                    <a:pt x="32" y="86"/>
                    <a:pt x="32" y="86"/>
                    <a:pt x="33" y="86"/>
                  </a:cubicBezTo>
                  <a:cubicBezTo>
                    <a:pt x="33" y="86"/>
                    <a:pt x="33" y="86"/>
                    <a:pt x="34" y="86"/>
                  </a:cubicBezTo>
                  <a:cubicBezTo>
                    <a:pt x="34" y="85"/>
                    <a:pt x="35" y="84"/>
                    <a:pt x="36" y="85"/>
                  </a:cubicBezTo>
                  <a:cubicBezTo>
                    <a:pt x="37" y="85"/>
                    <a:pt x="37" y="85"/>
                    <a:pt x="38" y="84"/>
                  </a:cubicBezTo>
                  <a:cubicBezTo>
                    <a:pt x="38" y="84"/>
                    <a:pt x="38" y="84"/>
                    <a:pt x="38" y="84"/>
                  </a:cubicBezTo>
                  <a:cubicBezTo>
                    <a:pt x="38" y="83"/>
                    <a:pt x="38" y="84"/>
                    <a:pt x="38" y="84"/>
                  </a:cubicBezTo>
                  <a:cubicBezTo>
                    <a:pt x="37" y="84"/>
                    <a:pt x="37" y="84"/>
                    <a:pt x="37" y="84"/>
                  </a:cubicBezTo>
                  <a:cubicBezTo>
                    <a:pt x="37" y="84"/>
                    <a:pt x="37" y="83"/>
                    <a:pt x="37" y="83"/>
                  </a:cubicBezTo>
                  <a:cubicBezTo>
                    <a:pt x="38" y="83"/>
                    <a:pt x="38" y="82"/>
                    <a:pt x="39" y="82"/>
                  </a:cubicBezTo>
                  <a:cubicBezTo>
                    <a:pt x="42" y="82"/>
                    <a:pt x="45" y="80"/>
                    <a:pt x="47" y="78"/>
                  </a:cubicBezTo>
                  <a:cubicBezTo>
                    <a:pt x="49" y="77"/>
                    <a:pt x="51" y="76"/>
                    <a:pt x="53" y="75"/>
                  </a:cubicBezTo>
                  <a:cubicBezTo>
                    <a:pt x="53" y="75"/>
                    <a:pt x="53" y="75"/>
                    <a:pt x="53" y="75"/>
                  </a:cubicBezTo>
                  <a:cubicBezTo>
                    <a:pt x="53" y="75"/>
                    <a:pt x="53" y="75"/>
                    <a:pt x="53" y="75"/>
                  </a:cubicBezTo>
                  <a:cubicBezTo>
                    <a:pt x="51" y="77"/>
                    <a:pt x="50" y="78"/>
                    <a:pt x="48" y="79"/>
                  </a:cubicBezTo>
                  <a:cubicBezTo>
                    <a:pt x="48" y="79"/>
                    <a:pt x="47" y="79"/>
                    <a:pt x="47" y="80"/>
                  </a:cubicBezTo>
                  <a:cubicBezTo>
                    <a:pt x="47" y="80"/>
                    <a:pt x="48" y="80"/>
                    <a:pt x="48" y="80"/>
                  </a:cubicBezTo>
                  <a:cubicBezTo>
                    <a:pt x="49" y="80"/>
                    <a:pt x="50" y="79"/>
                    <a:pt x="50" y="80"/>
                  </a:cubicBezTo>
                  <a:cubicBezTo>
                    <a:pt x="52" y="81"/>
                    <a:pt x="53" y="79"/>
                    <a:pt x="54" y="78"/>
                  </a:cubicBezTo>
                  <a:cubicBezTo>
                    <a:pt x="54" y="78"/>
                    <a:pt x="54" y="78"/>
                    <a:pt x="54" y="78"/>
                  </a:cubicBezTo>
                  <a:cubicBezTo>
                    <a:pt x="53" y="77"/>
                    <a:pt x="53" y="78"/>
                    <a:pt x="53" y="78"/>
                  </a:cubicBezTo>
                  <a:cubicBezTo>
                    <a:pt x="53" y="77"/>
                    <a:pt x="54" y="77"/>
                    <a:pt x="54" y="77"/>
                  </a:cubicBezTo>
                  <a:cubicBezTo>
                    <a:pt x="55" y="76"/>
                    <a:pt x="57" y="74"/>
                    <a:pt x="59" y="74"/>
                  </a:cubicBezTo>
                  <a:cubicBezTo>
                    <a:pt x="61" y="73"/>
                    <a:pt x="61" y="71"/>
                    <a:pt x="63" y="71"/>
                  </a:cubicBezTo>
                  <a:cubicBezTo>
                    <a:pt x="64" y="71"/>
                    <a:pt x="64" y="71"/>
                    <a:pt x="66" y="70"/>
                  </a:cubicBezTo>
                  <a:cubicBezTo>
                    <a:pt x="67" y="70"/>
                    <a:pt x="67" y="70"/>
                    <a:pt x="68" y="69"/>
                  </a:cubicBezTo>
                  <a:cubicBezTo>
                    <a:pt x="68" y="69"/>
                    <a:pt x="68" y="69"/>
                    <a:pt x="68" y="69"/>
                  </a:cubicBezTo>
                  <a:cubicBezTo>
                    <a:pt x="69" y="68"/>
                    <a:pt x="70" y="68"/>
                    <a:pt x="71" y="67"/>
                  </a:cubicBezTo>
                  <a:cubicBezTo>
                    <a:pt x="72" y="66"/>
                    <a:pt x="74" y="66"/>
                    <a:pt x="76" y="65"/>
                  </a:cubicBezTo>
                  <a:cubicBezTo>
                    <a:pt x="76" y="65"/>
                    <a:pt x="77" y="65"/>
                    <a:pt x="77" y="66"/>
                  </a:cubicBezTo>
                  <a:cubicBezTo>
                    <a:pt x="77" y="66"/>
                    <a:pt x="77" y="66"/>
                    <a:pt x="76" y="66"/>
                  </a:cubicBezTo>
                  <a:cubicBezTo>
                    <a:pt x="75" y="67"/>
                    <a:pt x="73" y="67"/>
                    <a:pt x="72" y="68"/>
                  </a:cubicBezTo>
                  <a:cubicBezTo>
                    <a:pt x="70" y="69"/>
                    <a:pt x="68" y="70"/>
                    <a:pt x="67" y="71"/>
                  </a:cubicBezTo>
                  <a:cubicBezTo>
                    <a:pt x="65" y="72"/>
                    <a:pt x="63" y="73"/>
                    <a:pt x="62" y="73"/>
                  </a:cubicBezTo>
                  <a:cubicBezTo>
                    <a:pt x="62" y="73"/>
                    <a:pt x="62" y="73"/>
                    <a:pt x="61" y="73"/>
                  </a:cubicBezTo>
                  <a:cubicBezTo>
                    <a:pt x="61" y="73"/>
                    <a:pt x="61" y="73"/>
                    <a:pt x="61" y="73"/>
                  </a:cubicBezTo>
                  <a:cubicBezTo>
                    <a:pt x="61" y="74"/>
                    <a:pt x="62" y="73"/>
                    <a:pt x="62" y="73"/>
                  </a:cubicBezTo>
                  <a:cubicBezTo>
                    <a:pt x="61" y="75"/>
                    <a:pt x="59" y="76"/>
                    <a:pt x="58" y="75"/>
                  </a:cubicBezTo>
                  <a:cubicBezTo>
                    <a:pt x="57" y="75"/>
                    <a:pt x="57" y="76"/>
                    <a:pt x="56" y="76"/>
                  </a:cubicBezTo>
                  <a:cubicBezTo>
                    <a:pt x="56" y="77"/>
                    <a:pt x="56" y="77"/>
                    <a:pt x="56" y="77"/>
                  </a:cubicBezTo>
                  <a:cubicBezTo>
                    <a:pt x="57" y="77"/>
                    <a:pt x="57" y="77"/>
                    <a:pt x="56" y="78"/>
                  </a:cubicBezTo>
                  <a:cubicBezTo>
                    <a:pt x="54" y="79"/>
                    <a:pt x="53" y="80"/>
                    <a:pt x="51" y="81"/>
                  </a:cubicBezTo>
                  <a:cubicBezTo>
                    <a:pt x="50" y="82"/>
                    <a:pt x="50" y="82"/>
                    <a:pt x="50" y="82"/>
                  </a:cubicBezTo>
                  <a:cubicBezTo>
                    <a:pt x="50" y="82"/>
                    <a:pt x="51" y="82"/>
                    <a:pt x="51" y="82"/>
                  </a:cubicBezTo>
                  <a:cubicBezTo>
                    <a:pt x="53" y="82"/>
                    <a:pt x="54" y="80"/>
                    <a:pt x="56" y="79"/>
                  </a:cubicBezTo>
                  <a:cubicBezTo>
                    <a:pt x="58" y="78"/>
                    <a:pt x="59" y="78"/>
                    <a:pt x="60" y="77"/>
                  </a:cubicBezTo>
                  <a:cubicBezTo>
                    <a:pt x="60" y="77"/>
                    <a:pt x="61" y="77"/>
                    <a:pt x="61" y="77"/>
                  </a:cubicBezTo>
                  <a:cubicBezTo>
                    <a:pt x="61" y="77"/>
                    <a:pt x="61" y="78"/>
                    <a:pt x="60" y="78"/>
                  </a:cubicBezTo>
                  <a:cubicBezTo>
                    <a:pt x="59" y="78"/>
                    <a:pt x="57" y="79"/>
                    <a:pt x="55" y="81"/>
                  </a:cubicBezTo>
                  <a:cubicBezTo>
                    <a:pt x="55" y="81"/>
                    <a:pt x="54" y="81"/>
                    <a:pt x="54" y="82"/>
                  </a:cubicBezTo>
                  <a:cubicBezTo>
                    <a:pt x="55" y="82"/>
                    <a:pt x="54" y="83"/>
                    <a:pt x="53" y="83"/>
                  </a:cubicBezTo>
                  <a:cubicBezTo>
                    <a:pt x="51" y="83"/>
                    <a:pt x="49" y="85"/>
                    <a:pt x="47" y="86"/>
                  </a:cubicBezTo>
                  <a:cubicBezTo>
                    <a:pt x="46" y="87"/>
                    <a:pt x="45" y="88"/>
                    <a:pt x="44" y="88"/>
                  </a:cubicBezTo>
                  <a:cubicBezTo>
                    <a:pt x="40" y="91"/>
                    <a:pt x="36" y="94"/>
                    <a:pt x="33" y="97"/>
                  </a:cubicBezTo>
                  <a:cubicBezTo>
                    <a:pt x="32" y="98"/>
                    <a:pt x="32" y="99"/>
                    <a:pt x="32" y="99"/>
                  </a:cubicBezTo>
                  <a:cubicBezTo>
                    <a:pt x="32" y="99"/>
                    <a:pt x="32" y="100"/>
                    <a:pt x="32" y="100"/>
                  </a:cubicBezTo>
                  <a:cubicBezTo>
                    <a:pt x="32" y="100"/>
                    <a:pt x="33" y="100"/>
                    <a:pt x="33" y="100"/>
                  </a:cubicBezTo>
                  <a:cubicBezTo>
                    <a:pt x="34" y="98"/>
                    <a:pt x="36" y="98"/>
                    <a:pt x="37" y="97"/>
                  </a:cubicBezTo>
                  <a:cubicBezTo>
                    <a:pt x="38" y="96"/>
                    <a:pt x="39" y="96"/>
                    <a:pt x="40" y="95"/>
                  </a:cubicBezTo>
                  <a:cubicBezTo>
                    <a:pt x="40" y="94"/>
                    <a:pt x="40" y="94"/>
                    <a:pt x="40" y="94"/>
                  </a:cubicBezTo>
                  <a:cubicBezTo>
                    <a:pt x="40" y="94"/>
                    <a:pt x="40" y="94"/>
                    <a:pt x="39" y="94"/>
                  </a:cubicBezTo>
                  <a:cubicBezTo>
                    <a:pt x="38" y="95"/>
                    <a:pt x="37" y="96"/>
                    <a:pt x="36" y="97"/>
                  </a:cubicBezTo>
                  <a:cubicBezTo>
                    <a:pt x="36" y="97"/>
                    <a:pt x="36" y="97"/>
                    <a:pt x="36" y="97"/>
                  </a:cubicBezTo>
                  <a:cubicBezTo>
                    <a:pt x="35" y="97"/>
                    <a:pt x="36" y="96"/>
                    <a:pt x="36" y="96"/>
                  </a:cubicBezTo>
                  <a:cubicBezTo>
                    <a:pt x="37" y="95"/>
                    <a:pt x="39" y="94"/>
                    <a:pt x="40" y="93"/>
                  </a:cubicBezTo>
                  <a:cubicBezTo>
                    <a:pt x="40" y="92"/>
                    <a:pt x="41" y="92"/>
                    <a:pt x="41" y="92"/>
                  </a:cubicBezTo>
                  <a:cubicBezTo>
                    <a:pt x="42" y="94"/>
                    <a:pt x="43" y="93"/>
                    <a:pt x="43" y="92"/>
                  </a:cubicBezTo>
                  <a:cubicBezTo>
                    <a:pt x="44" y="92"/>
                    <a:pt x="44" y="92"/>
                    <a:pt x="45" y="92"/>
                  </a:cubicBezTo>
                  <a:cubicBezTo>
                    <a:pt x="47" y="92"/>
                    <a:pt x="49" y="90"/>
                    <a:pt x="51" y="89"/>
                  </a:cubicBezTo>
                  <a:cubicBezTo>
                    <a:pt x="52" y="88"/>
                    <a:pt x="53" y="88"/>
                    <a:pt x="54" y="87"/>
                  </a:cubicBezTo>
                  <a:cubicBezTo>
                    <a:pt x="54" y="88"/>
                    <a:pt x="53" y="89"/>
                    <a:pt x="53" y="89"/>
                  </a:cubicBezTo>
                  <a:cubicBezTo>
                    <a:pt x="54" y="89"/>
                    <a:pt x="55" y="89"/>
                    <a:pt x="55" y="88"/>
                  </a:cubicBezTo>
                  <a:cubicBezTo>
                    <a:pt x="55" y="88"/>
                    <a:pt x="56" y="88"/>
                    <a:pt x="56" y="88"/>
                  </a:cubicBezTo>
                  <a:cubicBezTo>
                    <a:pt x="57" y="88"/>
                    <a:pt x="57" y="87"/>
                    <a:pt x="58" y="87"/>
                  </a:cubicBezTo>
                  <a:cubicBezTo>
                    <a:pt x="58" y="88"/>
                    <a:pt x="57" y="88"/>
                    <a:pt x="57" y="89"/>
                  </a:cubicBezTo>
                  <a:cubicBezTo>
                    <a:pt x="56" y="90"/>
                    <a:pt x="56" y="90"/>
                    <a:pt x="55" y="90"/>
                  </a:cubicBezTo>
                  <a:cubicBezTo>
                    <a:pt x="54" y="90"/>
                    <a:pt x="52" y="91"/>
                    <a:pt x="52" y="93"/>
                  </a:cubicBezTo>
                  <a:cubicBezTo>
                    <a:pt x="52" y="93"/>
                    <a:pt x="51" y="93"/>
                    <a:pt x="51" y="93"/>
                  </a:cubicBezTo>
                  <a:cubicBezTo>
                    <a:pt x="51" y="94"/>
                    <a:pt x="52" y="94"/>
                    <a:pt x="52" y="93"/>
                  </a:cubicBezTo>
                  <a:cubicBezTo>
                    <a:pt x="53" y="93"/>
                    <a:pt x="54" y="93"/>
                    <a:pt x="55" y="92"/>
                  </a:cubicBezTo>
                  <a:cubicBezTo>
                    <a:pt x="57" y="90"/>
                    <a:pt x="59" y="90"/>
                    <a:pt x="60" y="88"/>
                  </a:cubicBezTo>
                  <a:cubicBezTo>
                    <a:pt x="61" y="88"/>
                    <a:pt x="61" y="88"/>
                    <a:pt x="61" y="88"/>
                  </a:cubicBezTo>
                  <a:cubicBezTo>
                    <a:pt x="62" y="88"/>
                    <a:pt x="62" y="87"/>
                    <a:pt x="63" y="88"/>
                  </a:cubicBezTo>
                  <a:cubicBezTo>
                    <a:pt x="63" y="88"/>
                    <a:pt x="63" y="89"/>
                    <a:pt x="62" y="89"/>
                  </a:cubicBezTo>
                  <a:cubicBezTo>
                    <a:pt x="60" y="90"/>
                    <a:pt x="58" y="91"/>
                    <a:pt x="57" y="93"/>
                  </a:cubicBezTo>
                  <a:cubicBezTo>
                    <a:pt x="56" y="94"/>
                    <a:pt x="55" y="95"/>
                    <a:pt x="54" y="94"/>
                  </a:cubicBezTo>
                  <a:cubicBezTo>
                    <a:pt x="54" y="94"/>
                    <a:pt x="54" y="94"/>
                    <a:pt x="54" y="94"/>
                  </a:cubicBezTo>
                  <a:cubicBezTo>
                    <a:pt x="53" y="95"/>
                    <a:pt x="52" y="95"/>
                    <a:pt x="52" y="96"/>
                  </a:cubicBezTo>
                  <a:cubicBezTo>
                    <a:pt x="52" y="96"/>
                    <a:pt x="52" y="96"/>
                    <a:pt x="52" y="96"/>
                  </a:cubicBezTo>
                  <a:cubicBezTo>
                    <a:pt x="53" y="96"/>
                    <a:pt x="53" y="96"/>
                    <a:pt x="54" y="96"/>
                  </a:cubicBezTo>
                  <a:cubicBezTo>
                    <a:pt x="56" y="95"/>
                    <a:pt x="58" y="94"/>
                    <a:pt x="60" y="93"/>
                  </a:cubicBezTo>
                  <a:cubicBezTo>
                    <a:pt x="60" y="93"/>
                    <a:pt x="61" y="92"/>
                    <a:pt x="61" y="93"/>
                  </a:cubicBezTo>
                  <a:cubicBezTo>
                    <a:pt x="61" y="93"/>
                    <a:pt x="61" y="94"/>
                    <a:pt x="60" y="94"/>
                  </a:cubicBezTo>
                  <a:cubicBezTo>
                    <a:pt x="58" y="95"/>
                    <a:pt x="57" y="96"/>
                    <a:pt x="55" y="97"/>
                  </a:cubicBezTo>
                  <a:cubicBezTo>
                    <a:pt x="54" y="97"/>
                    <a:pt x="54" y="97"/>
                    <a:pt x="54" y="98"/>
                  </a:cubicBezTo>
                  <a:cubicBezTo>
                    <a:pt x="54" y="98"/>
                    <a:pt x="55" y="98"/>
                    <a:pt x="55" y="98"/>
                  </a:cubicBezTo>
                  <a:cubicBezTo>
                    <a:pt x="57" y="97"/>
                    <a:pt x="59" y="96"/>
                    <a:pt x="61" y="95"/>
                  </a:cubicBezTo>
                  <a:cubicBezTo>
                    <a:pt x="62" y="94"/>
                    <a:pt x="64" y="93"/>
                    <a:pt x="66" y="92"/>
                  </a:cubicBezTo>
                  <a:cubicBezTo>
                    <a:pt x="67" y="92"/>
                    <a:pt x="68" y="91"/>
                    <a:pt x="69" y="90"/>
                  </a:cubicBezTo>
                  <a:cubicBezTo>
                    <a:pt x="69" y="89"/>
                    <a:pt x="70" y="89"/>
                    <a:pt x="70" y="89"/>
                  </a:cubicBezTo>
                  <a:cubicBezTo>
                    <a:pt x="71" y="89"/>
                    <a:pt x="73" y="90"/>
                    <a:pt x="72" y="88"/>
                  </a:cubicBezTo>
                  <a:cubicBezTo>
                    <a:pt x="72" y="88"/>
                    <a:pt x="73" y="87"/>
                    <a:pt x="73" y="87"/>
                  </a:cubicBezTo>
                  <a:cubicBezTo>
                    <a:pt x="73" y="87"/>
                    <a:pt x="74" y="88"/>
                    <a:pt x="74" y="88"/>
                  </a:cubicBezTo>
                  <a:cubicBezTo>
                    <a:pt x="75" y="88"/>
                    <a:pt x="76" y="87"/>
                    <a:pt x="76" y="87"/>
                  </a:cubicBezTo>
                  <a:cubicBezTo>
                    <a:pt x="76" y="86"/>
                    <a:pt x="75" y="86"/>
                    <a:pt x="74" y="86"/>
                  </a:cubicBezTo>
                  <a:cubicBezTo>
                    <a:pt x="74" y="86"/>
                    <a:pt x="74" y="86"/>
                    <a:pt x="74" y="86"/>
                  </a:cubicBezTo>
                  <a:cubicBezTo>
                    <a:pt x="73" y="85"/>
                    <a:pt x="73" y="85"/>
                    <a:pt x="73" y="85"/>
                  </a:cubicBezTo>
                  <a:cubicBezTo>
                    <a:pt x="73" y="84"/>
                    <a:pt x="74" y="84"/>
                    <a:pt x="74" y="84"/>
                  </a:cubicBezTo>
                  <a:cubicBezTo>
                    <a:pt x="75" y="85"/>
                    <a:pt x="76" y="85"/>
                    <a:pt x="77" y="86"/>
                  </a:cubicBezTo>
                  <a:cubicBezTo>
                    <a:pt x="78" y="86"/>
                    <a:pt x="78" y="86"/>
                    <a:pt x="78" y="86"/>
                  </a:cubicBezTo>
                  <a:cubicBezTo>
                    <a:pt x="79" y="85"/>
                    <a:pt x="78" y="85"/>
                    <a:pt x="78" y="85"/>
                  </a:cubicBezTo>
                  <a:cubicBezTo>
                    <a:pt x="78" y="84"/>
                    <a:pt x="77" y="83"/>
                    <a:pt x="76" y="83"/>
                  </a:cubicBezTo>
                  <a:cubicBezTo>
                    <a:pt x="76" y="83"/>
                    <a:pt x="76" y="83"/>
                    <a:pt x="76" y="83"/>
                  </a:cubicBezTo>
                  <a:cubicBezTo>
                    <a:pt x="77" y="82"/>
                    <a:pt x="77" y="82"/>
                    <a:pt x="77" y="82"/>
                  </a:cubicBezTo>
                  <a:cubicBezTo>
                    <a:pt x="77" y="81"/>
                    <a:pt x="76" y="81"/>
                    <a:pt x="75" y="81"/>
                  </a:cubicBezTo>
                  <a:cubicBezTo>
                    <a:pt x="74" y="82"/>
                    <a:pt x="72" y="83"/>
                    <a:pt x="71" y="83"/>
                  </a:cubicBezTo>
                  <a:cubicBezTo>
                    <a:pt x="70" y="84"/>
                    <a:pt x="69" y="84"/>
                    <a:pt x="68" y="84"/>
                  </a:cubicBezTo>
                  <a:cubicBezTo>
                    <a:pt x="68" y="84"/>
                    <a:pt x="67" y="85"/>
                    <a:pt x="67" y="84"/>
                  </a:cubicBezTo>
                  <a:cubicBezTo>
                    <a:pt x="67" y="84"/>
                    <a:pt x="68" y="84"/>
                    <a:pt x="68" y="84"/>
                  </a:cubicBezTo>
                  <a:cubicBezTo>
                    <a:pt x="70" y="84"/>
                    <a:pt x="71" y="83"/>
                    <a:pt x="73" y="82"/>
                  </a:cubicBezTo>
                  <a:cubicBezTo>
                    <a:pt x="74" y="81"/>
                    <a:pt x="74" y="81"/>
                    <a:pt x="75" y="81"/>
                  </a:cubicBezTo>
                  <a:cubicBezTo>
                    <a:pt x="75" y="80"/>
                    <a:pt x="75" y="80"/>
                    <a:pt x="75" y="80"/>
                  </a:cubicBezTo>
                  <a:cubicBezTo>
                    <a:pt x="77" y="79"/>
                    <a:pt x="78" y="80"/>
                    <a:pt x="80" y="81"/>
                  </a:cubicBezTo>
                  <a:cubicBezTo>
                    <a:pt x="80" y="81"/>
                    <a:pt x="80" y="81"/>
                    <a:pt x="80" y="81"/>
                  </a:cubicBezTo>
                  <a:cubicBezTo>
                    <a:pt x="81" y="82"/>
                    <a:pt x="82" y="82"/>
                    <a:pt x="82" y="82"/>
                  </a:cubicBezTo>
                  <a:cubicBezTo>
                    <a:pt x="82" y="81"/>
                    <a:pt x="82" y="80"/>
                    <a:pt x="81" y="80"/>
                  </a:cubicBezTo>
                  <a:cubicBezTo>
                    <a:pt x="81" y="80"/>
                    <a:pt x="81" y="79"/>
                    <a:pt x="80" y="79"/>
                  </a:cubicBezTo>
                  <a:cubicBezTo>
                    <a:pt x="80" y="79"/>
                    <a:pt x="80" y="79"/>
                    <a:pt x="80" y="78"/>
                  </a:cubicBezTo>
                  <a:cubicBezTo>
                    <a:pt x="80" y="78"/>
                    <a:pt x="81" y="78"/>
                    <a:pt x="81" y="78"/>
                  </a:cubicBezTo>
                  <a:cubicBezTo>
                    <a:pt x="82" y="79"/>
                    <a:pt x="83" y="78"/>
                    <a:pt x="83" y="79"/>
                  </a:cubicBezTo>
                  <a:cubicBezTo>
                    <a:pt x="84" y="79"/>
                    <a:pt x="84" y="79"/>
                    <a:pt x="84" y="78"/>
                  </a:cubicBezTo>
                  <a:cubicBezTo>
                    <a:pt x="84" y="76"/>
                    <a:pt x="85" y="76"/>
                    <a:pt x="86" y="77"/>
                  </a:cubicBezTo>
                  <a:cubicBezTo>
                    <a:pt x="86" y="77"/>
                    <a:pt x="86" y="77"/>
                    <a:pt x="87" y="77"/>
                  </a:cubicBezTo>
                  <a:cubicBezTo>
                    <a:pt x="87" y="77"/>
                    <a:pt x="87" y="77"/>
                    <a:pt x="88" y="77"/>
                  </a:cubicBezTo>
                  <a:cubicBezTo>
                    <a:pt x="88" y="76"/>
                    <a:pt x="87" y="76"/>
                    <a:pt x="87" y="76"/>
                  </a:cubicBezTo>
                  <a:cubicBezTo>
                    <a:pt x="86" y="76"/>
                    <a:pt x="84" y="75"/>
                    <a:pt x="83" y="76"/>
                  </a:cubicBezTo>
                  <a:cubicBezTo>
                    <a:pt x="80" y="77"/>
                    <a:pt x="78" y="78"/>
                    <a:pt x="75" y="80"/>
                  </a:cubicBezTo>
                  <a:cubicBezTo>
                    <a:pt x="74" y="80"/>
                    <a:pt x="74" y="80"/>
                    <a:pt x="73" y="80"/>
                  </a:cubicBezTo>
                  <a:cubicBezTo>
                    <a:pt x="73" y="80"/>
                    <a:pt x="72" y="81"/>
                    <a:pt x="72" y="80"/>
                  </a:cubicBezTo>
                  <a:cubicBezTo>
                    <a:pt x="72" y="80"/>
                    <a:pt x="72" y="80"/>
                    <a:pt x="73" y="80"/>
                  </a:cubicBezTo>
                  <a:cubicBezTo>
                    <a:pt x="77" y="78"/>
                    <a:pt x="81" y="76"/>
                    <a:pt x="85" y="74"/>
                  </a:cubicBezTo>
                  <a:cubicBezTo>
                    <a:pt x="85" y="74"/>
                    <a:pt x="86" y="74"/>
                    <a:pt x="86" y="73"/>
                  </a:cubicBezTo>
                  <a:cubicBezTo>
                    <a:pt x="85" y="73"/>
                    <a:pt x="85" y="73"/>
                    <a:pt x="85" y="73"/>
                  </a:cubicBezTo>
                  <a:cubicBezTo>
                    <a:pt x="84" y="72"/>
                    <a:pt x="84" y="72"/>
                    <a:pt x="83" y="72"/>
                  </a:cubicBezTo>
                  <a:cubicBezTo>
                    <a:pt x="83" y="71"/>
                    <a:pt x="82" y="70"/>
                    <a:pt x="81" y="72"/>
                  </a:cubicBezTo>
                  <a:cubicBezTo>
                    <a:pt x="81" y="72"/>
                    <a:pt x="81" y="72"/>
                    <a:pt x="81" y="72"/>
                  </a:cubicBezTo>
                  <a:cubicBezTo>
                    <a:pt x="81" y="72"/>
                    <a:pt x="81" y="72"/>
                    <a:pt x="81" y="72"/>
                  </a:cubicBezTo>
                  <a:cubicBezTo>
                    <a:pt x="82" y="71"/>
                    <a:pt x="82" y="70"/>
                    <a:pt x="81" y="69"/>
                  </a:cubicBezTo>
                  <a:cubicBezTo>
                    <a:pt x="81" y="68"/>
                    <a:pt x="80" y="68"/>
                    <a:pt x="81" y="67"/>
                  </a:cubicBezTo>
                  <a:cubicBezTo>
                    <a:pt x="82" y="67"/>
                    <a:pt x="82" y="68"/>
                    <a:pt x="82" y="68"/>
                  </a:cubicBezTo>
                  <a:cubicBezTo>
                    <a:pt x="83" y="70"/>
                    <a:pt x="86" y="71"/>
                    <a:pt x="87" y="73"/>
                  </a:cubicBezTo>
                  <a:cubicBezTo>
                    <a:pt x="87" y="73"/>
                    <a:pt x="88" y="73"/>
                    <a:pt x="89" y="73"/>
                  </a:cubicBezTo>
                  <a:cubicBezTo>
                    <a:pt x="89" y="72"/>
                    <a:pt x="89" y="72"/>
                    <a:pt x="88" y="71"/>
                  </a:cubicBezTo>
                  <a:cubicBezTo>
                    <a:pt x="87" y="70"/>
                    <a:pt x="86" y="70"/>
                    <a:pt x="86" y="68"/>
                  </a:cubicBezTo>
                  <a:cubicBezTo>
                    <a:pt x="86" y="68"/>
                    <a:pt x="85" y="67"/>
                    <a:pt x="86" y="67"/>
                  </a:cubicBezTo>
                  <a:cubicBezTo>
                    <a:pt x="86" y="67"/>
                    <a:pt x="86" y="67"/>
                    <a:pt x="86" y="68"/>
                  </a:cubicBezTo>
                  <a:cubicBezTo>
                    <a:pt x="87" y="68"/>
                    <a:pt x="89" y="69"/>
                    <a:pt x="89" y="71"/>
                  </a:cubicBezTo>
                  <a:cubicBezTo>
                    <a:pt x="90" y="71"/>
                    <a:pt x="90" y="72"/>
                    <a:pt x="91" y="71"/>
                  </a:cubicBezTo>
                  <a:cubicBezTo>
                    <a:pt x="91" y="71"/>
                    <a:pt x="91" y="70"/>
                    <a:pt x="91" y="69"/>
                  </a:cubicBezTo>
                  <a:cubicBezTo>
                    <a:pt x="90" y="68"/>
                    <a:pt x="90" y="68"/>
                    <a:pt x="89" y="67"/>
                  </a:cubicBezTo>
                  <a:cubicBezTo>
                    <a:pt x="89" y="66"/>
                    <a:pt x="88" y="66"/>
                    <a:pt x="89" y="66"/>
                  </a:cubicBezTo>
                  <a:cubicBezTo>
                    <a:pt x="89" y="65"/>
                    <a:pt x="89" y="66"/>
                    <a:pt x="90" y="66"/>
                  </a:cubicBezTo>
                  <a:cubicBezTo>
                    <a:pt x="92" y="70"/>
                    <a:pt x="96" y="71"/>
                    <a:pt x="100" y="72"/>
                  </a:cubicBezTo>
                  <a:cubicBezTo>
                    <a:pt x="101" y="73"/>
                    <a:pt x="102" y="73"/>
                    <a:pt x="103" y="73"/>
                  </a:cubicBezTo>
                  <a:cubicBezTo>
                    <a:pt x="104" y="74"/>
                    <a:pt x="104" y="74"/>
                    <a:pt x="104" y="73"/>
                  </a:cubicBezTo>
                  <a:cubicBezTo>
                    <a:pt x="105" y="73"/>
                    <a:pt x="104" y="73"/>
                    <a:pt x="104" y="72"/>
                  </a:cubicBezTo>
                  <a:cubicBezTo>
                    <a:pt x="103" y="72"/>
                    <a:pt x="102" y="71"/>
                    <a:pt x="102" y="70"/>
                  </a:cubicBezTo>
                  <a:cubicBezTo>
                    <a:pt x="101" y="70"/>
                    <a:pt x="101" y="70"/>
                    <a:pt x="101" y="70"/>
                  </a:cubicBezTo>
                  <a:cubicBezTo>
                    <a:pt x="99" y="71"/>
                    <a:pt x="98" y="68"/>
                    <a:pt x="96" y="69"/>
                  </a:cubicBezTo>
                  <a:cubicBezTo>
                    <a:pt x="95" y="68"/>
                    <a:pt x="95" y="67"/>
                    <a:pt x="94" y="67"/>
                  </a:cubicBezTo>
                  <a:cubicBezTo>
                    <a:pt x="94" y="67"/>
                    <a:pt x="94" y="66"/>
                    <a:pt x="94" y="66"/>
                  </a:cubicBezTo>
                  <a:cubicBezTo>
                    <a:pt x="94" y="66"/>
                    <a:pt x="95" y="66"/>
                    <a:pt x="95" y="66"/>
                  </a:cubicBezTo>
                  <a:cubicBezTo>
                    <a:pt x="97" y="69"/>
                    <a:pt x="98" y="67"/>
                    <a:pt x="100" y="66"/>
                  </a:cubicBezTo>
                  <a:cubicBezTo>
                    <a:pt x="104" y="64"/>
                    <a:pt x="108" y="61"/>
                    <a:pt x="112" y="59"/>
                  </a:cubicBezTo>
                  <a:cubicBezTo>
                    <a:pt x="115" y="57"/>
                    <a:pt x="118" y="55"/>
                    <a:pt x="122" y="54"/>
                  </a:cubicBezTo>
                  <a:cubicBezTo>
                    <a:pt x="126" y="53"/>
                    <a:pt x="129" y="52"/>
                    <a:pt x="133" y="50"/>
                  </a:cubicBezTo>
                  <a:cubicBezTo>
                    <a:pt x="135" y="50"/>
                    <a:pt x="138" y="50"/>
                    <a:pt x="140" y="48"/>
                  </a:cubicBezTo>
                  <a:cubicBezTo>
                    <a:pt x="140" y="48"/>
                    <a:pt x="140" y="48"/>
                    <a:pt x="141" y="48"/>
                  </a:cubicBezTo>
                  <a:cubicBezTo>
                    <a:pt x="145" y="49"/>
                    <a:pt x="148" y="46"/>
                    <a:pt x="152" y="45"/>
                  </a:cubicBezTo>
                  <a:cubicBezTo>
                    <a:pt x="153" y="45"/>
                    <a:pt x="154" y="45"/>
                    <a:pt x="155" y="44"/>
                  </a:cubicBezTo>
                  <a:cubicBezTo>
                    <a:pt x="156" y="44"/>
                    <a:pt x="157" y="44"/>
                    <a:pt x="158" y="43"/>
                  </a:cubicBezTo>
                  <a:cubicBezTo>
                    <a:pt x="158" y="43"/>
                    <a:pt x="158" y="43"/>
                    <a:pt x="158" y="43"/>
                  </a:cubicBezTo>
                  <a:cubicBezTo>
                    <a:pt x="162" y="42"/>
                    <a:pt x="165" y="40"/>
                    <a:pt x="168" y="39"/>
                  </a:cubicBezTo>
                  <a:cubicBezTo>
                    <a:pt x="170" y="39"/>
                    <a:pt x="172" y="37"/>
                    <a:pt x="174" y="37"/>
                  </a:cubicBezTo>
                  <a:cubicBezTo>
                    <a:pt x="177" y="36"/>
                    <a:pt x="179" y="35"/>
                    <a:pt x="181" y="33"/>
                  </a:cubicBezTo>
                  <a:cubicBezTo>
                    <a:pt x="184" y="32"/>
                    <a:pt x="187" y="31"/>
                    <a:pt x="189" y="30"/>
                  </a:cubicBezTo>
                  <a:cubicBezTo>
                    <a:pt x="192" y="29"/>
                    <a:pt x="195" y="28"/>
                    <a:pt x="198" y="28"/>
                  </a:cubicBezTo>
                  <a:cubicBezTo>
                    <a:pt x="198" y="28"/>
                    <a:pt x="199" y="28"/>
                    <a:pt x="199" y="28"/>
                  </a:cubicBezTo>
                  <a:cubicBezTo>
                    <a:pt x="203" y="26"/>
                    <a:pt x="207" y="26"/>
                    <a:pt x="211" y="25"/>
                  </a:cubicBezTo>
                  <a:cubicBezTo>
                    <a:pt x="213" y="25"/>
                    <a:pt x="214" y="24"/>
                    <a:pt x="216" y="24"/>
                  </a:cubicBezTo>
                  <a:cubicBezTo>
                    <a:pt x="217" y="24"/>
                    <a:pt x="217" y="23"/>
                    <a:pt x="217" y="23"/>
                  </a:cubicBezTo>
                  <a:cubicBezTo>
                    <a:pt x="217" y="23"/>
                    <a:pt x="217" y="23"/>
                    <a:pt x="216" y="23"/>
                  </a:cubicBezTo>
                  <a:cubicBezTo>
                    <a:pt x="214" y="23"/>
                    <a:pt x="212" y="22"/>
                    <a:pt x="210" y="23"/>
                  </a:cubicBezTo>
                  <a:cubicBezTo>
                    <a:pt x="210" y="23"/>
                    <a:pt x="209" y="23"/>
                    <a:pt x="209" y="23"/>
                  </a:cubicBezTo>
                  <a:cubicBezTo>
                    <a:pt x="209" y="23"/>
                    <a:pt x="209" y="23"/>
                    <a:pt x="210" y="23"/>
                  </a:cubicBezTo>
                  <a:cubicBezTo>
                    <a:pt x="211" y="22"/>
                    <a:pt x="212" y="21"/>
                    <a:pt x="213" y="22"/>
                  </a:cubicBezTo>
                  <a:cubicBezTo>
                    <a:pt x="213" y="22"/>
                    <a:pt x="213" y="22"/>
                    <a:pt x="214" y="21"/>
                  </a:cubicBezTo>
                  <a:cubicBezTo>
                    <a:pt x="214" y="21"/>
                    <a:pt x="213" y="21"/>
                    <a:pt x="213" y="20"/>
                  </a:cubicBezTo>
                  <a:cubicBezTo>
                    <a:pt x="212" y="19"/>
                    <a:pt x="210" y="19"/>
                    <a:pt x="209" y="20"/>
                  </a:cubicBezTo>
                  <a:cubicBezTo>
                    <a:pt x="208" y="20"/>
                    <a:pt x="208" y="20"/>
                    <a:pt x="208" y="20"/>
                  </a:cubicBezTo>
                  <a:cubicBezTo>
                    <a:pt x="208" y="19"/>
                    <a:pt x="208" y="19"/>
                    <a:pt x="208" y="19"/>
                  </a:cubicBezTo>
                  <a:cubicBezTo>
                    <a:pt x="210" y="17"/>
                    <a:pt x="213" y="17"/>
                    <a:pt x="216" y="16"/>
                  </a:cubicBezTo>
                  <a:cubicBezTo>
                    <a:pt x="220" y="16"/>
                    <a:pt x="223" y="15"/>
                    <a:pt x="227" y="14"/>
                  </a:cubicBezTo>
                  <a:cubicBezTo>
                    <a:pt x="233" y="13"/>
                    <a:pt x="239" y="11"/>
                    <a:pt x="245" y="10"/>
                  </a:cubicBezTo>
                  <a:cubicBezTo>
                    <a:pt x="245" y="10"/>
                    <a:pt x="247" y="10"/>
                    <a:pt x="247" y="8"/>
                  </a:cubicBezTo>
                  <a:cubicBezTo>
                    <a:pt x="246" y="8"/>
                    <a:pt x="247" y="8"/>
                    <a:pt x="248" y="8"/>
                  </a:cubicBezTo>
                  <a:cubicBezTo>
                    <a:pt x="252" y="8"/>
                    <a:pt x="257" y="8"/>
                    <a:pt x="262" y="7"/>
                  </a:cubicBezTo>
                  <a:cubicBezTo>
                    <a:pt x="266" y="6"/>
                    <a:pt x="270" y="5"/>
                    <a:pt x="273" y="4"/>
                  </a:cubicBezTo>
                  <a:cubicBezTo>
                    <a:pt x="276" y="4"/>
                    <a:pt x="279" y="4"/>
                    <a:pt x="282" y="3"/>
                  </a:cubicBezTo>
                  <a:cubicBezTo>
                    <a:pt x="287" y="3"/>
                    <a:pt x="291" y="2"/>
                    <a:pt x="296" y="1"/>
                  </a:cubicBezTo>
                  <a:cubicBezTo>
                    <a:pt x="296" y="1"/>
                    <a:pt x="297" y="1"/>
                    <a:pt x="298" y="1"/>
                  </a:cubicBezTo>
                  <a:cubicBezTo>
                    <a:pt x="299" y="2"/>
                    <a:pt x="300" y="2"/>
                    <a:pt x="301" y="1"/>
                  </a:cubicBezTo>
                  <a:cubicBezTo>
                    <a:pt x="301" y="1"/>
                    <a:pt x="301" y="1"/>
                    <a:pt x="301" y="1"/>
                  </a:cubicBezTo>
                  <a:cubicBezTo>
                    <a:pt x="302" y="1"/>
                    <a:pt x="301" y="1"/>
                    <a:pt x="301" y="1"/>
                  </a:cubicBezTo>
                  <a:cubicBezTo>
                    <a:pt x="300" y="2"/>
                    <a:pt x="301" y="3"/>
                    <a:pt x="302" y="3"/>
                  </a:cubicBezTo>
                  <a:cubicBezTo>
                    <a:pt x="304" y="3"/>
                    <a:pt x="305" y="3"/>
                    <a:pt x="307" y="3"/>
                  </a:cubicBezTo>
                  <a:cubicBezTo>
                    <a:pt x="308" y="3"/>
                    <a:pt x="308" y="2"/>
                    <a:pt x="308" y="2"/>
                  </a:cubicBezTo>
                  <a:cubicBezTo>
                    <a:pt x="307" y="1"/>
                    <a:pt x="307" y="1"/>
                    <a:pt x="307" y="0"/>
                  </a:cubicBezTo>
                  <a:cubicBezTo>
                    <a:pt x="308" y="0"/>
                    <a:pt x="308" y="0"/>
                    <a:pt x="309" y="0"/>
                  </a:cubicBezTo>
                  <a:cubicBezTo>
                    <a:pt x="311" y="1"/>
                    <a:pt x="312" y="3"/>
                    <a:pt x="314" y="3"/>
                  </a:cubicBezTo>
                  <a:cubicBezTo>
                    <a:pt x="315" y="3"/>
                    <a:pt x="315" y="4"/>
                    <a:pt x="315" y="4"/>
                  </a:cubicBezTo>
                  <a:cubicBezTo>
                    <a:pt x="315" y="5"/>
                    <a:pt x="315" y="6"/>
                    <a:pt x="316" y="6"/>
                  </a:cubicBezTo>
                  <a:cubicBezTo>
                    <a:pt x="317" y="5"/>
                    <a:pt x="319" y="6"/>
                    <a:pt x="320" y="6"/>
                  </a:cubicBezTo>
                  <a:cubicBezTo>
                    <a:pt x="321" y="6"/>
                    <a:pt x="323" y="6"/>
                    <a:pt x="321" y="8"/>
                  </a:cubicBezTo>
                  <a:cubicBezTo>
                    <a:pt x="322" y="8"/>
                    <a:pt x="321" y="11"/>
                    <a:pt x="323" y="10"/>
                  </a:cubicBezTo>
                  <a:cubicBezTo>
                    <a:pt x="323" y="10"/>
                    <a:pt x="324" y="10"/>
                    <a:pt x="324" y="11"/>
                  </a:cubicBezTo>
                  <a:cubicBezTo>
                    <a:pt x="324" y="11"/>
                    <a:pt x="323" y="11"/>
                    <a:pt x="323" y="11"/>
                  </a:cubicBezTo>
                  <a:cubicBezTo>
                    <a:pt x="323" y="11"/>
                    <a:pt x="322" y="12"/>
                    <a:pt x="321" y="11"/>
                  </a:cubicBezTo>
                  <a:cubicBezTo>
                    <a:pt x="319" y="11"/>
                    <a:pt x="318" y="11"/>
                    <a:pt x="316" y="11"/>
                  </a:cubicBezTo>
                  <a:cubicBezTo>
                    <a:pt x="316" y="11"/>
                    <a:pt x="315" y="11"/>
                    <a:pt x="316" y="12"/>
                  </a:cubicBezTo>
                  <a:cubicBezTo>
                    <a:pt x="316" y="12"/>
                    <a:pt x="316" y="12"/>
                    <a:pt x="316" y="12"/>
                  </a:cubicBezTo>
                  <a:cubicBezTo>
                    <a:pt x="317" y="11"/>
                    <a:pt x="319" y="13"/>
                    <a:pt x="320" y="12"/>
                  </a:cubicBezTo>
                  <a:cubicBezTo>
                    <a:pt x="320" y="12"/>
                    <a:pt x="321" y="12"/>
                    <a:pt x="321" y="12"/>
                  </a:cubicBezTo>
                  <a:cubicBezTo>
                    <a:pt x="321" y="13"/>
                    <a:pt x="320" y="13"/>
                    <a:pt x="320" y="13"/>
                  </a:cubicBezTo>
                  <a:cubicBezTo>
                    <a:pt x="320" y="13"/>
                    <a:pt x="320" y="13"/>
                    <a:pt x="319" y="13"/>
                  </a:cubicBezTo>
                  <a:cubicBezTo>
                    <a:pt x="319" y="13"/>
                    <a:pt x="318" y="13"/>
                    <a:pt x="318" y="14"/>
                  </a:cubicBezTo>
                  <a:cubicBezTo>
                    <a:pt x="318" y="15"/>
                    <a:pt x="319" y="14"/>
                    <a:pt x="319" y="14"/>
                  </a:cubicBezTo>
                  <a:cubicBezTo>
                    <a:pt x="321" y="15"/>
                    <a:pt x="322" y="14"/>
                    <a:pt x="323" y="16"/>
                  </a:cubicBezTo>
                  <a:cubicBezTo>
                    <a:pt x="324" y="16"/>
                    <a:pt x="324" y="16"/>
                    <a:pt x="324" y="15"/>
                  </a:cubicBezTo>
                  <a:cubicBezTo>
                    <a:pt x="324" y="15"/>
                    <a:pt x="325" y="15"/>
                    <a:pt x="325" y="15"/>
                  </a:cubicBezTo>
                  <a:cubicBezTo>
                    <a:pt x="325" y="17"/>
                    <a:pt x="327" y="16"/>
                    <a:pt x="327" y="17"/>
                  </a:cubicBezTo>
                  <a:cubicBezTo>
                    <a:pt x="329" y="17"/>
                    <a:pt x="330" y="17"/>
                    <a:pt x="332" y="17"/>
                  </a:cubicBezTo>
                  <a:cubicBezTo>
                    <a:pt x="334" y="17"/>
                    <a:pt x="335" y="17"/>
                    <a:pt x="337" y="17"/>
                  </a:cubicBezTo>
                  <a:cubicBezTo>
                    <a:pt x="338" y="18"/>
                    <a:pt x="339" y="18"/>
                    <a:pt x="339" y="18"/>
                  </a:cubicBezTo>
                  <a:cubicBezTo>
                    <a:pt x="342" y="18"/>
                    <a:pt x="344" y="19"/>
                    <a:pt x="347" y="19"/>
                  </a:cubicBezTo>
                  <a:cubicBezTo>
                    <a:pt x="348" y="19"/>
                    <a:pt x="350" y="20"/>
                    <a:pt x="351" y="18"/>
                  </a:cubicBezTo>
                  <a:cubicBezTo>
                    <a:pt x="351" y="18"/>
                    <a:pt x="352" y="18"/>
                    <a:pt x="352" y="19"/>
                  </a:cubicBezTo>
                  <a:cubicBezTo>
                    <a:pt x="351" y="20"/>
                    <a:pt x="352" y="20"/>
                    <a:pt x="353" y="21"/>
                  </a:cubicBezTo>
                  <a:cubicBezTo>
                    <a:pt x="354" y="21"/>
                    <a:pt x="355" y="22"/>
                    <a:pt x="354" y="23"/>
                  </a:cubicBezTo>
                  <a:cubicBezTo>
                    <a:pt x="353" y="24"/>
                    <a:pt x="355" y="25"/>
                    <a:pt x="357" y="25"/>
                  </a:cubicBezTo>
                  <a:cubicBezTo>
                    <a:pt x="358" y="25"/>
                    <a:pt x="359" y="24"/>
                    <a:pt x="360" y="24"/>
                  </a:cubicBezTo>
                  <a:cubicBezTo>
                    <a:pt x="361" y="23"/>
                    <a:pt x="362" y="23"/>
                    <a:pt x="363" y="24"/>
                  </a:cubicBezTo>
                  <a:cubicBezTo>
                    <a:pt x="363" y="25"/>
                    <a:pt x="364" y="25"/>
                    <a:pt x="365" y="24"/>
                  </a:cubicBezTo>
                  <a:cubicBezTo>
                    <a:pt x="366" y="24"/>
                    <a:pt x="366" y="24"/>
                    <a:pt x="367" y="25"/>
                  </a:cubicBezTo>
                  <a:cubicBezTo>
                    <a:pt x="367" y="26"/>
                    <a:pt x="367" y="26"/>
                    <a:pt x="368" y="26"/>
                  </a:cubicBezTo>
                  <a:cubicBezTo>
                    <a:pt x="370" y="26"/>
                    <a:pt x="371" y="29"/>
                    <a:pt x="374" y="30"/>
                  </a:cubicBezTo>
                  <a:cubicBezTo>
                    <a:pt x="375" y="30"/>
                    <a:pt x="374" y="31"/>
                    <a:pt x="374" y="31"/>
                  </a:cubicBezTo>
                  <a:cubicBezTo>
                    <a:pt x="374" y="32"/>
                    <a:pt x="373" y="32"/>
                    <a:pt x="373" y="32"/>
                  </a:cubicBezTo>
                  <a:cubicBezTo>
                    <a:pt x="372" y="31"/>
                    <a:pt x="371" y="31"/>
                    <a:pt x="370" y="30"/>
                  </a:cubicBezTo>
                  <a:cubicBezTo>
                    <a:pt x="370" y="30"/>
                    <a:pt x="370" y="30"/>
                    <a:pt x="370" y="30"/>
                  </a:cubicBezTo>
                  <a:cubicBezTo>
                    <a:pt x="370" y="31"/>
                    <a:pt x="370" y="31"/>
                    <a:pt x="370" y="31"/>
                  </a:cubicBezTo>
                  <a:cubicBezTo>
                    <a:pt x="371" y="32"/>
                    <a:pt x="373" y="33"/>
                    <a:pt x="374" y="34"/>
                  </a:cubicBezTo>
                  <a:cubicBezTo>
                    <a:pt x="376" y="34"/>
                    <a:pt x="378" y="36"/>
                    <a:pt x="379" y="37"/>
                  </a:cubicBezTo>
                  <a:cubicBezTo>
                    <a:pt x="382" y="38"/>
                    <a:pt x="384" y="38"/>
                    <a:pt x="386" y="37"/>
                  </a:cubicBezTo>
                  <a:cubicBezTo>
                    <a:pt x="388" y="37"/>
                    <a:pt x="390" y="38"/>
                    <a:pt x="390" y="39"/>
                  </a:cubicBezTo>
                  <a:cubicBezTo>
                    <a:pt x="390" y="39"/>
                    <a:pt x="390" y="40"/>
                    <a:pt x="390" y="40"/>
                  </a:cubicBezTo>
                  <a:cubicBezTo>
                    <a:pt x="392" y="39"/>
                    <a:pt x="393" y="42"/>
                    <a:pt x="394" y="42"/>
                  </a:cubicBezTo>
                  <a:cubicBezTo>
                    <a:pt x="395" y="42"/>
                    <a:pt x="396" y="42"/>
                    <a:pt x="396" y="43"/>
                  </a:cubicBezTo>
                  <a:cubicBezTo>
                    <a:pt x="396" y="43"/>
                    <a:pt x="396" y="43"/>
                    <a:pt x="396" y="43"/>
                  </a:cubicBezTo>
                  <a:cubicBezTo>
                    <a:pt x="398" y="42"/>
                    <a:pt x="398" y="42"/>
                    <a:pt x="399" y="44"/>
                  </a:cubicBezTo>
                  <a:cubicBezTo>
                    <a:pt x="399" y="45"/>
                    <a:pt x="400" y="46"/>
                    <a:pt x="399" y="47"/>
                  </a:cubicBezTo>
                  <a:cubicBezTo>
                    <a:pt x="398" y="47"/>
                    <a:pt x="396" y="49"/>
                    <a:pt x="395" y="48"/>
                  </a:cubicBezTo>
                  <a:cubicBezTo>
                    <a:pt x="394" y="47"/>
                    <a:pt x="393" y="48"/>
                    <a:pt x="392" y="48"/>
                  </a:cubicBezTo>
                  <a:cubicBezTo>
                    <a:pt x="392" y="48"/>
                    <a:pt x="391" y="48"/>
                    <a:pt x="391" y="47"/>
                  </a:cubicBezTo>
                  <a:cubicBezTo>
                    <a:pt x="391" y="46"/>
                    <a:pt x="390" y="46"/>
                    <a:pt x="390" y="46"/>
                  </a:cubicBezTo>
                  <a:cubicBezTo>
                    <a:pt x="389" y="46"/>
                    <a:pt x="389" y="47"/>
                    <a:pt x="389" y="48"/>
                  </a:cubicBezTo>
                  <a:cubicBezTo>
                    <a:pt x="389" y="49"/>
                    <a:pt x="388" y="49"/>
                    <a:pt x="387" y="48"/>
                  </a:cubicBezTo>
                  <a:cubicBezTo>
                    <a:pt x="386" y="47"/>
                    <a:pt x="385" y="48"/>
                    <a:pt x="383" y="48"/>
                  </a:cubicBezTo>
                  <a:cubicBezTo>
                    <a:pt x="382" y="49"/>
                    <a:pt x="383" y="49"/>
                    <a:pt x="383" y="50"/>
                  </a:cubicBezTo>
                  <a:cubicBezTo>
                    <a:pt x="384" y="50"/>
                    <a:pt x="383" y="51"/>
                    <a:pt x="383" y="52"/>
                  </a:cubicBezTo>
                  <a:cubicBezTo>
                    <a:pt x="383" y="53"/>
                    <a:pt x="384" y="54"/>
                    <a:pt x="384" y="55"/>
                  </a:cubicBezTo>
                  <a:cubicBezTo>
                    <a:pt x="384" y="55"/>
                    <a:pt x="385" y="55"/>
                    <a:pt x="385" y="55"/>
                  </a:cubicBezTo>
                  <a:cubicBezTo>
                    <a:pt x="385" y="57"/>
                    <a:pt x="385" y="57"/>
                    <a:pt x="386" y="57"/>
                  </a:cubicBezTo>
                  <a:cubicBezTo>
                    <a:pt x="388" y="58"/>
                    <a:pt x="389" y="59"/>
                    <a:pt x="390" y="61"/>
                  </a:cubicBezTo>
                  <a:cubicBezTo>
                    <a:pt x="392" y="63"/>
                    <a:pt x="393" y="66"/>
                    <a:pt x="396" y="68"/>
                  </a:cubicBezTo>
                  <a:cubicBezTo>
                    <a:pt x="397" y="68"/>
                    <a:pt x="397" y="69"/>
                    <a:pt x="397" y="70"/>
                  </a:cubicBezTo>
                  <a:cubicBezTo>
                    <a:pt x="398" y="70"/>
                    <a:pt x="398" y="70"/>
                    <a:pt x="398" y="70"/>
                  </a:cubicBezTo>
                  <a:cubicBezTo>
                    <a:pt x="399" y="70"/>
                    <a:pt x="398" y="69"/>
                    <a:pt x="398" y="69"/>
                  </a:cubicBezTo>
                  <a:cubicBezTo>
                    <a:pt x="398" y="69"/>
                    <a:pt x="398" y="68"/>
                    <a:pt x="398" y="68"/>
                  </a:cubicBezTo>
                  <a:cubicBezTo>
                    <a:pt x="399" y="68"/>
                    <a:pt x="399" y="68"/>
                    <a:pt x="399" y="68"/>
                  </a:cubicBezTo>
                  <a:cubicBezTo>
                    <a:pt x="400" y="69"/>
                    <a:pt x="401" y="70"/>
                    <a:pt x="402" y="69"/>
                  </a:cubicBezTo>
                  <a:cubicBezTo>
                    <a:pt x="403" y="69"/>
                    <a:pt x="403" y="70"/>
                    <a:pt x="402" y="71"/>
                  </a:cubicBezTo>
                  <a:cubicBezTo>
                    <a:pt x="402" y="72"/>
                    <a:pt x="402" y="72"/>
                    <a:pt x="403" y="73"/>
                  </a:cubicBezTo>
                  <a:cubicBezTo>
                    <a:pt x="404" y="73"/>
                    <a:pt x="404" y="73"/>
                    <a:pt x="404" y="73"/>
                  </a:cubicBezTo>
                  <a:cubicBezTo>
                    <a:pt x="404" y="74"/>
                    <a:pt x="404" y="74"/>
                    <a:pt x="405" y="74"/>
                  </a:cubicBezTo>
                  <a:cubicBezTo>
                    <a:pt x="405" y="74"/>
                    <a:pt x="405" y="74"/>
                    <a:pt x="405" y="73"/>
                  </a:cubicBezTo>
                  <a:cubicBezTo>
                    <a:pt x="405" y="73"/>
                    <a:pt x="405" y="72"/>
                    <a:pt x="405" y="72"/>
                  </a:cubicBezTo>
                  <a:cubicBezTo>
                    <a:pt x="406" y="72"/>
                    <a:pt x="405" y="73"/>
                    <a:pt x="406" y="73"/>
                  </a:cubicBezTo>
                  <a:cubicBezTo>
                    <a:pt x="408" y="74"/>
                    <a:pt x="407" y="76"/>
                    <a:pt x="407" y="78"/>
                  </a:cubicBezTo>
                  <a:cubicBezTo>
                    <a:pt x="408" y="80"/>
                    <a:pt x="408" y="83"/>
                    <a:pt x="408" y="85"/>
                  </a:cubicBezTo>
                  <a:cubicBezTo>
                    <a:pt x="408" y="88"/>
                    <a:pt x="408" y="89"/>
                    <a:pt x="405" y="89"/>
                  </a:cubicBezTo>
                  <a:cubicBezTo>
                    <a:pt x="404" y="90"/>
                    <a:pt x="403" y="89"/>
                    <a:pt x="404" y="88"/>
                  </a:cubicBezTo>
                  <a:cubicBezTo>
                    <a:pt x="404" y="87"/>
                    <a:pt x="404" y="87"/>
                    <a:pt x="404" y="86"/>
                  </a:cubicBezTo>
                  <a:cubicBezTo>
                    <a:pt x="403" y="86"/>
                    <a:pt x="402" y="87"/>
                    <a:pt x="402" y="87"/>
                  </a:cubicBezTo>
                  <a:cubicBezTo>
                    <a:pt x="402" y="88"/>
                    <a:pt x="402" y="88"/>
                    <a:pt x="402" y="89"/>
                  </a:cubicBezTo>
                  <a:cubicBezTo>
                    <a:pt x="401" y="91"/>
                    <a:pt x="401" y="92"/>
                    <a:pt x="398" y="92"/>
                  </a:cubicBezTo>
                  <a:cubicBezTo>
                    <a:pt x="398" y="92"/>
                    <a:pt x="398" y="92"/>
                    <a:pt x="397" y="92"/>
                  </a:cubicBezTo>
                  <a:cubicBezTo>
                    <a:pt x="397" y="93"/>
                    <a:pt x="398" y="97"/>
                    <a:pt x="399" y="97"/>
                  </a:cubicBezTo>
                  <a:cubicBezTo>
                    <a:pt x="400" y="97"/>
                    <a:pt x="400" y="98"/>
                    <a:pt x="400" y="99"/>
                  </a:cubicBezTo>
                  <a:cubicBezTo>
                    <a:pt x="399" y="101"/>
                    <a:pt x="399" y="103"/>
                    <a:pt x="398" y="105"/>
                  </a:cubicBezTo>
                  <a:cubicBezTo>
                    <a:pt x="398" y="106"/>
                    <a:pt x="398" y="106"/>
                    <a:pt x="399" y="106"/>
                  </a:cubicBezTo>
                  <a:cubicBezTo>
                    <a:pt x="399" y="107"/>
                    <a:pt x="399" y="106"/>
                    <a:pt x="399" y="106"/>
                  </a:cubicBezTo>
                  <a:cubicBezTo>
                    <a:pt x="400" y="105"/>
                    <a:pt x="400" y="105"/>
                    <a:pt x="401" y="105"/>
                  </a:cubicBezTo>
                  <a:cubicBezTo>
                    <a:pt x="401" y="105"/>
                    <a:pt x="402" y="105"/>
                    <a:pt x="402" y="105"/>
                  </a:cubicBezTo>
                  <a:cubicBezTo>
                    <a:pt x="401" y="107"/>
                    <a:pt x="402" y="107"/>
                    <a:pt x="403" y="108"/>
                  </a:cubicBezTo>
                  <a:cubicBezTo>
                    <a:pt x="403" y="108"/>
                    <a:pt x="403" y="109"/>
                    <a:pt x="403" y="109"/>
                  </a:cubicBezTo>
                  <a:cubicBezTo>
                    <a:pt x="402" y="110"/>
                    <a:pt x="399" y="110"/>
                    <a:pt x="399" y="109"/>
                  </a:cubicBezTo>
                  <a:cubicBezTo>
                    <a:pt x="399" y="108"/>
                    <a:pt x="398" y="108"/>
                    <a:pt x="397" y="107"/>
                  </a:cubicBezTo>
                  <a:cubicBezTo>
                    <a:pt x="397" y="107"/>
                    <a:pt x="397" y="106"/>
                    <a:pt x="396" y="106"/>
                  </a:cubicBezTo>
                  <a:cubicBezTo>
                    <a:pt x="395" y="107"/>
                    <a:pt x="394" y="107"/>
                    <a:pt x="394" y="108"/>
                  </a:cubicBezTo>
                  <a:cubicBezTo>
                    <a:pt x="394" y="109"/>
                    <a:pt x="394" y="110"/>
                    <a:pt x="393" y="108"/>
                  </a:cubicBezTo>
                  <a:cubicBezTo>
                    <a:pt x="393" y="108"/>
                    <a:pt x="393" y="108"/>
                    <a:pt x="392" y="108"/>
                  </a:cubicBezTo>
                  <a:cubicBezTo>
                    <a:pt x="390" y="109"/>
                    <a:pt x="387" y="109"/>
                    <a:pt x="384" y="109"/>
                  </a:cubicBezTo>
                  <a:cubicBezTo>
                    <a:pt x="383" y="109"/>
                    <a:pt x="381" y="110"/>
                    <a:pt x="380" y="109"/>
                  </a:cubicBezTo>
                  <a:cubicBezTo>
                    <a:pt x="380" y="109"/>
                    <a:pt x="379" y="109"/>
                    <a:pt x="379" y="109"/>
                  </a:cubicBezTo>
                  <a:cubicBezTo>
                    <a:pt x="379" y="110"/>
                    <a:pt x="378" y="110"/>
                    <a:pt x="377" y="110"/>
                  </a:cubicBezTo>
                  <a:cubicBezTo>
                    <a:pt x="377" y="110"/>
                    <a:pt x="377" y="110"/>
                    <a:pt x="377" y="110"/>
                  </a:cubicBezTo>
                  <a:cubicBezTo>
                    <a:pt x="377" y="110"/>
                    <a:pt x="377" y="110"/>
                    <a:pt x="377" y="111"/>
                  </a:cubicBezTo>
                  <a:cubicBezTo>
                    <a:pt x="379" y="112"/>
                    <a:pt x="381" y="112"/>
                    <a:pt x="383" y="112"/>
                  </a:cubicBezTo>
                  <a:cubicBezTo>
                    <a:pt x="386" y="112"/>
                    <a:pt x="389" y="113"/>
                    <a:pt x="392" y="112"/>
                  </a:cubicBezTo>
                  <a:cubicBezTo>
                    <a:pt x="393" y="111"/>
                    <a:pt x="395" y="111"/>
                    <a:pt x="396" y="112"/>
                  </a:cubicBezTo>
                  <a:cubicBezTo>
                    <a:pt x="396" y="113"/>
                    <a:pt x="397" y="113"/>
                    <a:pt x="396" y="114"/>
                  </a:cubicBezTo>
                  <a:cubicBezTo>
                    <a:pt x="395" y="114"/>
                    <a:pt x="396" y="114"/>
                    <a:pt x="396" y="114"/>
                  </a:cubicBezTo>
                  <a:cubicBezTo>
                    <a:pt x="398" y="114"/>
                    <a:pt x="397" y="115"/>
                    <a:pt x="396" y="116"/>
                  </a:cubicBezTo>
                  <a:cubicBezTo>
                    <a:pt x="396" y="116"/>
                    <a:pt x="395" y="116"/>
                    <a:pt x="396" y="117"/>
                  </a:cubicBezTo>
                  <a:cubicBezTo>
                    <a:pt x="396" y="117"/>
                    <a:pt x="396" y="118"/>
                    <a:pt x="397" y="117"/>
                  </a:cubicBezTo>
                  <a:cubicBezTo>
                    <a:pt x="397" y="117"/>
                    <a:pt x="397" y="117"/>
                    <a:pt x="398" y="117"/>
                  </a:cubicBezTo>
                  <a:cubicBezTo>
                    <a:pt x="398" y="118"/>
                    <a:pt x="399" y="118"/>
                    <a:pt x="398" y="118"/>
                  </a:cubicBezTo>
                  <a:cubicBezTo>
                    <a:pt x="398" y="119"/>
                    <a:pt x="398" y="119"/>
                    <a:pt x="398" y="118"/>
                  </a:cubicBezTo>
                  <a:cubicBezTo>
                    <a:pt x="396" y="118"/>
                    <a:pt x="395" y="119"/>
                    <a:pt x="393" y="119"/>
                  </a:cubicBezTo>
                  <a:cubicBezTo>
                    <a:pt x="391" y="119"/>
                    <a:pt x="389" y="120"/>
                    <a:pt x="387" y="119"/>
                  </a:cubicBezTo>
                  <a:cubicBezTo>
                    <a:pt x="385" y="118"/>
                    <a:pt x="383" y="118"/>
                    <a:pt x="381" y="117"/>
                  </a:cubicBezTo>
                  <a:cubicBezTo>
                    <a:pt x="381" y="117"/>
                    <a:pt x="380" y="117"/>
                    <a:pt x="380" y="118"/>
                  </a:cubicBezTo>
                  <a:cubicBezTo>
                    <a:pt x="380" y="118"/>
                    <a:pt x="381" y="118"/>
                    <a:pt x="381" y="118"/>
                  </a:cubicBezTo>
                  <a:cubicBezTo>
                    <a:pt x="382" y="119"/>
                    <a:pt x="383" y="119"/>
                    <a:pt x="384" y="120"/>
                  </a:cubicBezTo>
                  <a:cubicBezTo>
                    <a:pt x="386" y="120"/>
                    <a:pt x="386" y="122"/>
                    <a:pt x="388" y="123"/>
                  </a:cubicBezTo>
                  <a:cubicBezTo>
                    <a:pt x="388" y="124"/>
                    <a:pt x="388" y="124"/>
                    <a:pt x="388" y="124"/>
                  </a:cubicBezTo>
                  <a:cubicBezTo>
                    <a:pt x="387" y="125"/>
                    <a:pt x="385" y="125"/>
                    <a:pt x="386" y="127"/>
                  </a:cubicBezTo>
                  <a:cubicBezTo>
                    <a:pt x="386" y="127"/>
                    <a:pt x="385" y="127"/>
                    <a:pt x="385" y="127"/>
                  </a:cubicBezTo>
                  <a:cubicBezTo>
                    <a:pt x="383" y="128"/>
                    <a:pt x="381" y="128"/>
                    <a:pt x="379" y="128"/>
                  </a:cubicBezTo>
                  <a:cubicBezTo>
                    <a:pt x="377" y="128"/>
                    <a:pt x="377" y="130"/>
                    <a:pt x="376" y="130"/>
                  </a:cubicBezTo>
                  <a:cubicBezTo>
                    <a:pt x="376" y="130"/>
                    <a:pt x="376" y="130"/>
                    <a:pt x="377" y="130"/>
                  </a:cubicBezTo>
                  <a:cubicBezTo>
                    <a:pt x="377" y="130"/>
                    <a:pt x="377" y="130"/>
                    <a:pt x="378" y="130"/>
                  </a:cubicBezTo>
                  <a:cubicBezTo>
                    <a:pt x="378" y="130"/>
                    <a:pt x="378" y="131"/>
                    <a:pt x="378" y="131"/>
                  </a:cubicBezTo>
                  <a:cubicBezTo>
                    <a:pt x="378" y="131"/>
                    <a:pt x="378" y="131"/>
                    <a:pt x="377" y="131"/>
                  </a:cubicBezTo>
                  <a:cubicBezTo>
                    <a:pt x="375" y="131"/>
                    <a:pt x="373" y="132"/>
                    <a:pt x="371" y="131"/>
                  </a:cubicBezTo>
                  <a:cubicBezTo>
                    <a:pt x="370" y="131"/>
                    <a:pt x="369" y="129"/>
                    <a:pt x="367" y="130"/>
                  </a:cubicBezTo>
                  <a:cubicBezTo>
                    <a:pt x="366" y="131"/>
                    <a:pt x="365" y="130"/>
                    <a:pt x="363" y="130"/>
                  </a:cubicBezTo>
                  <a:cubicBezTo>
                    <a:pt x="362" y="130"/>
                    <a:pt x="360" y="130"/>
                    <a:pt x="359" y="130"/>
                  </a:cubicBezTo>
                  <a:cubicBezTo>
                    <a:pt x="357" y="130"/>
                    <a:pt x="356" y="129"/>
                    <a:pt x="355" y="130"/>
                  </a:cubicBezTo>
                  <a:cubicBezTo>
                    <a:pt x="354" y="131"/>
                    <a:pt x="353" y="129"/>
                    <a:pt x="352" y="129"/>
                  </a:cubicBezTo>
                  <a:cubicBezTo>
                    <a:pt x="352" y="129"/>
                    <a:pt x="351" y="129"/>
                    <a:pt x="351" y="129"/>
                  </a:cubicBezTo>
                  <a:cubicBezTo>
                    <a:pt x="349" y="129"/>
                    <a:pt x="346" y="129"/>
                    <a:pt x="345" y="128"/>
                  </a:cubicBezTo>
                  <a:cubicBezTo>
                    <a:pt x="344" y="128"/>
                    <a:pt x="344" y="127"/>
                    <a:pt x="343" y="127"/>
                  </a:cubicBezTo>
                  <a:cubicBezTo>
                    <a:pt x="343" y="127"/>
                    <a:pt x="342" y="127"/>
                    <a:pt x="342" y="127"/>
                  </a:cubicBezTo>
                  <a:cubicBezTo>
                    <a:pt x="342" y="128"/>
                    <a:pt x="343" y="128"/>
                    <a:pt x="343" y="128"/>
                  </a:cubicBezTo>
                  <a:cubicBezTo>
                    <a:pt x="344" y="129"/>
                    <a:pt x="345" y="130"/>
                    <a:pt x="347" y="130"/>
                  </a:cubicBezTo>
                  <a:cubicBezTo>
                    <a:pt x="347" y="130"/>
                    <a:pt x="347" y="130"/>
                    <a:pt x="348" y="130"/>
                  </a:cubicBezTo>
                  <a:cubicBezTo>
                    <a:pt x="348" y="130"/>
                    <a:pt x="349" y="129"/>
                    <a:pt x="349" y="130"/>
                  </a:cubicBezTo>
                  <a:cubicBezTo>
                    <a:pt x="350" y="131"/>
                    <a:pt x="350" y="131"/>
                    <a:pt x="351" y="131"/>
                  </a:cubicBezTo>
                  <a:cubicBezTo>
                    <a:pt x="352" y="130"/>
                    <a:pt x="352" y="131"/>
                    <a:pt x="353" y="132"/>
                  </a:cubicBezTo>
                  <a:cubicBezTo>
                    <a:pt x="353" y="132"/>
                    <a:pt x="353" y="133"/>
                    <a:pt x="353" y="134"/>
                  </a:cubicBezTo>
                  <a:cubicBezTo>
                    <a:pt x="352" y="134"/>
                    <a:pt x="352" y="133"/>
                    <a:pt x="352" y="133"/>
                  </a:cubicBezTo>
                  <a:cubicBezTo>
                    <a:pt x="351" y="132"/>
                    <a:pt x="351" y="132"/>
                    <a:pt x="350" y="132"/>
                  </a:cubicBezTo>
                  <a:cubicBezTo>
                    <a:pt x="349" y="133"/>
                    <a:pt x="349" y="133"/>
                    <a:pt x="348" y="132"/>
                  </a:cubicBezTo>
                  <a:cubicBezTo>
                    <a:pt x="347" y="131"/>
                    <a:pt x="346" y="132"/>
                    <a:pt x="344" y="132"/>
                  </a:cubicBezTo>
                  <a:cubicBezTo>
                    <a:pt x="344" y="132"/>
                    <a:pt x="344" y="133"/>
                    <a:pt x="344" y="133"/>
                  </a:cubicBezTo>
                  <a:cubicBezTo>
                    <a:pt x="344" y="134"/>
                    <a:pt x="344" y="134"/>
                    <a:pt x="345" y="134"/>
                  </a:cubicBezTo>
                  <a:cubicBezTo>
                    <a:pt x="345" y="134"/>
                    <a:pt x="346" y="134"/>
                    <a:pt x="345" y="135"/>
                  </a:cubicBezTo>
                  <a:cubicBezTo>
                    <a:pt x="345" y="135"/>
                    <a:pt x="345" y="135"/>
                    <a:pt x="344" y="135"/>
                  </a:cubicBezTo>
                  <a:cubicBezTo>
                    <a:pt x="344" y="134"/>
                    <a:pt x="344" y="134"/>
                    <a:pt x="343" y="134"/>
                  </a:cubicBezTo>
                  <a:cubicBezTo>
                    <a:pt x="343" y="134"/>
                    <a:pt x="342" y="134"/>
                    <a:pt x="342" y="135"/>
                  </a:cubicBezTo>
                  <a:cubicBezTo>
                    <a:pt x="342" y="135"/>
                    <a:pt x="342" y="135"/>
                    <a:pt x="342" y="135"/>
                  </a:cubicBezTo>
                  <a:cubicBezTo>
                    <a:pt x="342" y="136"/>
                    <a:pt x="343" y="136"/>
                    <a:pt x="343" y="136"/>
                  </a:cubicBezTo>
                  <a:cubicBezTo>
                    <a:pt x="344" y="135"/>
                    <a:pt x="344" y="135"/>
                    <a:pt x="344" y="136"/>
                  </a:cubicBezTo>
                  <a:cubicBezTo>
                    <a:pt x="345" y="136"/>
                    <a:pt x="344" y="136"/>
                    <a:pt x="344" y="136"/>
                  </a:cubicBezTo>
                  <a:cubicBezTo>
                    <a:pt x="344" y="137"/>
                    <a:pt x="343" y="138"/>
                    <a:pt x="345" y="138"/>
                  </a:cubicBezTo>
                  <a:cubicBezTo>
                    <a:pt x="346" y="139"/>
                    <a:pt x="347" y="139"/>
                    <a:pt x="347" y="141"/>
                  </a:cubicBezTo>
                  <a:cubicBezTo>
                    <a:pt x="347" y="142"/>
                    <a:pt x="348" y="143"/>
                    <a:pt x="349" y="142"/>
                  </a:cubicBezTo>
                  <a:cubicBezTo>
                    <a:pt x="350" y="141"/>
                    <a:pt x="350" y="141"/>
                    <a:pt x="350" y="142"/>
                  </a:cubicBezTo>
                  <a:cubicBezTo>
                    <a:pt x="350" y="142"/>
                    <a:pt x="351" y="143"/>
                    <a:pt x="351" y="143"/>
                  </a:cubicBezTo>
                  <a:cubicBezTo>
                    <a:pt x="352" y="143"/>
                    <a:pt x="352" y="143"/>
                    <a:pt x="352" y="144"/>
                  </a:cubicBezTo>
                  <a:cubicBezTo>
                    <a:pt x="354" y="143"/>
                    <a:pt x="354" y="146"/>
                    <a:pt x="356" y="146"/>
                  </a:cubicBezTo>
                  <a:cubicBezTo>
                    <a:pt x="356" y="146"/>
                    <a:pt x="356" y="146"/>
                    <a:pt x="356" y="147"/>
                  </a:cubicBezTo>
                  <a:cubicBezTo>
                    <a:pt x="357" y="149"/>
                    <a:pt x="359" y="149"/>
                    <a:pt x="360" y="150"/>
                  </a:cubicBezTo>
                  <a:cubicBezTo>
                    <a:pt x="361" y="150"/>
                    <a:pt x="362" y="151"/>
                    <a:pt x="362" y="152"/>
                  </a:cubicBezTo>
                  <a:cubicBezTo>
                    <a:pt x="363" y="154"/>
                    <a:pt x="365" y="154"/>
                    <a:pt x="367" y="154"/>
                  </a:cubicBezTo>
                  <a:cubicBezTo>
                    <a:pt x="371" y="154"/>
                    <a:pt x="374" y="156"/>
                    <a:pt x="377" y="156"/>
                  </a:cubicBezTo>
                  <a:cubicBezTo>
                    <a:pt x="377" y="156"/>
                    <a:pt x="377" y="157"/>
                    <a:pt x="377" y="157"/>
                  </a:cubicBezTo>
                  <a:cubicBezTo>
                    <a:pt x="378" y="160"/>
                    <a:pt x="380" y="161"/>
                    <a:pt x="382" y="162"/>
                  </a:cubicBezTo>
                  <a:cubicBezTo>
                    <a:pt x="383" y="163"/>
                    <a:pt x="383" y="163"/>
                    <a:pt x="382" y="164"/>
                  </a:cubicBezTo>
                  <a:cubicBezTo>
                    <a:pt x="382" y="165"/>
                    <a:pt x="382" y="165"/>
                    <a:pt x="383" y="165"/>
                  </a:cubicBezTo>
                  <a:cubicBezTo>
                    <a:pt x="384" y="165"/>
                    <a:pt x="384" y="166"/>
                    <a:pt x="383" y="166"/>
                  </a:cubicBezTo>
                  <a:cubicBezTo>
                    <a:pt x="382" y="167"/>
                    <a:pt x="382" y="167"/>
                    <a:pt x="382" y="168"/>
                  </a:cubicBezTo>
                  <a:cubicBezTo>
                    <a:pt x="381" y="168"/>
                    <a:pt x="380" y="169"/>
                    <a:pt x="379" y="168"/>
                  </a:cubicBezTo>
                  <a:cubicBezTo>
                    <a:pt x="378" y="167"/>
                    <a:pt x="378" y="166"/>
                    <a:pt x="376" y="167"/>
                  </a:cubicBezTo>
                  <a:cubicBezTo>
                    <a:pt x="376" y="167"/>
                    <a:pt x="376" y="167"/>
                    <a:pt x="376" y="167"/>
                  </a:cubicBezTo>
                  <a:cubicBezTo>
                    <a:pt x="376" y="165"/>
                    <a:pt x="375" y="166"/>
                    <a:pt x="374" y="166"/>
                  </a:cubicBezTo>
                  <a:cubicBezTo>
                    <a:pt x="372" y="166"/>
                    <a:pt x="371" y="166"/>
                    <a:pt x="370" y="166"/>
                  </a:cubicBezTo>
                  <a:cubicBezTo>
                    <a:pt x="370" y="166"/>
                    <a:pt x="369" y="166"/>
                    <a:pt x="369" y="166"/>
                  </a:cubicBezTo>
                  <a:cubicBezTo>
                    <a:pt x="369" y="167"/>
                    <a:pt x="370" y="167"/>
                    <a:pt x="370" y="167"/>
                  </a:cubicBezTo>
                  <a:cubicBezTo>
                    <a:pt x="370" y="166"/>
                    <a:pt x="371" y="166"/>
                    <a:pt x="371" y="167"/>
                  </a:cubicBezTo>
                  <a:cubicBezTo>
                    <a:pt x="372" y="167"/>
                    <a:pt x="373" y="166"/>
                    <a:pt x="372" y="167"/>
                  </a:cubicBezTo>
                  <a:cubicBezTo>
                    <a:pt x="372" y="168"/>
                    <a:pt x="372" y="168"/>
                    <a:pt x="371" y="168"/>
                  </a:cubicBezTo>
                  <a:cubicBezTo>
                    <a:pt x="370" y="168"/>
                    <a:pt x="368" y="168"/>
                    <a:pt x="367" y="168"/>
                  </a:cubicBezTo>
                  <a:cubicBezTo>
                    <a:pt x="366" y="168"/>
                    <a:pt x="364" y="168"/>
                    <a:pt x="364" y="170"/>
                  </a:cubicBezTo>
                  <a:cubicBezTo>
                    <a:pt x="364" y="170"/>
                    <a:pt x="364" y="170"/>
                    <a:pt x="364" y="170"/>
                  </a:cubicBezTo>
                  <a:cubicBezTo>
                    <a:pt x="363" y="170"/>
                    <a:pt x="363" y="170"/>
                    <a:pt x="363" y="169"/>
                  </a:cubicBezTo>
                  <a:cubicBezTo>
                    <a:pt x="362" y="168"/>
                    <a:pt x="360" y="167"/>
                    <a:pt x="359" y="168"/>
                  </a:cubicBezTo>
                  <a:cubicBezTo>
                    <a:pt x="358" y="170"/>
                    <a:pt x="356" y="169"/>
                    <a:pt x="356" y="171"/>
                  </a:cubicBezTo>
                  <a:cubicBezTo>
                    <a:pt x="356" y="171"/>
                    <a:pt x="356" y="171"/>
                    <a:pt x="356" y="171"/>
                  </a:cubicBezTo>
                  <a:cubicBezTo>
                    <a:pt x="352" y="170"/>
                    <a:pt x="350" y="172"/>
                    <a:pt x="347" y="172"/>
                  </a:cubicBezTo>
                  <a:cubicBezTo>
                    <a:pt x="345" y="172"/>
                    <a:pt x="344" y="173"/>
                    <a:pt x="343" y="173"/>
                  </a:cubicBezTo>
                  <a:cubicBezTo>
                    <a:pt x="340" y="172"/>
                    <a:pt x="338" y="174"/>
                    <a:pt x="336" y="173"/>
                  </a:cubicBezTo>
                  <a:cubicBezTo>
                    <a:pt x="335" y="173"/>
                    <a:pt x="334" y="174"/>
                    <a:pt x="333" y="174"/>
                  </a:cubicBezTo>
                  <a:cubicBezTo>
                    <a:pt x="331" y="174"/>
                    <a:pt x="329" y="174"/>
                    <a:pt x="327" y="174"/>
                  </a:cubicBezTo>
                  <a:cubicBezTo>
                    <a:pt x="326" y="174"/>
                    <a:pt x="325" y="174"/>
                    <a:pt x="324" y="175"/>
                  </a:cubicBezTo>
                  <a:cubicBezTo>
                    <a:pt x="322" y="176"/>
                    <a:pt x="320" y="175"/>
                    <a:pt x="318" y="176"/>
                  </a:cubicBezTo>
                  <a:cubicBezTo>
                    <a:pt x="318" y="176"/>
                    <a:pt x="318" y="176"/>
                    <a:pt x="318" y="176"/>
                  </a:cubicBezTo>
                  <a:cubicBezTo>
                    <a:pt x="317" y="175"/>
                    <a:pt x="315" y="175"/>
                    <a:pt x="314" y="176"/>
                  </a:cubicBezTo>
                  <a:cubicBezTo>
                    <a:pt x="313" y="176"/>
                    <a:pt x="312" y="177"/>
                    <a:pt x="312" y="176"/>
                  </a:cubicBezTo>
                  <a:cubicBezTo>
                    <a:pt x="311" y="175"/>
                    <a:pt x="309" y="175"/>
                    <a:pt x="308" y="176"/>
                  </a:cubicBezTo>
                  <a:cubicBezTo>
                    <a:pt x="308" y="176"/>
                    <a:pt x="308" y="177"/>
                    <a:pt x="307" y="176"/>
                  </a:cubicBezTo>
                  <a:cubicBezTo>
                    <a:pt x="306" y="176"/>
                    <a:pt x="305" y="177"/>
                    <a:pt x="303" y="176"/>
                  </a:cubicBezTo>
                  <a:cubicBezTo>
                    <a:pt x="302" y="176"/>
                    <a:pt x="301" y="176"/>
                    <a:pt x="300" y="178"/>
                  </a:cubicBezTo>
                  <a:cubicBezTo>
                    <a:pt x="300" y="178"/>
                    <a:pt x="299" y="178"/>
                    <a:pt x="299" y="178"/>
                  </a:cubicBezTo>
                  <a:cubicBezTo>
                    <a:pt x="298" y="176"/>
                    <a:pt x="297" y="178"/>
                    <a:pt x="296" y="178"/>
                  </a:cubicBezTo>
                  <a:cubicBezTo>
                    <a:pt x="296" y="178"/>
                    <a:pt x="296" y="178"/>
                    <a:pt x="296" y="178"/>
                  </a:cubicBezTo>
                  <a:cubicBezTo>
                    <a:pt x="296" y="178"/>
                    <a:pt x="296" y="178"/>
                    <a:pt x="296" y="178"/>
                  </a:cubicBezTo>
                  <a:cubicBezTo>
                    <a:pt x="296" y="178"/>
                    <a:pt x="296" y="178"/>
                    <a:pt x="296" y="178"/>
                  </a:cubicBezTo>
                  <a:cubicBezTo>
                    <a:pt x="296" y="178"/>
                    <a:pt x="296" y="178"/>
                    <a:pt x="296" y="178"/>
                  </a:cubicBezTo>
                  <a:cubicBezTo>
                    <a:pt x="295" y="178"/>
                    <a:pt x="294" y="178"/>
                    <a:pt x="293" y="178"/>
                  </a:cubicBezTo>
                  <a:cubicBezTo>
                    <a:pt x="292" y="178"/>
                    <a:pt x="292" y="178"/>
                    <a:pt x="292" y="179"/>
                  </a:cubicBezTo>
                  <a:cubicBezTo>
                    <a:pt x="292" y="179"/>
                    <a:pt x="292" y="180"/>
                    <a:pt x="291" y="180"/>
                  </a:cubicBezTo>
                  <a:cubicBezTo>
                    <a:pt x="289" y="180"/>
                    <a:pt x="287" y="182"/>
                    <a:pt x="285" y="181"/>
                  </a:cubicBezTo>
                  <a:cubicBezTo>
                    <a:pt x="285" y="181"/>
                    <a:pt x="285" y="181"/>
                    <a:pt x="285" y="181"/>
                  </a:cubicBezTo>
                  <a:close/>
                  <a:moveTo>
                    <a:pt x="353" y="166"/>
                  </a:moveTo>
                  <a:cubicBezTo>
                    <a:pt x="353" y="166"/>
                    <a:pt x="353" y="166"/>
                    <a:pt x="353" y="166"/>
                  </a:cubicBezTo>
                  <a:cubicBezTo>
                    <a:pt x="353" y="166"/>
                    <a:pt x="353" y="166"/>
                    <a:pt x="353" y="166"/>
                  </a:cubicBezTo>
                  <a:cubicBezTo>
                    <a:pt x="353" y="166"/>
                    <a:pt x="353" y="166"/>
                    <a:pt x="353" y="166"/>
                  </a:cubicBezTo>
                  <a:cubicBezTo>
                    <a:pt x="353" y="166"/>
                    <a:pt x="353" y="166"/>
                    <a:pt x="353" y="166"/>
                  </a:cubicBezTo>
                  <a:close/>
                  <a:moveTo>
                    <a:pt x="109" y="100"/>
                  </a:moveTo>
                  <a:cubicBezTo>
                    <a:pt x="109" y="100"/>
                    <a:pt x="109" y="100"/>
                    <a:pt x="109" y="100"/>
                  </a:cubicBezTo>
                  <a:cubicBezTo>
                    <a:pt x="109" y="100"/>
                    <a:pt x="109" y="100"/>
                    <a:pt x="109" y="100"/>
                  </a:cubicBezTo>
                  <a:cubicBezTo>
                    <a:pt x="109" y="100"/>
                    <a:pt x="109" y="100"/>
                    <a:pt x="109" y="100"/>
                  </a:cubicBezTo>
                  <a:cubicBezTo>
                    <a:pt x="109" y="100"/>
                    <a:pt x="109" y="100"/>
                    <a:pt x="109" y="100"/>
                  </a:cubicBezTo>
                  <a:cubicBezTo>
                    <a:pt x="109" y="100"/>
                    <a:pt x="109" y="100"/>
                    <a:pt x="109" y="100"/>
                  </a:cubicBezTo>
                  <a:close/>
                  <a:moveTo>
                    <a:pt x="160" y="174"/>
                  </a:moveTo>
                  <a:cubicBezTo>
                    <a:pt x="160" y="174"/>
                    <a:pt x="160" y="174"/>
                    <a:pt x="160" y="174"/>
                  </a:cubicBezTo>
                  <a:cubicBezTo>
                    <a:pt x="160" y="174"/>
                    <a:pt x="160" y="174"/>
                    <a:pt x="160" y="174"/>
                  </a:cubicBezTo>
                  <a:cubicBezTo>
                    <a:pt x="161" y="174"/>
                    <a:pt x="161" y="173"/>
                    <a:pt x="162" y="174"/>
                  </a:cubicBezTo>
                  <a:cubicBezTo>
                    <a:pt x="162" y="174"/>
                    <a:pt x="162" y="174"/>
                    <a:pt x="162" y="174"/>
                  </a:cubicBezTo>
                  <a:cubicBezTo>
                    <a:pt x="160" y="174"/>
                    <a:pt x="160" y="176"/>
                    <a:pt x="159" y="177"/>
                  </a:cubicBezTo>
                  <a:cubicBezTo>
                    <a:pt x="159" y="177"/>
                    <a:pt x="159" y="177"/>
                    <a:pt x="159" y="177"/>
                  </a:cubicBezTo>
                  <a:cubicBezTo>
                    <a:pt x="159" y="177"/>
                    <a:pt x="159" y="177"/>
                    <a:pt x="159" y="177"/>
                  </a:cubicBezTo>
                  <a:cubicBezTo>
                    <a:pt x="160" y="177"/>
                    <a:pt x="161" y="176"/>
                    <a:pt x="162" y="176"/>
                  </a:cubicBezTo>
                  <a:cubicBezTo>
                    <a:pt x="162" y="176"/>
                    <a:pt x="163" y="176"/>
                    <a:pt x="163" y="176"/>
                  </a:cubicBezTo>
                  <a:cubicBezTo>
                    <a:pt x="163" y="177"/>
                    <a:pt x="162" y="177"/>
                    <a:pt x="162" y="177"/>
                  </a:cubicBezTo>
                  <a:cubicBezTo>
                    <a:pt x="162" y="177"/>
                    <a:pt x="162" y="177"/>
                    <a:pt x="161" y="178"/>
                  </a:cubicBezTo>
                  <a:cubicBezTo>
                    <a:pt x="160" y="179"/>
                    <a:pt x="156" y="179"/>
                    <a:pt x="155" y="178"/>
                  </a:cubicBezTo>
                  <a:cubicBezTo>
                    <a:pt x="155" y="177"/>
                    <a:pt x="155" y="177"/>
                    <a:pt x="156" y="177"/>
                  </a:cubicBezTo>
                  <a:cubicBezTo>
                    <a:pt x="157" y="177"/>
                    <a:pt x="158" y="176"/>
                    <a:pt x="159" y="176"/>
                  </a:cubicBezTo>
                  <a:cubicBezTo>
                    <a:pt x="159" y="176"/>
                    <a:pt x="160" y="176"/>
                    <a:pt x="160" y="175"/>
                  </a:cubicBezTo>
                  <a:cubicBezTo>
                    <a:pt x="160" y="175"/>
                    <a:pt x="159" y="175"/>
                    <a:pt x="159" y="175"/>
                  </a:cubicBezTo>
                  <a:cubicBezTo>
                    <a:pt x="158" y="175"/>
                    <a:pt x="157" y="175"/>
                    <a:pt x="156" y="175"/>
                  </a:cubicBezTo>
                  <a:cubicBezTo>
                    <a:pt x="154" y="175"/>
                    <a:pt x="151" y="177"/>
                    <a:pt x="149" y="178"/>
                  </a:cubicBezTo>
                  <a:cubicBezTo>
                    <a:pt x="148" y="179"/>
                    <a:pt x="147" y="179"/>
                    <a:pt x="145" y="180"/>
                  </a:cubicBezTo>
                  <a:cubicBezTo>
                    <a:pt x="144" y="181"/>
                    <a:pt x="142" y="182"/>
                    <a:pt x="141" y="183"/>
                  </a:cubicBezTo>
                  <a:cubicBezTo>
                    <a:pt x="140" y="183"/>
                    <a:pt x="139" y="184"/>
                    <a:pt x="141" y="184"/>
                  </a:cubicBezTo>
                  <a:cubicBezTo>
                    <a:pt x="141" y="184"/>
                    <a:pt x="141" y="185"/>
                    <a:pt x="141" y="185"/>
                  </a:cubicBezTo>
                  <a:cubicBezTo>
                    <a:pt x="140" y="185"/>
                    <a:pt x="139" y="186"/>
                    <a:pt x="138" y="186"/>
                  </a:cubicBezTo>
                  <a:cubicBezTo>
                    <a:pt x="138" y="186"/>
                    <a:pt x="138" y="187"/>
                    <a:pt x="138" y="186"/>
                  </a:cubicBezTo>
                  <a:cubicBezTo>
                    <a:pt x="138" y="185"/>
                    <a:pt x="137" y="185"/>
                    <a:pt x="136" y="185"/>
                  </a:cubicBezTo>
                  <a:cubicBezTo>
                    <a:pt x="135" y="185"/>
                    <a:pt x="134" y="185"/>
                    <a:pt x="135" y="187"/>
                  </a:cubicBezTo>
                  <a:cubicBezTo>
                    <a:pt x="135" y="188"/>
                    <a:pt x="134" y="188"/>
                    <a:pt x="134" y="188"/>
                  </a:cubicBezTo>
                  <a:cubicBezTo>
                    <a:pt x="133" y="189"/>
                    <a:pt x="132" y="189"/>
                    <a:pt x="131" y="190"/>
                  </a:cubicBezTo>
                  <a:cubicBezTo>
                    <a:pt x="131" y="190"/>
                    <a:pt x="131" y="191"/>
                    <a:pt x="131" y="191"/>
                  </a:cubicBezTo>
                  <a:cubicBezTo>
                    <a:pt x="132" y="189"/>
                    <a:pt x="133" y="191"/>
                    <a:pt x="134" y="191"/>
                  </a:cubicBezTo>
                  <a:cubicBezTo>
                    <a:pt x="136" y="190"/>
                    <a:pt x="137" y="190"/>
                    <a:pt x="139" y="190"/>
                  </a:cubicBezTo>
                  <a:cubicBezTo>
                    <a:pt x="140" y="190"/>
                    <a:pt x="141" y="190"/>
                    <a:pt x="142" y="190"/>
                  </a:cubicBezTo>
                  <a:cubicBezTo>
                    <a:pt x="142" y="190"/>
                    <a:pt x="143" y="190"/>
                    <a:pt x="143" y="190"/>
                  </a:cubicBezTo>
                  <a:cubicBezTo>
                    <a:pt x="143" y="189"/>
                    <a:pt x="144" y="188"/>
                    <a:pt x="145" y="188"/>
                  </a:cubicBezTo>
                  <a:cubicBezTo>
                    <a:pt x="145" y="188"/>
                    <a:pt x="145" y="187"/>
                    <a:pt x="145" y="187"/>
                  </a:cubicBezTo>
                  <a:cubicBezTo>
                    <a:pt x="145" y="186"/>
                    <a:pt x="144" y="187"/>
                    <a:pt x="144" y="187"/>
                  </a:cubicBezTo>
                  <a:cubicBezTo>
                    <a:pt x="144" y="187"/>
                    <a:pt x="143" y="187"/>
                    <a:pt x="143" y="187"/>
                  </a:cubicBezTo>
                  <a:cubicBezTo>
                    <a:pt x="142" y="186"/>
                    <a:pt x="144" y="186"/>
                    <a:pt x="144" y="186"/>
                  </a:cubicBezTo>
                  <a:cubicBezTo>
                    <a:pt x="144" y="186"/>
                    <a:pt x="145" y="186"/>
                    <a:pt x="145" y="185"/>
                  </a:cubicBezTo>
                  <a:cubicBezTo>
                    <a:pt x="145" y="185"/>
                    <a:pt x="145" y="185"/>
                    <a:pt x="145" y="185"/>
                  </a:cubicBezTo>
                  <a:cubicBezTo>
                    <a:pt x="146" y="186"/>
                    <a:pt x="147" y="187"/>
                    <a:pt x="148" y="186"/>
                  </a:cubicBezTo>
                  <a:cubicBezTo>
                    <a:pt x="150" y="185"/>
                    <a:pt x="152" y="185"/>
                    <a:pt x="154" y="184"/>
                  </a:cubicBezTo>
                  <a:cubicBezTo>
                    <a:pt x="155" y="183"/>
                    <a:pt x="156" y="183"/>
                    <a:pt x="157" y="182"/>
                  </a:cubicBezTo>
                  <a:cubicBezTo>
                    <a:pt x="159" y="181"/>
                    <a:pt x="160" y="182"/>
                    <a:pt x="162" y="181"/>
                  </a:cubicBezTo>
                  <a:cubicBezTo>
                    <a:pt x="162" y="181"/>
                    <a:pt x="162" y="181"/>
                    <a:pt x="162" y="181"/>
                  </a:cubicBezTo>
                  <a:cubicBezTo>
                    <a:pt x="163" y="181"/>
                    <a:pt x="163" y="181"/>
                    <a:pt x="163" y="181"/>
                  </a:cubicBezTo>
                  <a:cubicBezTo>
                    <a:pt x="163" y="181"/>
                    <a:pt x="163" y="180"/>
                    <a:pt x="163" y="180"/>
                  </a:cubicBezTo>
                  <a:cubicBezTo>
                    <a:pt x="163" y="180"/>
                    <a:pt x="163" y="180"/>
                    <a:pt x="162" y="180"/>
                  </a:cubicBezTo>
                  <a:cubicBezTo>
                    <a:pt x="162" y="181"/>
                    <a:pt x="162" y="181"/>
                    <a:pt x="162" y="181"/>
                  </a:cubicBezTo>
                  <a:cubicBezTo>
                    <a:pt x="162" y="181"/>
                    <a:pt x="162" y="181"/>
                    <a:pt x="161" y="180"/>
                  </a:cubicBezTo>
                  <a:cubicBezTo>
                    <a:pt x="161" y="180"/>
                    <a:pt x="161" y="181"/>
                    <a:pt x="160" y="180"/>
                  </a:cubicBezTo>
                  <a:cubicBezTo>
                    <a:pt x="160" y="180"/>
                    <a:pt x="161" y="180"/>
                    <a:pt x="161" y="180"/>
                  </a:cubicBezTo>
                  <a:cubicBezTo>
                    <a:pt x="163" y="179"/>
                    <a:pt x="164" y="180"/>
                    <a:pt x="165" y="180"/>
                  </a:cubicBezTo>
                  <a:cubicBezTo>
                    <a:pt x="166" y="180"/>
                    <a:pt x="168" y="180"/>
                    <a:pt x="167" y="179"/>
                  </a:cubicBezTo>
                  <a:cubicBezTo>
                    <a:pt x="167" y="178"/>
                    <a:pt x="168" y="178"/>
                    <a:pt x="168" y="178"/>
                  </a:cubicBezTo>
                  <a:cubicBezTo>
                    <a:pt x="170" y="178"/>
                    <a:pt x="171" y="177"/>
                    <a:pt x="172" y="177"/>
                  </a:cubicBezTo>
                  <a:cubicBezTo>
                    <a:pt x="174" y="176"/>
                    <a:pt x="175" y="175"/>
                    <a:pt x="177" y="175"/>
                  </a:cubicBezTo>
                  <a:cubicBezTo>
                    <a:pt x="178" y="175"/>
                    <a:pt x="179" y="174"/>
                    <a:pt x="179" y="173"/>
                  </a:cubicBezTo>
                  <a:cubicBezTo>
                    <a:pt x="179" y="172"/>
                    <a:pt x="180" y="172"/>
                    <a:pt x="180" y="173"/>
                  </a:cubicBezTo>
                  <a:cubicBezTo>
                    <a:pt x="182" y="174"/>
                    <a:pt x="183" y="173"/>
                    <a:pt x="185" y="173"/>
                  </a:cubicBezTo>
                  <a:cubicBezTo>
                    <a:pt x="187" y="172"/>
                    <a:pt x="189" y="171"/>
                    <a:pt x="191" y="170"/>
                  </a:cubicBezTo>
                  <a:cubicBezTo>
                    <a:pt x="192" y="170"/>
                    <a:pt x="192" y="170"/>
                    <a:pt x="193" y="170"/>
                  </a:cubicBezTo>
                  <a:cubicBezTo>
                    <a:pt x="194" y="171"/>
                    <a:pt x="194" y="172"/>
                    <a:pt x="195" y="171"/>
                  </a:cubicBezTo>
                  <a:cubicBezTo>
                    <a:pt x="196" y="171"/>
                    <a:pt x="196" y="171"/>
                    <a:pt x="197" y="171"/>
                  </a:cubicBezTo>
                  <a:cubicBezTo>
                    <a:pt x="197" y="171"/>
                    <a:pt x="197" y="171"/>
                    <a:pt x="197" y="171"/>
                  </a:cubicBezTo>
                  <a:cubicBezTo>
                    <a:pt x="197" y="171"/>
                    <a:pt x="198" y="171"/>
                    <a:pt x="197" y="172"/>
                  </a:cubicBezTo>
                  <a:cubicBezTo>
                    <a:pt x="197" y="172"/>
                    <a:pt x="197" y="172"/>
                    <a:pt x="196" y="172"/>
                  </a:cubicBezTo>
                  <a:cubicBezTo>
                    <a:pt x="196" y="172"/>
                    <a:pt x="195" y="173"/>
                    <a:pt x="195" y="174"/>
                  </a:cubicBezTo>
                  <a:cubicBezTo>
                    <a:pt x="197" y="176"/>
                    <a:pt x="195" y="175"/>
                    <a:pt x="194" y="175"/>
                  </a:cubicBezTo>
                  <a:cubicBezTo>
                    <a:pt x="193" y="175"/>
                    <a:pt x="191" y="175"/>
                    <a:pt x="190" y="177"/>
                  </a:cubicBezTo>
                  <a:cubicBezTo>
                    <a:pt x="190" y="177"/>
                    <a:pt x="190" y="177"/>
                    <a:pt x="190" y="177"/>
                  </a:cubicBezTo>
                  <a:cubicBezTo>
                    <a:pt x="188" y="176"/>
                    <a:pt x="188" y="177"/>
                    <a:pt x="187" y="177"/>
                  </a:cubicBezTo>
                  <a:cubicBezTo>
                    <a:pt x="183" y="179"/>
                    <a:pt x="179" y="179"/>
                    <a:pt x="176" y="182"/>
                  </a:cubicBezTo>
                  <a:cubicBezTo>
                    <a:pt x="175" y="182"/>
                    <a:pt x="175" y="183"/>
                    <a:pt x="174" y="183"/>
                  </a:cubicBezTo>
                  <a:cubicBezTo>
                    <a:pt x="174" y="183"/>
                    <a:pt x="173" y="183"/>
                    <a:pt x="173" y="183"/>
                  </a:cubicBezTo>
                  <a:cubicBezTo>
                    <a:pt x="173" y="184"/>
                    <a:pt x="174" y="184"/>
                    <a:pt x="174" y="184"/>
                  </a:cubicBezTo>
                  <a:cubicBezTo>
                    <a:pt x="175" y="184"/>
                    <a:pt x="175" y="184"/>
                    <a:pt x="176" y="183"/>
                  </a:cubicBezTo>
                  <a:cubicBezTo>
                    <a:pt x="179" y="181"/>
                    <a:pt x="182" y="181"/>
                    <a:pt x="185" y="179"/>
                  </a:cubicBezTo>
                  <a:cubicBezTo>
                    <a:pt x="187" y="179"/>
                    <a:pt x="188" y="179"/>
                    <a:pt x="190" y="179"/>
                  </a:cubicBezTo>
                  <a:cubicBezTo>
                    <a:pt x="194" y="177"/>
                    <a:pt x="198" y="176"/>
                    <a:pt x="202" y="174"/>
                  </a:cubicBezTo>
                  <a:cubicBezTo>
                    <a:pt x="202" y="174"/>
                    <a:pt x="202" y="174"/>
                    <a:pt x="203" y="174"/>
                  </a:cubicBezTo>
                  <a:cubicBezTo>
                    <a:pt x="203" y="175"/>
                    <a:pt x="204" y="174"/>
                    <a:pt x="205" y="174"/>
                  </a:cubicBezTo>
                  <a:cubicBezTo>
                    <a:pt x="206" y="175"/>
                    <a:pt x="207" y="174"/>
                    <a:pt x="208" y="174"/>
                  </a:cubicBezTo>
                  <a:cubicBezTo>
                    <a:pt x="208" y="174"/>
                    <a:pt x="209" y="174"/>
                    <a:pt x="209" y="175"/>
                  </a:cubicBezTo>
                  <a:cubicBezTo>
                    <a:pt x="209" y="175"/>
                    <a:pt x="208" y="175"/>
                    <a:pt x="208" y="175"/>
                  </a:cubicBezTo>
                  <a:cubicBezTo>
                    <a:pt x="208" y="175"/>
                    <a:pt x="208" y="175"/>
                    <a:pt x="208" y="175"/>
                  </a:cubicBezTo>
                  <a:cubicBezTo>
                    <a:pt x="208" y="175"/>
                    <a:pt x="208" y="175"/>
                    <a:pt x="208" y="175"/>
                  </a:cubicBezTo>
                  <a:cubicBezTo>
                    <a:pt x="208" y="175"/>
                    <a:pt x="208" y="175"/>
                    <a:pt x="208" y="175"/>
                  </a:cubicBezTo>
                  <a:cubicBezTo>
                    <a:pt x="208" y="175"/>
                    <a:pt x="208" y="175"/>
                    <a:pt x="208" y="175"/>
                  </a:cubicBezTo>
                  <a:cubicBezTo>
                    <a:pt x="208" y="176"/>
                    <a:pt x="209" y="177"/>
                    <a:pt x="210" y="176"/>
                  </a:cubicBezTo>
                  <a:cubicBezTo>
                    <a:pt x="210" y="175"/>
                    <a:pt x="210" y="174"/>
                    <a:pt x="211" y="173"/>
                  </a:cubicBezTo>
                  <a:cubicBezTo>
                    <a:pt x="211" y="173"/>
                    <a:pt x="210" y="173"/>
                    <a:pt x="210" y="173"/>
                  </a:cubicBezTo>
                  <a:cubicBezTo>
                    <a:pt x="209" y="172"/>
                    <a:pt x="208" y="172"/>
                    <a:pt x="207" y="173"/>
                  </a:cubicBezTo>
                  <a:cubicBezTo>
                    <a:pt x="207" y="173"/>
                    <a:pt x="206" y="173"/>
                    <a:pt x="206" y="173"/>
                  </a:cubicBezTo>
                  <a:cubicBezTo>
                    <a:pt x="206" y="172"/>
                    <a:pt x="206" y="172"/>
                    <a:pt x="206" y="172"/>
                  </a:cubicBezTo>
                  <a:cubicBezTo>
                    <a:pt x="208" y="171"/>
                    <a:pt x="209" y="170"/>
                    <a:pt x="211" y="170"/>
                  </a:cubicBezTo>
                  <a:cubicBezTo>
                    <a:pt x="213" y="170"/>
                    <a:pt x="215" y="169"/>
                    <a:pt x="218" y="168"/>
                  </a:cubicBezTo>
                  <a:cubicBezTo>
                    <a:pt x="219" y="168"/>
                    <a:pt x="219" y="168"/>
                    <a:pt x="220" y="167"/>
                  </a:cubicBezTo>
                  <a:cubicBezTo>
                    <a:pt x="220" y="167"/>
                    <a:pt x="220" y="167"/>
                    <a:pt x="220" y="167"/>
                  </a:cubicBezTo>
                  <a:cubicBezTo>
                    <a:pt x="220" y="167"/>
                    <a:pt x="220" y="167"/>
                    <a:pt x="220" y="167"/>
                  </a:cubicBezTo>
                  <a:cubicBezTo>
                    <a:pt x="218" y="166"/>
                    <a:pt x="216" y="165"/>
                    <a:pt x="213" y="166"/>
                  </a:cubicBezTo>
                  <a:cubicBezTo>
                    <a:pt x="213" y="166"/>
                    <a:pt x="212" y="166"/>
                    <a:pt x="212" y="166"/>
                  </a:cubicBezTo>
                  <a:cubicBezTo>
                    <a:pt x="212" y="167"/>
                    <a:pt x="213" y="166"/>
                    <a:pt x="213" y="167"/>
                  </a:cubicBezTo>
                  <a:cubicBezTo>
                    <a:pt x="214" y="167"/>
                    <a:pt x="214" y="166"/>
                    <a:pt x="214" y="167"/>
                  </a:cubicBezTo>
                  <a:cubicBezTo>
                    <a:pt x="214" y="167"/>
                    <a:pt x="214" y="167"/>
                    <a:pt x="213" y="168"/>
                  </a:cubicBezTo>
                  <a:cubicBezTo>
                    <a:pt x="213" y="168"/>
                    <a:pt x="212" y="168"/>
                    <a:pt x="212" y="168"/>
                  </a:cubicBezTo>
                  <a:cubicBezTo>
                    <a:pt x="211" y="167"/>
                    <a:pt x="209" y="168"/>
                    <a:pt x="208" y="167"/>
                  </a:cubicBezTo>
                  <a:cubicBezTo>
                    <a:pt x="207" y="167"/>
                    <a:pt x="207" y="167"/>
                    <a:pt x="207" y="168"/>
                  </a:cubicBezTo>
                  <a:cubicBezTo>
                    <a:pt x="207" y="169"/>
                    <a:pt x="207" y="169"/>
                    <a:pt x="208" y="168"/>
                  </a:cubicBezTo>
                  <a:cubicBezTo>
                    <a:pt x="209" y="168"/>
                    <a:pt x="210" y="168"/>
                    <a:pt x="211" y="168"/>
                  </a:cubicBezTo>
                  <a:cubicBezTo>
                    <a:pt x="211" y="168"/>
                    <a:pt x="212" y="168"/>
                    <a:pt x="212" y="169"/>
                  </a:cubicBezTo>
                  <a:cubicBezTo>
                    <a:pt x="212" y="169"/>
                    <a:pt x="212" y="169"/>
                    <a:pt x="212" y="169"/>
                  </a:cubicBezTo>
                  <a:cubicBezTo>
                    <a:pt x="211" y="170"/>
                    <a:pt x="211" y="170"/>
                    <a:pt x="210" y="170"/>
                  </a:cubicBezTo>
                  <a:cubicBezTo>
                    <a:pt x="209" y="170"/>
                    <a:pt x="207" y="170"/>
                    <a:pt x="205" y="169"/>
                  </a:cubicBezTo>
                  <a:cubicBezTo>
                    <a:pt x="205" y="169"/>
                    <a:pt x="204" y="170"/>
                    <a:pt x="204" y="169"/>
                  </a:cubicBezTo>
                  <a:cubicBezTo>
                    <a:pt x="204" y="169"/>
                    <a:pt x="205" y="169"/>
                    <a:pt x="205" y="169"/>
                  </a:cubicBezTo>
                  <a:cubicBezTo>
                    <a:pt x="205" y="169"/>
                    <a:pt x="206" y="169"/>
                    <a:pt x="206" y="168"/>
                  </a:cubicBezTo>
                  <a:cubicBezTo>
                    <a:pt x="206" y="168"/>
                    <a:pt x="205" y="168"/>
                    <a:pt x="205" y="168"/>
                  </a:cubicBezTo>
                  <a:cubicBezTo>
                    <a:pt x="204" y="168"/>
                    <a:pt x="202" y="168"/>
                    <a:pt x="201" y="169"/>
                  </a:cubicBezTo>
                  <a:cubicBezTo>
                    <a:pt x="200" y="169"/>
                    <a:pt x="199" y="169"/>
                    <a:pt x="199" y="169"/>
                  </a:cubicBezTo>
                  <a:cubicBezTo>
                    <a:pt x="198" y="167"/>
                    <a:pt x="197" y="168"/>
                    <a:pt x="196" y="169"/>
                  </a:cubicBezTo>
                  <a:cubicBezTo>
                    <a:pt x="196" y="169"/>
                    <a:pt x="195" y="169"/>
                    <a:pt x="195" y="170"/>
                  </a:cubicBezTo>
                  <a:cubicBezTo>
                    <a:pt x="195" y="170"/>
                    <a:pt x="194" y="170"/>
                    <a:pt x="193" y="170"/>
                  </a:cubicBezTo>
                  <a:cubicBezTo>
                    <a:pt x="193" y="169"/>
                    <a:pt x="194" y="169"/>
                    <a:pt x="194" y="169"/>
                  </a:cubicBezTo>
                  <a:cubicBezTo>
                    <a:pt x="194" y="169"/>
                    <a:pt x="195" y="169"/>
                    <a:pt x="195" y="169"/>
                  </a:cubicBezTo>
                  <a:cubicBezTo>
                    <a:pt x="195" y="169"/>
                    <a:pt x="195" y="169"/>
                    <a:pt x="195" y="168"/>
                  </a:cubicBezTo>
                  <a:cubicBezTo>
                    <a:pt x="195" y="168"/>
                    <a:pt x="195" y="168"/>
                    <a:pt x="194" y="168"/>
                  </a:cubicBezTo>
                  <a:cubicBezTo>
                    <a:pt x="194" y="168"/>
                    <a:pt x="194" y="168"/>
                    <a:pt x="194" y="168"/>
                  </a:cubicBezTo>
                  <a:cubicBezTo>
                    <a:pt x="193" y="168"/>
                    <a:pt x="193" y="168"/>
                    <a:pt x="193" y="168"/>
                  </a:cubicBezTo>
                  <a:cubicBezTo>
                    <a:pt x="192" y="167"/>
                    <a:pt x="193" y="167"/>
                    <a:pt x="193" y="167"/>
                  </a:cubicBezTo>
                  <a:cubicBezTo>
                    <a:pt x="194" y="165"/>
                    <a:pt x="195" y="166"/>
                    <a:pt x="196" y="165"/>
                  </a:cubicBezTo>
                  <a:cubicBezTo>
                    <a:pt x="198" y="164"/>
                    <a:pt x="199" y="163"/>
                    <a:pt x="201" y="163"/>
                  </a:cubicBezTo>
                  <a:cubicBezTo>
                    <a:pt x="204" y="162"/>
                    <a:pt x="207" y="161"/>
                    <a:pt x="209" y="160"/>
                  </a:cubicBezTo>
                  <a:cubicBezTo>
                    <a:pt x="214" y="158"/>
                    <a:pt x="218" y="157"/>
                    <a:pt x="223" y="155"/>
                  </a:cubicBezTo>
                  <a:cubicBezTo>
                    <a:pt x="224" y="155"/>
                    <a:pt x="224" y="155"/>
                    <a:pt x="224" y="155"/>
                  </a:cubicBezTo>
                  <a:cubicBezTo>
                    <a:pt x="224" y="154"/>
                    <a:pt x="223" y="155"/>
                    <a:pt x="223" y="155"/>
                  </a:cubicBezTo>
                  <a:cubicBezTo>
                    <a:pt x="222" y="154"/>
                    <a:pt x="220" y="155"/>
                    <a:pt x="219" y="155"/>
                  </a:cubicBezTo>
                  <a:cubicBezTo>
                    <a:pt x="219" y="156"/>
                    <a:pt x="218" y="156"/>
                    <a:pt x="218" y="155"/>
                  </a:cubicBezTo>
                  <a:cubicBezTo>
                    <a:pt x="217" y="154"/>
                    <a:pt x="217" y="155"/>
                    <a:pt x="216" y="155"/>
                  </a:cubicBezTo>
                  <a:cubicBezTo>
                    <a:pt x="215" y="155"/>
                    <a:pt x="214" y="157"/>
                    <a:pt x="213" y="157"/>
                  </a:cubicBezTo>
                  <a:cubicBezTo>
                    <a:pt x="210" y="157"/>
                    <a:pt x="206" y="159"/>
                    <a:pt x="203" y="159"/>
                  </a:cubicBezTo>
                  <a:cubicBezTo>
                    <a:pt x="202" y="158"/>
                    <a:pt x="202" y="158"/>
                    <a:pt x="202" y="157"/>
                  </a:cubicBezTo>
                  <a:cubicBezTo>
                    <a:pt x="202" y="156"/>
                    <a:pt x="202" y="156"/>
                    <a:pt x="201" y="156"/>
                  </a:cubicBezTo>
                  <a:cubicBezTo>
                    <a:pt x="198" y="155"/>
                    <a:pt x="196" y="157"/>
                    <a:pt x="194" y="158"/>
                  </a:cubicBezTo>
                  <a:cubicBezTo>
                    <a:pt x="194" y="158"/>
                    <a:pt x="194" y="159"/>
                    <a:pt x="195" y="158"/>
                  </a:cubicBezTo>
                  <a:cubicBezTo>
                    <a:pt x="194" y="159"/>
                    <a:pt x="194" y="159"/>
                    <a:pt x="193" y="159"/>
                  </a:cubicBezTo>
                  <a:cubicBezTo>
                    <a:pt x="193" y="159"/>
                    <a:pt x="191" y="158"/>
                    <a:pt x="191" y="160"/>
                  </a:cubicBezTo>
                  <a:cubicBezTo>
                    <a:pt x="191" y="161"/>
                    <a:pt x="190" y="161"/>
                    <a:pt x="189" y="161"/>
                  </a:cubicBezTo>
                  <a:cubicBezTo>
                    <a:pt x="189" y="161"/>
                    <a:pt x="188" y="161"/>
                    <a:pt x="187" y="162"/>
                  </a:cubicBezTo>
                  <a:cubicBezTo>
                    <a:pt x="187" y="163"/>
                    <a:pt x="186" y="163"/>
                    <a:pt x="184" y="163"/>
                  </a:cubicBezTo>
                  <a:cubicBezTo>
                    <a:pt x="184" y="163"/>
                    <a:pt x="184" y="163"/>
                    <a:pt x="184" y="163"/>
                  </a:cubicBezTo>
                  <a:cubicBezTo>
                    <a:pt x="184" y="163"/>
                    <a:pt x="184" y="163"/>
                    <a:pt x="184" y="163"/>
                  </a:cubicBezTo>
                  <a:cubicBezTo>
                    <a:pt x="183" y="163"/>
                    <a:pt x="181" y="163"/>
                    <a:pt x="180" y="165"/>
                  </a:cubicBezTo>
                  <a:cubicBezTo>
                    <a:pt x="180" y="165"/>
                    <a:pt x="179" y="166"/>
                    <a:pt x="179" y="164"/>
                  </a:cubicBezTo>
                  <a:cubicBezTo>
                    <a:pt x="178" y="164"/>
                    <a:pt x="178" y="163"/>
                    <a:pt x="178" y="163"/>
                  </a:cubicBezTo>
                  <a:cubicBezTo>
                    <a:pt x="177" y="164"/>
                    <a:pt x="177" y="164"/>
                    <a:pt x="177" y="165"/>
                  </a:cubicBezTo>
                  <a:cubicBezTo>
                    <a:pt x="178" y="165"/>
                    <a:pt x="178" y="166"/>
                    <a:pt x="178" y="166"/>
                  </a:cubicBezTo>
                  <a:cubicBezTo>
                    <a:pt x="178" y="167"/>
                    <a:pt x="178" y="167"/>
                    <a:pt x="177" y="167"/>
                  </a:cubicBezTo>
                  <a:cubicBezTo>
                    <a:pt x="177" y="167"/>
                    <a:pt x="177" y="167"/>
                    <a:pt x="177" y="167"/>
                  </a:cubicBezTo>
                  <a:cubicBezTo>
                    <a:pt x="177" y="165"/>
                    <a:pt x="177" y="165"/>
                    <a:pt x="176" y="166"/>
                  </a:cubicBezTo>
                  <a:cubicBezTo>
                    <a:pt x="176" y="166"/>
                    <a:pt x="175" y="167"/>
                    <a:pt x="175" y="166"/>
                  </a:cubicBezTo>
                  <a:cubicBezTo>
                    <a:pt x="175" y="166"/>
                    <a:pt x="175" y="166"/>
                    <a:pt x="175" y="166"/>
                  </a:cubicBezTo>
                  <a:cubicBezTo>
                    <a:pt x="175" y="166"/>
                    <a:pt x="175" y="165"/>
                    <a:pt x="175" y="165"/>
                  </a:cubicBezTo>
                  <a:cubicBezTo>
                    <a:pt x="174" y="165"/>
                    <a:pt x="174" y="165"/>
                    <a:pt x="173" y="166"/>
                  </a:cubicBezTo>
                  <a:cubicBezTo>
                    <a:pt x="173" y="168"/>
                    <a:pt x="170" y="169"/>
                    <a:pt x="168" y="168"/>
                  </a:cubicBezTo>
                  <a:cubicBezTo>
                    <a:pt x="168" y="168"/>
                    <a:pt x="167" y="168"/>
                    <a:pt x="167" y="169"/>
                  </a:cubicBezTo>
                  <a:cubicBezTo>
                    <a:pt x="167" y="171"/>
                    <a:pt x="165" y="170"/>
                    <a:pt x="163" y="171"/>
                  </a:cubicBezTo>
                  <a:cubicBezTo>
                    <a:pt x="162" y="171"/>
                    <a:pt x="161" y="172"/>
                    <a:pt x="160" y="173"/>
                  </a:cubicBezTo>
                  <a:cubicBezTo>
                    <a:pt x="160" y="174"/>
                    <a:pt x="160" y="174"/>
                    <a:pt x="160" y="174"/>
                  </a:cubicBezTo>
                  <a:close/>
                  <a:moveTo>
                    <a:pt x="196" y="139"/>
                  </a:moveTo>
                  <a:cubicBezTo>
                    <a:pt x="196" y="139"/>
                    <a:pt x="196" y="139"/>
                    <a:pt x="196" y="139"/>
                  </a:cubicBezTo>
                  <a:cubicBezTo>
                    <a:pt x="196" y="139"/>
                    <a:pt x="196" y="139"/>
                    <a:pt x="196" y="139"/>
                  </a:cubicBezTo>
                  <a:cubicBezTo>
                    <a:pt x="196" y="139"/>
                    <a:pt x="197" y="139"/>
                    <a:pt x="197" y="139"/>
                  </a:cubicBezTo>
                  <a:cubicBezTo>
                    <a:pt x="197" y="138"/>
                    <a:pt x="197" y="138"/>
                    <a:pt x="197" y="138"/>
                  </a:cubicBezTo>
                  <a:cubicBezTo>
                    <a:pt x="196" y="138"/>
                    <a:pt x="196" y="139"/>
                    <a:pt x="196" y="139"/>
                  </a:cubicBezTo>
                  <a:close/>
                  <a:moveTo>
                    <a:pt x="109" y="86"/>
                  </a:moveTo>
                  <a:cubicBezTo>
                    <a:pt x="109" y="86"/>
                    <a:pt x="109" y="86"/>
                    <a:pt x="108" y="86"/>
                  </a:cubicBezTo>
                  <a:cubicBezTo>
                    <a:pt x="108" y="86"/>
                    <a:pt x="108" y="87"/>
                    <a:pt x="108" y="87"/>
                  </a:cubicBezTo>
                  <a:cubicBezTo>
                    <a:pt x="109" y="87"/>
                    <a:pt x="109" y="86"/>
                    <a:pt x="109" y="86"/>
                  </a:cubicBezTo>
                  <a:cubicBezTo>
                    <a:pt x="110" y="86"/>
                    <a:pt x="110" y="86"/>
                    <a:pt x="110" y="85"/>
                  </a:cubicBezTo>
                  <a:cubicBezTo>
                    <a:pt x="110" y="85"/>
                    <a:pt x="110" y="85"/>
                    <a:pt x="110" y="85"/>
                  </a:cubicBezTo>
                  <a:cubicBezTo>
                    <a:pt x="110" y="85"/>
                    <a:pt x="109" y="85"/>
                    <a:pt x="109" y="86"/>
                  </a:cubicBezTo>
                  <a:close/>
                  <a:moveTo>
                    <a:pt x="338" y="133"/>
                  </a:moveTo>
                  <a:cubicBezTo>
                    <a:pt x="338" y="133"/>
                    <a:pt x="338" y="133"/>
                    <a:pt x="337" y="133"/>
                  </a:cubicBezTo>
                  <a:cubicBezTo>
                    <a:pt x="337" y="134"/>
                    <a:pt x="338" y="134"/>
                    <a:pt x="338" y="134"/>
                  </a:cubicBezTo>
                  <a:cubicBezTo>
                    <a:pt x="338" y="134"/>
                    <a:pt x="338" y="133"/>
                    <a:pt x="338" y="133"/>
                  </a:cubicBezTo>
                  <a:cubicBezTo>
                    <a:pt x="338" y="134"/>
                    <a:pt x="339" y="134"/>
                    <a:pt x="339" y="133"/>
                  </a:cubicBezTo>
                  <a:cubicBezTo>
                    <a:pt x="339" y="133"/>
                    <a:pt x="339" y="133"/>
                    <a:pt x="339" y="133"/>
                  </a:cubicBezTo>
                  <a:cubicBezTo>
                    <a:pt x="339" y="133"/>
                    <a:pt x="339" y="133"/>
                    <a:pt x="338" y="133"/>
                  </a:cubicBezTo>
                  <a:close/>
                  <a:moveTo>
                    <a:pt x="91" y="75"/>
                  </a:moveTo>
                  <a:cubicBezTo>
                    <a:pt x="91" y="75"/>
                    <a:pt x="91" y="75"/>
                    <a:pt x="91" y="75"/>
                  </a:cubicBezTo>
                  <a:cubicBezTo>
                    <a:pt x="91" y="75"/>
                    <a:pt x="91" y="75"/>
                    <a:pt x="91" y="75"/>
                  </a:cubicBezTo>
                  <a:cubicBezTo>
                    <a:pt x="91" y="75"/>
                    <a:pt x="90" y="74"/>
                    <a:pt x="90" y="74"/>
                  </a:cubicBezTo>
                  <a:cubicBezTo>
                    <a:pt x="90" y="74"/>
                    <a:pt x="89" y="74"/>
                    <a:pt x="89" y="74"/>
                  </a:cubicBezTo>
                  <a:cubicBezTo>
                    <a:pt x="90" y="75"/>
                    <a:pt x="90" y="75"/>
                    <a:pt x="91" y="75"/>
                  </a:cubicBezTo>
                  <a:cubicBezTo>
                    <a:pt x="91" y="75"/>
                    <a:pt x="91" y="75"/>
                    <a:pt x="91" y="75"/>
                  </a:cubicBezTo>
                  <a:close/>
                  <a:moveTo>
                    <a:pt x="268" y="150"/>
                  </a:moveTo>
                  <a:cubicBezTo>
                    <a:pt x="268" y="150"/>
                    <a:pt x="267" y="150"/>
                    <a:pt x="267" y="150"/>
                  </a:cubicBezTo>
                  <a:cubicBezTo>
                    <a:pt x="267" y="150"/>
                    <a:pt x="267" y="150"/>
                    <a:pt x="267" y="150"/>
                  </a:cubicBezTo>
                  <a:cubicBezTo>
                    <a:pt x="267" y="150"/>
                    <a:pt x="268" y="150"/>
                    <a:pt x="268" y="150"/>
                  </a:cubicBezTo>
                  <a:cubicBezTo>
                    <a:pt x="268" y="151"/>
                    <a:pt x="269" y="151"/>
                    <a:pt x="269" y="150"/>
                  </a:cubicBezTo>
                  <a:cubicBezTo>
                    <a:pt x="269" y="150"/>
                    <a:pt x="269" y="150"/>
                    <a:pt x="269" y="150"/>
                  </a:cubicBezTo>
                  <a:cubicBezTo>
                    <a:pt x="269" y="150"/>
                    <a:pt x="269" y="150"/>
                    <a:pt x="268" y="150"/>
                  </a:cubicBezTo>
                  <a:cubicBezTo>
                    <a:pt x="268" y="150"/>
                    <a:pt x="268" y="150"/>
                    <a:pt x="268" y="150"/>
                  </a:cubicBezTo>
                  <a:close/>
                  <a:moveTo>
                    <a:pt x="299" y="174"/>
                  </a:moveTo>
                  <a:cubicBezTo>
                    <a:pt x="299" y="174"/>
                    <a:pt x="299" y="174"/>
                    <a:pt x="300" y="174"/>
                  </a:cubicBezTo>
                  <a:cubicBezTo>
                    <a:pt x="300" y="174"/>
                    <a:pt x="300" y="174"/>
                    <a:pt x="300" y="174"/>
                  </a:cubicBezTo>
                  <a:cubicBezTo>
                    <a:pt x="299" y="174"/>
                    <a:pt x="299" y="174"/>
                    <a:pt x="299" y="174"/>
                  </a:cubicBezTo>
                  <a:cubicBezTo>
                    <a:pt x="298" y="173"/>
                    <a:pt x="298" y="173"/>
                    <a:pt x="297" y="174"/>
                  </a:cubicBezTo>
                  <a:cubicBezTo>
                    <a:pt x="297" y="174"/>
                    <a:pt x="297" y="174"/>
                    <a:pt x="297" y="174"/>
                  </a:cubicBezTo>
                  <a:cubicBezTo>
                    <a:pt x="298" y="174"/>
                    <a:pt x="298" y="174"/>
                    <a:pt x="299" y="174"/>
                  </a:cubicBezTo>
                  <a:cubicBezTo>
                    <a:pt x="299" y="174"/>
                    <a:pt x="299" y="174"/>
                    <a:pt x="299" y="174"/>
                  </a:cubicBezTo>
                  <a:close/>
                  <a:moveTo>
                    <a:pt x="193" y="95"/>
                  </a:moveTo>
                  <a:cubicBezTo>
                    <a:pt x="193" y="95"/>
                    <a:pt x="194" y="95"/>
                    <a:pt x="194" y="95"/>
                  </a:cubicBezTo>
                  <a:cubicBezTo>
                    <a:pt x="194" y="95"/>
                    <a:pt x="194" y="94"/>
                    <a:pt x="194" y="94"/>
                  </a:cubicBezTo>
                  <a:cubicBezTo>
                    <a:pt x="193" y="94"/>
                    <a:pt x="193" y="95"/>
                    <a:pt x="193" y="95"/>
                  </a:cubicBezTo>
                  <a:cubicBezTo>
                    <a:pt x="192" y="94"/>
                    <a:pt x="192" y="95"/>
                    <a:pt x="191" y="95"/>
                  </a:cubicBezTo>
                  <a:cubicBezTo>
                    <a:pt x="191" y="95"/>
                    <a:pt x="191" y="95"/>
                    <a:pt x="191" y="95"/>
                  </a:cubicBezTo>
                  <a:cubicBezTo>
                    <a:pt x="192" y="96"/>
                    <a:pt x="193" y="95"/>
                    <a:pt x="193" y="95"/>
                  </a:cubicBezTo>
                  <a:close/>
                  <a:moveTo>
                    <a:pt x="319" y="9"/>
                  </a:moveTo>
                  <a:cubicBezTo>
                    <a:pt x="320" y="9"/>
                    <a:pt x="320" y="9"/>
                    <a:pt x="320" y="9"/>
                  </a:cubicBezTo>
                  <a:cubicBezTo>
                    <a:pt x="321" y="9"/>
                    <a:pt x="320" y="9"/>
                    <a:pt x="320" y="9"/>
                  </a:cubicBezTo>
                  <a:cubicBezTo>
                    <a:pt x="320" y="8"/>
                    <a:pt x="320" y="8"/>
                    <a:pt x="319" y="9"/>
                  </a:cubicBezTo>
                  <a:cubicBezTo>
                    <a:pt x="319" y="7"/>
                    <a:pt x="318" y="9"/>
                    <a:pt x="317" y="8"/>
                  </a:cubicBezTo>
                  <a:cubicBezTo>
                    <a:pt x="317" y="8"/>
                    <a:pt x="317" y="8"/>
                    <a:pt x="317" y="8"/>
                  </a:cubicBezTo>
                  <a:cubicBezTo>
                    <a:pt x="317" y="8"/>
                    <a:pt x="317" y="8"/>
                    <a:pt x="317" y="8"/>
                  </a:cubicBezTo>
                  <a:cubicBezTo>
                    <a:pt x="317" y="8"/>
                    <a:pt x="317" y="8"/>
                    <a:pt x="317" y="8"/>
                  </a:cubicBezTo>
                  <a:cubicBezTo>
                    <a:pt x="318" y="9"/>
                    <a:pt x="319" y="9"/>
                    <a:pt x="319" y="9"/>
                  </a:cubicBezTo>
                  <a:close/>
                  <a:moveTo>
                    <a:pt x="341" y="134"/>
                  </a:moveTo>
                  <a:cubicBezTo>
                    <a:pt x="341" y="133"/>
                    <a:pt x="341" y="133"/>
                    <a:pt x="341" y="133"/>
                  </a:cubicBezTo>
                  <a:cubicBezTo>
                    <a:pt x="341" y="133"/>
                    <a:pt x="340" y="133"/>
                    <a:pt x="340" y="133"/>
                  </a:cubicBezTo>
                  <a:cubicBezTo>
                    <a:pt x="340" y="134"/>
                    <a:pt x="341" y="133"/>
                    <a:pt x="341" y="134"/>
                  </a:cubicBezTo>
                  <a:cubicBezTo>
                    <a:pt x="341" y="134"/>
                    <a:pt x="341" y="134"/>
                    <a:pt x="341" y="134"/>
                  </a:cubicBezTo>
                  <a:cubicBezTo>
                    <a:pt x="342" y="134"/>
                    <a:pt x="343" y="132"/>
                    <a:pt x="344" y="132"/>
                  </a:cubicBezTo>
                  <a:cubicBezTo>
                    <a:pt x="344" y="132"/>
                    <a:pt x="344" y="132"/>
                    <a:pt x="344" y="131"/>
                  </a:cubicBezTo>
                  <a:cubicBezTo>
                    <a:pt x="344" y="131"/>
                    <a:pt x="343" y="131"/>
                    <a:pt x="343" y="131"/>
                  </a:cubicBezTo>
                  <a:cubicBezTo>
                    <a:pt x="342" y="132"/>
                    <a:pt x="342" y="133"/>
                    <a:pt x="341" y="134"/>
                  </a:cubicBezTo>
                  <a:close/>
                  <a:moveTo>
                    <a:pt x="160" y="200"/>
                  </a:moveTo>
                  <a:cubicBezTo>
                    <a:pt x="160" y="200"/>
                    <a:pt x="160" y="200"/>
                    <a:pt x="160" y="200"/>
                  </a:cubicBezTo>
                  <a:cubicBezTo>
                    <a:pt x="160" y="200"/>
                    <a:pt x="160" y="200"/>
                    <a:pt x="160" y="200"/>
                  </a:cubicBezTo>
                  <a:cubicBezTo>
                    <a:pt x="159" y="199"/>
                    <a:pt x="159" y="199"/>
                    <a:pt x="158" y="199"/>
                  </a:cubicBezTo>
                  <a:cubicBezTo>
                    <a:pt x="158" y="199"/>
                    <a:pt x="157" y="199"/>
                    <a:pt x="157" y="200"/>
                  </a:cubicBezTo>
                  <a:cubicBezTo>
                    <a:pt x="157" y="200"/>
                    <a:pt x="157" y="200"/>
                    <a:pt x="157" y="200"/>
                  </a:cubicBezTo>
                  <a:cubicBezTo>
                    <a:pt x="157" y="201"/>
                    <a:pt x="158" y="200"/>
                    <a:pt x="158" y="200"/>
                  </a:cubicBezTo>
                  <a:cubicBezTo>
                    <a:pt x="159" y="200"/>
                    <a:pt x="159" y="200"/>
                    <a:pt x="160" y="200"/>
                  </a:cubicBezTo>
                  <a:close/>
                  <a:moveTo>
                    <a:pt x="206" y="35"/>
                  </a:moveTo>
                  <a:cubicBezTo>
                    <a:pt x="206" y="35"/>
                    <a:pt x="206" y="35"/>
                    <a:pt x="207" y="35"/>
                  </a:cubicBezTo>
                  <a:cubicBezTo>
                    <a:pt x="207" y="35"/>
                    <a:pt x="207" y="35"/>
                    <a:pt x="206" y="35"/>
                  </a:cubicBezTo>
                  <a:cubicBezTo>
                    <a:pt x="206" y="35"/>
                    <a:pt x="206" y="35"/>
                    <a:pt x="206" y="36"/>
                  </a:cubicBezTo>
                  <a:cubicBezTo>
                    <a:pt x="205" y="35"/>
                    <a:pt x="201" y="36"/>
                    <a:pt x="201" y="36"/>
                  </a:cubicBezTo>
                  <a:cubicBezTo>
                    <a:pt x="201" y="37"/>
                    <a:pt x="201" y="37"/>
                    <a:pt x="201" y="37"/>
                  </a:cubicBezTo>
                  <a:cubicBezTo>
                    <a:pt x="203" y="36"/>
                    <a:pt x="204" y="37"/>
                    <a:pt x="206" y="35"/>
                  </a:cubicBezTo>
                  <a:close/>
                  <a:moveTo>
                    <a:pt x="336" y="168"/>
                  </a:moveTo>
                  <a:cubicBezTo>
                    <a:pt x="336" y="168"/>
                    <a:pt x="336" y="168"/>
                    <a:pt x="336" y="168"/>
                  </a:cubicBezTo>
                  <a:cubicBezTo>
                    <a:pt x="336" y="168"/>
                    <a:pt x="336" y="168"/>
                    <a:pt x="336" y="168"/>
                  </a:cubicBezTo>
                  <a:cubicBezTo>
                    <a:pt x="337" y="169"/>
                    <a:pt x="339" y="169"/>
                    <a:pt x="340" y="169"/>
                  </a:cubicBezTo>
                  <a:cubicBezTo>
                    <a:pt x="340" y="169"/>
                    <a:pt x="340" y="168"/>
                    <a:pt x="340" y="168"/>
                  </a:cubicBezTo>
                  <a:cubicBezTo>
                    <a:pt x="340" y="168"/>
                    <a:pt x="340" y="168"/>
                    <a:pt x="340" y="168"/>
                  </a:cubicBezTo>
                  <a:cubicBezTo>
                    <a:pt x="339" y="168"/>
                    <a:pt x="337" y="167"/>
                    <a:pt x="336" y="168"/>
                  </a:cubicBezTo>
                  <a:close/>
                  <a:moveTo>
                    <a:pt x="40" y="88"/>
                  </a:moveTo>
                  <a:cubicBezTo>
                    <a:pt x="39" y="89"/>
                    <a:pt x="39" y="89"/>
                    <a:pt x="38" y="89"/>
                  </a:cubicBezTo>
                  <a:cubicBezTo>
                    <a:pt x="37" y="90"/>
                    <a:pt x="36" y="90"/>
                    <a:pt x="35" y="91"/>
                  </a:cubicBezTo>
                  <a:cubicBezTo>
                    <a:pt x="35" y="91"/>
                    <a:pt x="35" y="91"/>
                    <a:pt x="35" y="91"/>
                  </a:cubicBezTo>
                  <a:cubicBezTo>
                    <a:pt x="35" y="91"/>
                    <a:pt x="36" y="92"/>
                    <a:pt x="36" y="91"/>
                  </a:cubicBezTo>
                  <a:cubicBezTo>
                    <a:pt x="37" y="91"/>
                    <a:pt x="39" y="90"/>
                    <a:pt x="40" y="88"/>
                  </a:cubicBezTo>
                  <a:cubicBezTo>
                    <a:pt x="40" y="88"/>
                    <a:pt x="40" y="88"/>
                    <a:pt x="40" y="88"/>
                  </a:cubicBezTo>
                  <a:cubicBezTo>
                    <a:pt x="41" y="88"/>
                    <a:pt x="41" y="88"/>
                    <a:pt x="42" y="88"/>
                  </a:cubicBezTo>
                  <a:cubicBezTo>
                    <a:pt x="42" y="87"/>
                    <a:pt x="41" y="87"/>
                    <a:pt x="41" y="87"/>
                  </a:cubicBezTo>
                  <a:cubicBezTo>
                    <a:pt x="41" y="87"/>
                    <a:pt x="40" y="88"/>
                    <a:pt x="40" y="88"/>
                  </a:cubicBezTo>
                  <a:cubicBezTo>
                    <a:pt x="40" y="88"/>
                    <a:pt x="40" y="88"/>
                    <a:pt x="40" y="88"/>
                  </a:cubicBezTo>
                  <a:close/>
                  <a:moveTo>
                    <a:pt x="304" y="141"/>
                  </a:moveTo>
                  <a:cubicBezTo>
                    <a:pt x="302" y="141"/>
                    <a:pt x="300" y="142"/>
                    <a:pt x="298" y="142"/>
                  </a:cubicBezTo>
                  <a:cubicBezTo>
                    <a:pt x="297" y="142"/>
                    <a:pt x="297" y="142"/>
                    <a:pt x="297" y="143"/>
                  </a:cubicBezTo>
                  <a:cubicBezTo>
                    <a:pt x="297" y="143"/>
                    <a:pt x="297" y="143"/>
                    <a:pt x="298" y="143"/>
                  </a:cubicBezTo>
                  <a:cubicBezTo>
                    <a:pt x="300" y="143"/>
                    <a:pt x="302" y="142"/>
                    <a:pt x="304" y="141"/>
                  </a:cubicBezTo>
                  <a:cubicBezTo>
                    <a:pt x="305" y="141"/>
                    <a:pt x="306" y="141"/>
                    <a:pt x="307" y="141"/>
                  </a:cubicBezTo>
                  <a:cubicBezTo>
                    <a:pt x="309" y="141"/>
                    <a:pt x="311" y="140"/>
                    <a:pt x="313" y="140"/>
                  </a:cubicBezTo>
                  <a:cubicBezTo>
                    <a:pt x="314" y="140"/>
                    <a:pt x="315" y="141"/>
                    <a:pt x="316" y="140"/>
                  </a:cubicBezTo>
                  <a:cubicBezTo>
                    <a:pt x="317" y="140"/>
                    <a:pt x="318" y="140"/>
                    <a:pt x="318" y="139"/>
                  </a:cubicBezTo>
                  <a:cubicBezTo>
                    <a:pt x="317" y="139"/>
                    <a:pt x="317" y="139"/>
                    <a:pt x="316" y="139"/>
                  </a:cubicBezTo>
                  <a:cubicBezTo>
                    <a:pt x="316" y="139"/>
                    <a:pt x="316" y="139"/>
                    <a:pt x="315" y="139"/>
                  </a:cubicBezTo>
                  <a:cubicBezTo>
                    <a:pt x="314" y="139"/>
                    <a:pt x="313" y="138"/>
                    <a:pt x="311" y="139"/>
                  </a:cubicBezTo>
                  <a:cubicBezTo>
                    <a:pt x="311" y="140"/>
                    <a:pt x="310" y="140"/>
                    <a:pt x="310" y="139"/>
                  </a:cubicBezTo>
                  <a:cubicBezTo>
                    <a:pt x="309" y="139"/>
                    <a:pt x="309" y="138"/>
                    <a:pt x="308" y="139"/>
                  </a:cubicBezTo>
                  <a:cubicBezTo>
                    <a:pt x="308" y="141"/>
                    <a:pt x="306" y="140"/>
                    <a:pt x="304" y="141"/>
                  </a:cubicBezTo>
                  <a:close/>
                  <a:moveTo>
                    <a:pt x="220" y="163"/>
                  </a:moveTo>
                  <a:cubicBezTo>
                    <a:pt x="220" y="163"/>
                    <a:pt x="220" y="163"/>
                    <a:pt x="220" y="163"/>
                  </a:cubicBezTo>
                  <a:cubicBezTo>
                    <a:pt x="220" y="163"/>
                    <a:pt x="220" y="162"/>
                    <a:pt x="220" y="162"/>
                  </a:cubicBezTo>
                  <a:cubicBezTo>
                    <a:pt x="220" y="163"/>
                    <a:pt x="220" y="163"/>
                    <a:pt x="220" y="163"/>
                  </a:cubicBezTo>
                  <a:cubicBezTo>
                    <a:pt x="220" y="162"/>
                    <a:pt x="220" y="161"/>
                    <a:pt x="221" y="161"/>
                  </a:cubicBezTo>
                  <a:cubicBezTo>
                    <a:pt x="224" y="161"/>
                    <a:pt x="226" y="161"/>
                    <a:pt x="229" y="161"/>
                  </a:cubicBezTo>
                  <a:cubicBezTo>
                    <a:pt x="229" y="160"/>
                    <a:pt x="230" y="160"/>
                    <a:pt x="230" y="160"/>
                  </a:cubicBezTo>
                  <a:cubicBezTo>
                    <a:pt x="230" y="160"/>
                    <a:pt x="230" y="160"/>
                    <a:pt x="230" y="159"/>
                  </a:cubicBezTo>
                  <a:cubicBezTo>
                    <a:pt x="230" y="159"/>
                    <a:pt x="230" y="159"/>
                    <a:pt x="230" y="159"/>
                  </a:cubicBezTo>
                  <a:cubicBezTo>
                    <a:pt x="228" y="160"/>
                    <a:pt x="226" y="160"/>
                    <a:pt x="225" y="160"/>
                  </a:cubicBezTo>
                  <a:cubicBezTo>
                    <a:pt x="221" y="159"/>
                    <a:pt x="218" y="160"/>
                    <a:pt x="215" y="162"/>
                  </a:cubicBezTo>
                  <a:cubicBezTo>
                    <a:pt x="215" y="162"/>
                    <a:pt x="215" y="162"/>
                    <a:pt x="215" y="162"/>
                  </a:cubicBezTo>
                  <a:cubicBezTo>
                    <a:pt x="215" y="163"/>
                    <a:pt x="215" y="163"/>
                    <a:pt x="215" y="163"/>
                  </a:cubicBezTo>
                  <a:cubicBezTo>
                    <a:pt x="217" y="162"/>
                    <a:pt x="218" y="163"/>
                    <a:pt x="220" y="163"/>
                  </a:cubicBezTo>
                  <a:close/>
                  <a:moveTo>
                    <a:pt x="314" y="171"/>
                  </a:moveTo>
                  <a:cubicBezTo>
                    <a:pt x="312" y="171"/>
                    <a:pt x="311" y="171"/>
                    <a:pt x="310" y="171"/>
                  </a:cubicBezTo>
                  <a:cubicBezTo>
                    <a:pt x="309" y="171"/>
                    <a:pt x="309" y="171"/>
                    <a:pt x="309" y="171"/>
                  </a:cubicBezTo>
                  <a:cubicBezTo>
                    <a:pt x="309" y="171"/>
                    <a:pt x="309" y="172"/>
                    <a:pt x="309" y="172"/>
                  </a:cubicBezTo>
                  <a:cubicBezTo>
                    <a:pt x="310" y="172"/>
                    <a:pt x="311" y="173"/>
                    <a:pt x="312" y="173"/>
                  </a:cubicBezTo>
                  <a:cubicBezTo>
                    <a:pt x="313" y="172"/>
                    <a:pt x="315" y="173"/>
                    <a:pt x="316" y="172"/>
                  </a:cubicBezTo>
                  <a:cubicBezTo>
                    <a:pt x="318" y="172"/>
                    <a:pt x="319" y="172"/>
                    <a:pt x="321" y="171"/>
                  </a:cubicBezTo>
                  <a:cubicBezTo>
                    <a:pt x="321" y="170"/>
                    <a:pt x="322" y="170"/>
                    <a:pt x="322" y="171"/>
                  </a:cubicBezTo>
                  <a:cubicBezTo>
                    <a:pt x="324" y="173"/>
                    <a:pt x="325" y="171"/>
                    <a:pt x="327" y="171"/>
                  </a:cubicBezTo>
                  <a:cubicBezTo>
                    <a:pt x="327" y="171"/>
                    <a:pt x="327" y="170"/>
                    <a:pt x="327" y="170"/>
                  </a:cubicBezTo>
                  <a:cubicBezTo>
                    <a:pt x="327" y="169"/>
                    <a:pt x="327" y="170"/>
                    <a:pt x="327" y="170"/>
                  </a:cubicBezTo>
                  <a:cubicBezTo>
                    <a:pt x="326" y="171"/>
                    <a:pt x="326" y="170"/>
                    <a:pt x="325" y="170"/>
                  </a:cubicBezTo>
                  <a:cubicBezTo>
                    <a:pt x="324" y="169"/>
                    <a:pt x="322" y="169"/>
                    <a:pt x="321" y="170"/>
                  </a:cubicBezTo>
                  <a:cubicBezTo>
                    <a:pt x="319" y="170"/>
                    <a:pt x="316" y="169"/>
                    <a:pt x="314" y="171"/>
                  </a:cubicBezTo>
                  <a:cubicBezTo>
                    <a:pt x="314" y="171"/>
                    <a:pt x="314" y="171"/>
                    <a:pt x="314" y="171"/>
                  </a:cubicBezTo>
                  <a:cubicBezTo>
                    <a:pt x="314" y="171"/>
                    <a:pt x="314" y="171"/>
                    <a:pt x="314" y="171"/>
                  </a:cubicBezTo>
                  <a:cubicBezTo>
                    <a:pt x="314" y="171"/>
                    <a:pt x="314" y="171"/>
                    <a:pt x="314" y="171"/>
                  </a:cubicBezTo>
                  <a:close/>
                  <a:moveTo>
                    <a:pt x="180" y="108"/>
                  </a:moveTo>
                  <a:cubicBezTo>
                    <a:pt x="179" y="108"/>
                    <a:pt x="179" y="107"/>
                    <a:pt x="179" y="107"/>
                  </a:cubicBezTo>
                  <a:cubicBezTo>
                    <a:pt x="177" y="108"/>
                    <a:pt x="175" y="107"/>
                    <a:pt x="174" y="109"/>
                  </a:cubicBezTo>
                  <a:cubicBezTo>
                    <a:pt x="174" y="109"/>
                    <a:pt x="173" y="109"/>
                    <a:pt x="173" y="109"/>
                  </a:cubicBezTo>
                  <a:cubicBezTo>
                    <a:pt x="172" y="109"/>
                    <a:pt x="171" y="110"/>
                    <a:pt x="171" y="111"/>
                  </a:cubicBezTo>
                  <a:cubicBezTo>
                    <a:pt x="170" y="111"/>
                    <a:pt x="171" y="111"/>
                    <a:pt x="170" y="111"/>
                  </a:cubicBezTo>
                  <a:cubicBezTo>
                    <a:pt x="168" y="111"/>
                    <a:pt x="167" y="114"/>
                    <a:pt x="164" y="113"/>
                  </a:cubicBezTo>
                  <a:cubicBezTo>
                    <a:pt x="164" y="113"/>
                    <a:pt x="164" y="113"/>
                    <a:pt x="164" y="113"/>
                  </a:cubicBezTo>
                  <a:cubicBezTo>
                    <a:pt x="163" y="114"/>
                    <a:pt x="162" y="114"/>
                    <a:pt x="161" y="115"/>
                  </a:cubicBezTo>
                  <a:cubicBezTo>
                    <a:pt x="160" y="115"/>
                    <a:pt x="160" y="115"/>
                    <a:pt x="160" y="116"/>
                  </a:cubicBezTo>
                  <a:cubicBezTo>
                    <a:pt x="160" y="115"/>
                    <a:pt x="161" y="116"/>
                    <a:pt x="161" y="116"/>
                  </a:cubicBezTo>
                  <a:cubicBezTo>
                    <a:pt x="161" y="116"/>
                    <a:pt x="161" y="116"/>
                    <a:pt x="161" y="116"/>
                  </a:cubicBezTo>
                  <a:cubicBezTo>
                    <a:pt x="162" y="115"/>
                    <a:pt x="162" y="114"/>
                    <a:pt x="163" y="115"/>
                  </a:cubicBezTo>
                  <a:cubicBezTo>
                    <a:pt x="164" y="115"/>
                    <a:pt x="165" y="115"/>
                    <a:pt x="166" y="114"/>
                  </a:cubicBezTo>
                  <a:cubicBezTo>
                    <a:pt x="168" y="114"/>
                    <a:pt x="169" y="112"/>
                    <a:pt x="171" y="112"/>
                  </a:cubicBezTo>
                  <a:cubicBezTo>
                    <a:pt x="174" y="112"/>
                    <a:pt x="177" y="110"/>
                    <a:pt x="180" y="108"/>
                  </a:cubicBezTo>
                  <a:cubicBezTo>
                    <a:pt x="181" y="108"/>
                    <a:pt x="181" y="107"/>
                    <a:pt x="182" y="107"/>
                  </a:cubicBezTo>
                  <a:cubicBezTo>
                    <a:pt x="182" y="107"/>
                    <a:pt x="182" y="107"/>
                    <a:pt x="182" y="107"/>
                  </a:cubicBezTo>
                  <a:cubicBezTo>
                    <a:pt x="182" y="107"/>
                    <a:pt x="182" y="107"/>
                    <a:pt x="182" y="107"/>
                  </a:cubicBezTo>
                  <a:cubicBezTo>
                    <a:pt x="181" y="107"/>
                    <a:pt x="180" y="106"/>
                    <a:pt x="180" y="108"/>
                  </a:cubicBezTo>
                  <a:close/>
                  <a:moveTo>
                    <a:pt x="225" y="166"/>
                  </a:moveTo>
                  <a:cubicBezTo>
                    <a:pt x="226" y="166"/>
                    <a:pt x="227" y="164"/>
                    <a:pt x="228" y="165"/>
                  </a:cubicBezTo>
                  <a:cubicBezTo>
                    <a:pt x="229" y="166"/>
                    <a:pt x="230" y="166"/>
                    <a:pt x="230" y="166"/>
                  </a:cubicBezTo>
                  <a:cubicBezTo>
                    <a:pt x="231" y="166"/>
                    <a:pt x="232" y="166"/>
                    <a:pt x="233" y="166"/>
                  </a:cubicBezTo>
                  <a:cubicBezTo>
                    <a:pt x="236" y="167"/>
                    <a:pt x="238" y="166"/>
                    <a:pt x="240" y="165"/>
                  </a:cubicBezTo>
                  <a:cubicBezTo>
                    <a:pt x="241" y="165"/>
                    <a:pt x="241" y="165"/>
                    <a:pt x="241" y="165"/>
                  </a:cubicBezTo>
                  <a:cubicBezTo>
                    <a:pt x="241" y="165"/>
                    <a:pt x="240" y="165"/>
                    <a:pt x="240" y="165"/>
                  </a:cubicBezTo>
                  <a:cubicBezTo>
                    <a:pt x="239" y="165"/>
                    <a:pt x="237" y="164"/>
                    <a:pt x="235" y="165"/>
                  </a:cubicBezTo>
                  <a:cubicBezTo>
                    <a:pt x="234" y="165"/>
                    <a:pt x="234" y="164"/>
                    <a:pt x="234" y="163"/>
                  </a:cubicBezTo>
                  <a:cubicBezTo>
                    <a:pt x="234" y="163"/>
                    <a:pt x="233" y="163"/>
                    <a:pt x="233" y="163"/>
                  </a:cubicBezTo>
                  <a:cubicBezTo>
                    <a:pt x="230" y="163"/>
                    <a:pt x="227" y="163"/>
                    <a:pt x="224" y="164"/>
                  </a:cubicBezTo>
                  <a:cubicBezTo>
                    <a:pt x="223" y="164"/>
                    <a:pt x="222" y="164"/>
                    <a:pt x="222" y="163"/>
                  </a:cubicBezTo>
                  <a:cubicBezTo>
                    <a:pt x="222" y="163"/>
                    <a:pt x="222" y="162"/>
                    <a:pt x="222" y="163"/>
                  </a:cubicBezTo>
                  <a:cubicBezTo>
                    <a:pt x="221" y="163"/>
                    <a:pt x="221" y="163"/>
                    <a:pt x="221" y="164"/>
                  </a:cubicBezTo>
                  <a:cubicBezTo>
                    <a:pt x="222" y="165"/>
                    <a:pt x="222" y="165"/>
                    <a:pt x="223" y="165"/>
                  </a:cubicBezTo>
                  <a:cubicBezTo>
                    <a:pt x="224" y="164"/>
                    <a:pt x="225" y="165"/>
                    <a:pt x="226" y="165"/>
                  </a:cubicBezTo>
                  <a:cubicBezTo>
                    <a:pt x="226" y="165"/>
                    <a:pt x="224" y="166"/>
                    <a:pt x="225" y="166"/>
                  </a:cubicBezTo>
                  <a:cubicBezTo>
                    <a:pt x="225" y="166"/>
                    <a:pt x="225" y="166"/>
                    <a:pt x="225" y="166"/>
                  </a:cubicBezTo>
                  <a:close/>
                  <a:moveTo>
                    <a:pt x="214" y="95"/>
                  </a:moveTo>
                  <a:cubicBezTo>
                    <a:pt x="213" y="95"/>
                    <a:pt x="213" y="95"/>
                    <a:pt x="213" y="96"/>
                  </a:cubicBezTo>
                  <a:cubicBezTo>
                    <a:pt x="213" y="96"/>
                    <a:pt x="213" y="96"/>
                    <a:pt x="214" y="96"/>
                  </a:cubicBezTo>
                  <a:cubicBezTo>
                    <a:pt x="216" y="96"/>
                    <a:pt x="218" y="95"/>
                    <a:pt x="221" y="95"/>
                  </a:cubicBezTo>
                  <a:cubicBezTo>
                    <a:pt x="222" y="95"/>
                    <a:pt x="224" y="94"/>
                    <a:pt x="224" y="94"/>
                  </a:cubicBezTo>
                  <a:cubicBezTo>
                    <a:pt x="224" y="91"/>
                    <a:pt x="226" y="92"/>
                    <a:pt x="227" y="92"/>
                  </a:cubicBezTo>
                  <a:cubicBezTo>
                    <a:pt x="228" y="93"/>
                    <a:pt x="230" y="93"/>
                    <a:pt x="231" y="93"/>
                  </a:cubicBezTo>
                  <a:cubicBezTo>
                    <a:pt x="232" y="92"/>
                    <a:pt x="233" y="92"/>
                    <a:pt x="233" y="92"/>
                  </a:cubicBezTo>
                  <a:cubicBezTo>
                    <a:pt x="233" y="91"/>
                    <a:pt x="232" y="91"/>
                    <a:pt x="231" y="91"/>
                  </a:cubicBezTo>
                  <a:cubicBezTo>
                    <a:pt x="231" y="91"/>
                    <a:pt x="231" y="91"/>
                    <a:pt x="230" y="91"/>
                  </a:cubicBezTo>
                  <a:cubicBezTo>
                    <a:pt x="229" y="91"/>
                    <a:pt x="227" y="91"/>
                    <a:pt x="225" y="91"/>
                  </a:cubicBezTo>
                  <a:cubicBezTo>
                    <a:pt x="223" y="91"/>
                    <a:pt x="221" y="92"/>
                    <a:pt x="219" y="91"/>
                  </a:cubicBezTo>
                  <a:cubicBezTo>
                    <a:pt x="219" y="91"/>
                    <a:pt x="219" y="91"/>
                    <a:pt x="219" y="91"/>
                  </a:cubicBezTo>
                  <a:cubicBezTo>
                    <a:pt x="219" y="93"/>
                    <a:pt x="217" y="93"/>
                    <a:pt x="216" y="93"/>
                  </a:cubicBezTo>
                  <a:cubicBezTo>
                    <a:pt x="215" y="94"/>
                    <a:pt x="214" y="94"/>
                    <a:pt x="214" y="95"/>
                  </a:cubicBezTo>
                  <a:close/>
                  <a:moveTo>
                    <a:pt x="121" y="62"/>
                  </a:moveTo>
                  <a:cubicBezTo>
                    <a:pt x="124" y="63"/>
                    <a:pt x="126" y="62"/>
                    <a:pt x="129" y="61"/>
                  </a:cubicBezTo>
                  <a:cubicBezTo>
                    <a:pt x="129" y="61"/>
                    <a:pt x="129" y="61"/>
                    <a:pt x="129" y="61"/>
                  </a:cubicBezTo>
                  <a:cubicBezTo>
                    <a:pt x="129" y="59"/>
                    <a:pt x="130" y="59"/>
                    <a:pt x="131" y="59"/>
                  </a:cubicBezTo>
                  <a:cubicBezTo>
                    <a:pt x="132" y="59"/>
                    <a:pt x="133" y="59"/>
                    <a:pt x="134" y="58"/>
                  </a:cubicBezTo>
                  <a:cubicBezTo>
                    <a:pt x="135" y="58"/>
                    <a:pt x="135" y="58"/>
                    <a:pt x="135" y="59"/>
                  </a:cubicBezTo>
                  <a:cubicBezTo>
                    <a:pt x="135" y="59"/>
                    <a:pt x="135" y="59"/>
                    <a:pt x="134" y="59"/>
                  </a:cubicBezTo>
                  <a:cubicBezTo>
                    <a:pt x="134" y="59"/>
                    <a:pt x="133" y="59"/>
                    <a:pt x="132" y="60"/>
                  </a:cubicBezTo>
                  <a:cubicBezTo>
                    <a:pt x="132" y="60"/>
                    <a:pt x="132" y="60"/>
                    <a:pt x="132" y="60"/>
                  </a:cubicBezTo>
                  <a:cubicBezTo>
                    <a:pt x="132" y="61"/>
                    <a:pt x="132" y="61"/>
                    <a:pt x="132" y="61"/>
                  </a:cubicBezTo>
                  <a:cubicBezTo>
                    <a:pt x="134" y="60"/>
                    <a:pt x="136" y="60"/>
                    <a:pt x="137" y="60"/>
                  </a:cubicBezTo>
                  <a:cubicBezTo>
                    <a:pt x="139" y="59"/>
                    <a:pt x="141" y="59"/>
                    <a:pt x="143" y="58"/>
                  </a:cubicBezTo>
                  <a:cubicBezTo>
                    <a:pt x="145" y="58"/>
                    <a:pt x="147" y="58"/>
                    <a:pt x="147" y="55"/>
                  </a:cubicBezTo>
                  <a:cubicBezTo>
                    <a:pt x="147" y="55"/>
                    <a:pt x="148" y="55"/>
                    <a:pt x="148" y="55"/>
                  </a:cubicBezTo>
                  <a:cubicBezTo>
                    <a:pt x="151" y="54"/>
                    <a:pt x="154" y="53"/>
                    <a:pt x="157" y="51"/>
                  </a:cubicBezTo>
                  <a:cubicBezTo>
                    <a:pt x="159" y="50"/>
                    <a:pt x="161" y="50"/>
                    <a:pt x="164" y="48"/>
                  </a:cubicBezTo>
                  <a:cubicBezTo>
                    <a:pt x="165" y="48"/>
                    <a:pt x="166" y="47"/>
                    <a:pt x="167" y="47"/>
                  </a:cubicBezTo>
                  <a:cubicBezTo>
                    <a:pt x="170" y="46"/>
                    <a:pt x="172" y="44"/>
                    <a:pt x="175" y="43"/>
                  </a:cubicBezTo>
                  <a:cubicBezTo>
                    <a:pt x="179" y="43"/>
                    <a:pt x="182" y="41"/>
                    <a:pt x="186" y="40"/>
                  </a:cubicBezTo>
                  <a:cubicBezTo>
                    <a:pt x="188" y="40"/>
                    <a:pt x="189" y="39"/>
                    <a:pt x="191" y="38"/>
                  </a:cubicBezTo>
                  <a:cubicBezTo>
                    <a:pt x="192" y="38"/>
                    <a:pt x="192" y="38"/>
                    <a:pt x="192" y="38"/>
                  </a:cubicBezTo>
                  <a:cubicBezTo>
                    <a:pt x="192" y="38"/>
                    <a:pt x="192" y="38"/>
                    <a:pt x="191" y="38"/>
                  </a:cubicBezTo>
                  <a:cubicBezTo>
                    <a:pt x="190" y="38"/>
                    <a:pt x="189" y="38"/>
                    <a:pt x="188" y="38"/>
                  </a:cubicBezTo>
                  <a:cubicBezTo>
                    <a:pt x="186" y="39"/>
                    <a:pt x="183" y="39"/>
                    <a:pt x="180" y="40"/>
                  </a:cubicBezTo>
                  <a:cubicBezTo>
                    <a:pt x="178" y="40"/>
                    <a:pt x="176" y="41"/>
                    <a:pt x="174" y="41"/>
                  </a:cubicBezTo>
                  <a:cubicBezTo>
                    <a:pt x="172" y="41"/>
                    <a:pt x="169" y="43"/>
                    <a:pt x="167" y="43"/>
                  </a:cubicBezTo>
                  <a:cubicBezTo>
                    <a:pt x="163" y="44"/>
                    <a:pt x="160" y="45"/>
                    <a:pt x="156" y="47"/>
                  </a:cubicBezTo>
                  <a:cubicBezTo>
                    <a:pt x="154" y="48"/>
                    <a:pt x="151" y="47"/>
                    <a:pt x="149" y="49"/>
                  </a:cubicBezTo>
                  <a:cubicBezTo>
                    <a:pt x="148" y="49"/>
                    <a:pt x="148" y="49"/>
                    <a:pt x="148" y="49"/>
                  </a:cubicBezTo>
                  <a:cubicBezTo>
                    <a:pt x="148" y="50"/>
                    <a:pt x="149" y="49"/>
                    <a:pt x="149" y="49"/>
                  </a:cubicBezTo>
                  <a:cubicBezTo>
                    <a:pt x="149" y="49"/>
                    <a:pt x="150" y="49"/>
                    <a:pt x="150" y="49"/>
                  </a:cubicBezTo>
                  <a:cubicBezTo>
                    <a:pt x="151" y="49"/>
                    <a:pt x="151" y="49"/>
                    <a:pt x="151" y="49"/>
                  </a:cubicBezTo>
                  <a:cubicBezTo>
                    <a:pt x="151" y="50"/>
                    <a:pt x="151" y="50"/>
                    <a:pt x="150" y="50"/>
                  </a:cubicBezTo>
                  <a:cubicBezTo>
                    <a:pt x="149" y="51"/>
                    <a:pt x="147" y="50"/>
                    <a:pt x="145" y="51"/>
                  </a:cubicBezTo>
                  <a:cubicBezTo>
                    <a:pt x="143" y="54"/>
                    <a:pt x="140" y="54"/>
                    <a:pt x="137" y="55"/>
                  </a:cubicBezTo>
                  <a:cubicBezTo>
                    <a:pt x="136" y="56"/>
                    <a:pt x="134" y="57"/>
                    <a:pt x="132" y="57"/>
                  </a:cubicBezTo>
                  <a:cubicBezTo>
                    <a:pt x="130" y="57"/>
                    <a:pt x="129" y="58"/>
                    <a:pt x="128" y="59"/>
                  </a:cubicBezTo>
                  <a:cubicBezTo>
                    <a:pt x="127" y="60"/>
                    <a:pt x="126" y="61"/>
                    <a:pt x="125" y="59"/>
                  </a:cubicBezTo>
                  <a:cubicBezTo>
                    <a:pt x="124" y="59"/>
                    <a:pt x="124" y="60"/>
                    <a:pt x="123" y="60"/>
                  </a:cubicBezTo>
                  <a:cubicBezTo>
                    <a:pt x="120" y="61"/>
                    <a:pt x="118" y="62"/>
                    <a:pt x="115" y="63"/>
                  </a:cubicBezTo>
                  <a:cubicBezTo>
                    <a:pt x="113" y="63"/>
                    <a:pt x="110" y="64"/>
                    <a:pt x="108" y="64"/>
                  </a:cubicBezTo>
                  <a:cubicBezTo>
                    <a:pt x="107" y="64"/>
                    <a:pt x="107" y="65"/>
                    <a:pt x="106" y="66"/>
                  </a:cubicBezTo>
                  <a:cubicBezTo>
                    <a:pt x="105" y="67"/>
                    <a:pt x="104" y="68"/>
                    <a:pt x="102" y="67"/>
                  </a:cubicBezTo>
                  <a:cubicBezTo>
                    <a:pt x="102" y="67"/>
                    <a:pt x="101" y="68"/>
                    <a:pt x="101" y="68"/>
                  </a:cubicBezTo>
                  <a:cubicBezTo>
                    <a:pt x="100" y="68"/>
                    <a:pt x="100" y="68"/>
                    <a:pt x="100" y="68"/>
                  </a:cubicBezTo>
                  <a:cubicBezTo>
                    <a:pt x="100" y="69"/>
                    <a:pt x="100" y="69"/>
                    <a:pt x="101" y="69"/>
                  </a:cubicBezTo>
                  <a:cubicBezTo>
                    <a:pt x="102" y="70"/>
                    <a:pt x="104" y="70"/>
                    <a:pt x="106" y="71"/>
                  </a:cubicBezTo>
                  <a:cubicBezTo>
                    <a:pt x="106" y="71"/>
                    <a:pt x="106" y="71"/>
                    <a:pt x="106" y="70"/>
                  </a:cubicBezTo>
                  <a:cubicBezTo>
                    <a:pt x="106" y="69"/>
                    <a:pt x="106" y="69"/>
                    <a:pt x="107" y="70"/>
                  </a:cubicBezTo>
                  <a:cubicBezTo>
                    <a:pt x="108" y="70"/>
                    <a:pt x="109" y="71"/>
                    <a:pt x="110" y="71"/>
                  </a:cubicBezTo>
                  <a:cubicBezTo>
                    <a:pt x="110" y="71"/>
                    <a:pt x="110" y="71"/>
                    <a:pt x="110" y="71"/>
                  </a:cubicBezTo>
                  <a:cubicBezTo>
                    <a:pt x="111" y="72"/>
                    <a:pt x="112" y="71"/>
                    <a:pt x="113" y="71"/>
                  </a:cubicBezTo>
                  <a:cubicBezTo>
                    <a:pt x="114" y="70"/>
                    <a:pt x="115" y="69"/>
                    <a:pt x="115" y="68"/>
                  </a:cubicBezTo>
                  <a:cubicBezTo>
                    <a:pt x="116" y="67"/>
                    <a:pt x="116" y="66"/>
                    <a:pt x="117" y="66"/>
                  </a:cubicBezTo>
                  <a:cubicBezTo>
                    <a:pt x="118" y="65"/>
                    <a:pt x="118" y="64"/>
                    <a:pt x="117" y="63"/>
                  </a:cubicBezTo>
                  <a:cubicBezTo>
                    <a:pt x="117" y="63"/>
                    <a:pt x="117" y="62"/>
                    <a:pt x="118" y="62"/>
                  </a:cubicBezTo>
                  <a:cubicBezTo>
                    <a:pt x="118" y="62"/>
                    <a:pt x="119" y="62"/>
                    <a:pt x="119" y="62"/>
                  </a:cubicBezTo>
                  <a:cubicBezTo>
                    <a:pt x="120" y="62"/>
                    <a:pt x="120" y="62"/>
                    <a:pt x="120" y="62"/>
                  </a:cubicBezTo>
                  <a:cubicBezTo>
                    <a:pt x="120" y="63"/>
                    <a:pt x="120" y="63"/>
                    <a:pt x="120" y="63"/>
                  </a:cubicBezTo>
                  <a:cubicBezTo>
                    <a:pt x="120" y="63"/>
                    <a:pt x="119" y="63"/>
                    <a:pt x="119" y="64"/>
                  </a:cubicBezTo>
                  <a:cubicBezTo>
                    <a:pt x="120" y="65"/>
                    <a:pt x="121" y="66"/>
                    <a:pt x="121" y="67"/>
                  </a:cubicBezTo>
                  <a:cubicBezTo>
                    <a:pt x="121" y="68"/>
                    <a:pt x="121" y="68"/>
                    <a:pt x="121" y="68"/>
                  </a:cubicBezTo>
                  <a:cubicBezTo>
                    <a:pt x="122" y="67"/>
                    <a:pt x="123" y="67"/>
                    <a:pt x="124" y="67"/>
                  </a:cubicBezTo>
                  <a:cubicBezTo>
                    <a:pt x="126" y="64"/>
                    <a:pt x="130" y="64"/>
                    <a:pt x="133" y="63"/>
                  </a:cubicBezTo>
                  <a:cubicBezTo>
                    <a:pt x="134" y="63"/>
                    <a:pt x="135" y="62"/>
                    <a:pt x="135" y="62"/>
                  </a:cubicBezTo>
                  <a:cubicBezTo>
                    <a:pt x="136" y="62"/>
                    <a:pt x="136" y="61"/>
                    <a:pt x="136" y="61"/>
                  </a:cubicBezTo>
                  <a:cubicBezTo>
                    <a:pt x="136" y="61"/>
                    <a:pt x="135" y="61"/>
                    <a:pt x="135" y="61"/>
                  </a:cubicBezTo>
                  <a:cubicBezTo>
                    <a:pt x="133" y="62"/>
                    <a:pt x="131" y="63"/>
                    <a:pt x="129" y="63"/>
                  </a:cubicBezTo>
                  <a:cubicBezTo>
                    <a:pt x="127" y="63"/>
                    <a:pt x="125" y="64"/>
                    <a:pt x="124" y="64"/>
                  </a:cubicBezTo>
                  <a:cubicBezTo>
                    <a:pt x="122" y="64"/>
                    <a:pt x="121" y="64"/>
                    <a:pt x="122" y="62"/>
                  </a:cubicBezTo>
                  <a:lnTo>
                    <a:pt x="121" y="62"/>
                  </a:lnTo>
                  <a:close/>
                  <a:moveTo>
                    <a:pt x="235" y="150"/>
                  </a:moveTo>
                  <a:cubicBezTo>
                    <a:pt x="234" y="150"/>
                    <a:pt x="234" y="151"/>
                    <a:pt x="234" y="151"/>
                  </a:cubicBezTo>
                  <a:cubicBezTo>
                    <a:pt x="233" y="151"/>
                    <a:pt x="233" y="151"/>
                    <a:pt x="233" y="151"/>
                  </a:cubicBezTo>
                  <a:cubicBezTo>
                    <a:pt x="233" y="152"/>
                    <a:pt x="233" y="152"/>
                    <a:pt x="234" y="151"/>
                  </a:cubicBezTo>
                  <a:cubicBezTo>
                    <a:pt x="235" y="151"/>
                    <a:pt x="236" y="151"/>
                    <a:pt x="238" y="151"/>
                  </a:cubicBezTo>
                  <a:cubicBezTo>
                    <a:pt x="241" y="150"/>
                    <a:pt x="243" y="149"/>
                    <a:pt x="246" y="148"/>
                  </a:cubicBezTo>
                  <a:cubicBezTo>
                    <a:pt x="252" y="147"/>
                    <a:pt x="257" y="146"/>
                    <a:pt x="263" y="145"/>
                  </a:cubicBezTo>
                  <a:cubicBezTo>
                    <a:pt x="264" y="144"/>
                    <a:pt x="265" y="145"/>
                    <a:pt x="265" y="144"/>
                  </a:cubicBezTo>
                  <a:cubicBezTo>
                    <a:pt x="267" y="142"/>
                    <a:pt x="270" y="143"/>
                    <a:pt x="272" y="141"/>
                  </a:cubicBezTo>
                  <a:cubicBezTo>
                    <a:pt x="273" y="141"/>
                    <a:pt x="274" y="141"/>
                    <a:pt x="275" y="140"/>
                  </a:cubicBezTo>
                  <a:cubicBezTo>
                    <a:pt x="280" y="139"/>
                    <a:pt x="286" y="139"/>
                    <a:pt x="291" y="137"/>
                  </a:cubicBezTo>
                  <a:cubicBezTo>
                    <a:pt x="297" y="136"/>
                    <a:pt x="304" y="135"/>
                    <a:pt x="310" y="134"/>
                  </a:cubicBezTo>
                  <a:cubicBezTo>
                    <a:pt x="315" y="133"/>
                    <a:pt x="320" y="133"/>
                    <a:pt x="325" y="132"/>
                  </a:cubicBezTo>
                  <a:cubicBezTo>
                    <a:pt x="327" y="131"/>
                    <a:pt x="329" y="132"/>
                    <a:pt x="331" y="131"/>
                  </a:cubicBezTo>
                  <a:cubicBezTo>
                    <a:pt x="334" y="130"/>
                    <a:pt x="337" y="133"/>
                    <a:pt x="340" y="131"/>
                  </a:cubicBezTo>
                  <a:cubicBezTo>
                    <a:pt x="340" y="131"/>
                    <a:pt x="340" y="132"/>
                    <a:pt x="341" y="132"/>
                  </a:cubicBezTo>
                  <a:cubicBezTo>
                    <a:pt x="341" y="132"/>
                    <a:pt x="342" y="132"/>
                    <a:pt x="342" y="132"/>
                  </a:cubicBezTo>
                  <a:cubicBezTo>
                    <a:pt x="342" y="131"/>
                    <a:pt x="342" y="131"/>
                    <a:pt x="342" y="130"/>
                  </a:cubicBezTo>
                  <a:cubicBezTo>
                    <a:pt x="342" y="130"/>
                    <a:pt x="341" y="130"/>
                    <a:pt x="341" y="130"/>
                  </a:cubicBezTo>
                  <a:cubicBezTo>
                    <a:pt x="339" y="130"/>
                    <a:pt x="338" y="131"/>
                    <a:pt x="336" y="130"/>
                  </a:cubicBezTo>
                  <a:cubicBezTo>
                    <a:pt x="335" y="129"/>
                    <a:pt x="334" y="128"/>
                    <a:pt x="333" y="128"/>
                  </a:cubicBezTo>
                  <a:cubicBezTo>
                    <a:pt x="331" y="128"/>
                    <a:pt x="329" y="127"/>
                    <a:pt x="328" y="128"/>
                  </a:cubicBezTo>
                  <a:cubicBezTo>
                    <a:pt x="326" y="128"/>
                    <a:pt x="325" y="128"/>
                    <a:pt x="324" y="128"/>
                  </a:cubicBezTo>
                  <a:cubicBezTo>
                    <a:pt x="323" y="128"/>
                    <a:pt x="323" y="127"/>
                    <a:pt x="322" y="128"/>
                  </a:cubicBezTo>
                  <a:cubicBezTo>
                    <a:pt x="320" y="129"/>
                    <a:pt x="319" y="129"/>
                    <a:pt x="317" y="129"/>
                  </a:cubicBezTo>
                  <a:cubicBezTo>
                    <a:pt x="316" y="130"/>
                    <a:pt x="314" y="130"/>
                    <a:pt x="313" y="128"/>
                  </a:cubicBezTo>
                  <a:cubicBezTo>
                    <a:pt x="313" y="128"/>
                    <a:pt x="313" y="127"/>
                    <a:pt x="313" y="127"/>
                  </a:cubicBezTo>
                  <a:cubicBezTo>
                    <a:pt x="312" y="127"/>
                    <a:pt x="312" y="127"/>
                    <a:pt x="311" y="127"/>
                  </a:cubicBezTo>
                  <a:cubicBezTo>
                    <a:pt x="311" y="128"/>
                    <a:pt x="311" y="128"/>
                    <a:pt x="312" y="128"/>
                  </a:cubicBezTo>
                  <a:cubicBezTo>
                    <a:pt x="312" y="128"/>
                    <a:pt x="312" y="129"/>
                    <a:pt x="312" y="129"/>
                  </a:cubicBezTo>
                  <a:cubicBezTo>
                    <a:pt x="310" y="130"/>
                    <a:pt x="308" y="130"/>
                    <a:pt x="306" y="129"/>
                  </a:cubicBezTo>
                  <a:cubicBezTo>
                    <a:pt x="306" y="129"/>
                    <a:pt x="306" y="128"/>
                    <a:pt x="306" y="128"/>
                  </a:cubicBezTo>
                  <a:cubicBezTo>
                    <a:pt x="305" y="129"/>
                    <a:pt x="305" y="129"/>
                    <a:pt x="305" y="129"/>
                  </a:cubicBezTo>
                  <a:cubicBezTo>
                    <a:pt x="306" y="130"/>
                    <a:pt x="306" y="130"/>
                    <a:pt x="305" y="131"/>
                  </a:cubicBezTo>
                  <a:cubicBezTo>
                    <a:pt x="305" y="131"/>
                    <a:pt x="304" y="131"/>
                    <a:pt x="304" y="131"/>
                  </a:cubicBezTo>
                  <a:cubicBezTo>
                    <a:pt x="303" y="130"/>
                    <a:pt x="302" y="130"/>
                    <a:pt x="301" y="130"/>
                  </a:cubicBezTo>
                  <a:cubicBezTo>
                    <a:pt x="301" y="131"/>
                    <a:pt x="300" y="131"/>
                    <a:pt x="300" y="131"/>
                  </a:cubicBezTo>
                  <a:cubicBezTo>
                    <a:pt x="298" y="130"/>
                    <a:pt x="298" y="130"/>
                    <a:pt x="298" y="132"/>
                  </a:cubicBezTo>
                  <a:cubicBezTo>
                    <a:pt x="298" y="133"/>
                    <a:pt x="297" y="133"/>
                    <a:pt x="296" y="133"/>
                  </a:cubicBezTo>
                  <a:cubicBezTo>
                    <a:pt x="293" y="133"/>
                    <a:pt x="290" y="134"/>
                    <a:pt x="287" y="134"/>
                  </a:cubicBezTo>
                  <a:cubicBezTo>
                    <a:pt x="287" y="133"/>
                    <a:pt x="286" y="134"/>
                    <a:pt x="286" y="134"/>
                  </a:cubicBezTo>
                  <a:cubicBezTo>
                    <a:pt x="285" y="135"/>
                    <a:pt x="284" y="135"/>
                    <a:pt x="283" y="135"/>
                  </a:cubicBezTo>
                  <a:cubicBezTo>
                    <a:pt x="283" y="135"/>
                    <a:pt x="282" y="135"/>
                    <a:pt x="282" y="135"/>
                  </a:cubicBezTo>
                  <a:cubicBezTo>
                    <a:pt x="281" y="136"/>
                    <a:pt x="281" y="136"/>
                    <a:pt x="280" y="136"/>
                  </a:cubicBezTo>
                  <a:cubicBezTo>
                    <a:pt x="279" y="136"/>
                    <a:pt x="279" y="136"/>
                    <a:pt x="278" y="136"/>
                  </a:cubicBezTo>
                  <a:cubicBezTo>
                    <a:pt x="277" y="136"/>
                    <a:pt x="275" y="138"/>
                    <a:pt x="273" y="137"/>
                  </a:cubicBezTo>
                  <a:cubicBezTo>
                    <a:pt x="273" y="137"/>
                    <a:pt x="272" y="137"/>
                    <a:pt x="272" y="138"/>
                  </a:cubicBezTo>
                  <a:cubicBezTo>
                    <a:pt x="272" y="138"/>
                    <a:pt x="273" y="138"/>
                    <a:pt x="273" y="138"/>
                  </a:cubicBezTo>
                  <a:cubicBezTo>
                    <a:pt x="273" y="139"/>
                    <a:pt x="273" y="139"/>
                    <a:pt x="274" y="139"/>
                  </a:cubicBezTo>
                  <a:cubicBezTo>
                    <a:pt x="274" y="139"/>
                    <a:pt x="274" y="138"/>
                    <a:pt x="274" y="139"/>
                  </a:cubicBezTo>
                  <a:cubicBezTo>
                    <a:pt x="274" y="139"/>
                    <a:pt x="274" y="139"/>
                    <a:pt x="274" y="139"/>
                  </a:cubicBezTo>
                  <a:cubicBezTo>
                    <a:pt x="273" y="139"/>
                    <a:pt x="273" y="139"/>
                    <a:pt x="272" y="140"/>
                  </a:cubicBezTo>
                  <a:cubicBezTo>
                    <a:pt x="271" y="141"/>
                    <a:pt x="269" y="140"/>
                    <a:pt x="268" y="140"/>
                  </a:cubicBezTo>
                  <a:cubicBezTo>
                    <a:pt x="264" y="141"/>
                    <a:pt x="260" y="142"/>
                    <a:pt x="257" y="144"/>
                  </a:cubicBezTo>
                  <a:cubicBezTo>
                    <a:pt x="255" y="145"/>
                    <a:pt x="252" y="147"/>
                    <a:pt x="249" y="147"/>
                  </a:cubicBezTo>
                  <a:cubicBezTo>
                    <a:pt x="248" y="147"/>
                    <a:pt x="247" y="146"/>
                    <a:pt x="245" y="147"/>
                  </a:cubicBezTo>
                  <a:cubicBezTo>
                    <a:pt x="243" y="148"/>
                    <a:pt x="241" y="148"/>
                    <a:pt x="238" y="149"/>
                  </a:cubicBezTo>
                  <a:cubicBezTo>
                    <a:pt x="238" y="149"/>
                    <a:pt x="237" y="148"/>
                    <a:pt x="237" y="149"/>
                  </a:cubicBezTo>
                  <a:cubicBezTo>
                    <a:pt x="236" y="150"/>
                    <a:pt x="236" y="150"/>
                    <a:pt x="235" y="150"/>
                  </a:cubicBezTo>
                  <a:close/>
                  <a:moveTo>
                    <a:pt x="216" y="179"/>
                  </a:moveTo>
                  <a:cubicBezTo>
                    <a:pt x="217" y="179"/>
                    <a:pt x="218" y="179"/>
                    <a:pt x="218" y="178"/>
                  </a:cubicBezTo>
                  <a:cubicBezTo>
                    <a:pt x="218" y="177"/>
                    <a:pt x="217" y="178"/>
                    <a:pt x="217" y="178"/>
                  </a:cubicBezTo>
                  <a:cubicBezTo>
                    <a:pt x="216" y="178"/>
                    <a:pt x="216" y="177"/>
                    <a:pt x="215" y="177"/>
                  </a:cubicBezTo>
                  <a:cubicBezTo>
                    <a:pt x="215" y="177"/>
                    <a:pt x="215" y="177"/>
                    <a:pt x="215" y="177"/>
                  </a:cubicBezTo>
                  <a:cubicBezTo>
                    <a:pt x="215" y="177"/>
                    <a:pt x="215" y="177"/>
                    <a:pt x="215" y="177"/>
                  </a:cubicBezTo>
                  <a:cubicBezTo>
                    <a:pt x="217" y="176"/>
                    <a:pt x="218" y="176"/>
                    <a:pt x="220" y="176"/>
                  </a:cubicBezTo>
                  <a:cubicBezTo>
                    <a:pt x="220" y="175"/>
                    <a:pt x="221" y="175"/>
                    <a:pt x="221" y="176"/>
                  </a:cubicBezTo>
                  <a:cubicBezTo>
                    <a:pt x="221" y="176"/>
                    <a:pt x="221" y="176"/>
                    <a:pt x="220" y="176"/>
                  </a:cubicBezTo>
                  <a:cubicBezTo>
                    <a:pt x="220" y="177"/>
                    <a:pt x="219" y="177"/>
                    <a:pt x="219" y="177"/>
                  </a:cubicBezTo>
                  <a:cubicBezTo>
                    <a:pt x="219" y="177"/>
                    <a:pt x="220" y="177"/>
                    <a:pt x="220" y="177"/>
                  </a:cubicBezTo>
                  <a:cubicBezTo>
                    <a:pt x="221" y="178"/>
                    <a:pt x="221" y="177"/>
                    <a:pt x="222" y="177"/>
                  </a:cubicBezTo>
                  <a:cubicBezTo>
                    <a:pt x="222" y="176"/>
                    <a:pt x="222" y="175"/>
                    <a:pt x="221" y="175"/>
                  </a:cubicBezTo>
                  <a:cubicBezTo>
                    <a:pt x="221" y="174"/>
                    <a:pt x="221" y="174"/>
                    <a:pt x="220" y="174"/>
                  </a:cubicBezTo>
                  <a:cubicBezTo>
                    <a:pt x="217" y="175"/>
                    <a:pt x="215" y="177"/>
                    <a:pt x="212" y="177"/>
                  </a:cubicBezTo>
                  <a:cubicBezTo>
                    <a:pt x="211" y="176"/>
                    <a:pt x="210" y="177"/>
                    <a:pt x="209" y="177"/>
                  </a:cubicBezTo>
                  <a:cubicBezTo>
                    <a:pt x="208" y="176"/>
                    <a:pt x="206" y="178"/>
                    <a:pt x="205" y="176"/>
                  </a:cubicBezTo>
                  <a:cubicBezTo>
                    <a:pt x="205" y="176"/>
                    <a:pt x="204" y="176"/>
                    <a:pt x="204" y="176"/>
                  </a:cubicBezTo>
                  <a:cubicBezTo>
                    <a:pt x="201" y="178"/>
                    <a:pt x="199" y="178"/>
                    <a:pt x="196" y="179"/>
                  </a:cubicBezTo>
                  <a:cubicBezTo>
                    <a:pt x="193" y="181"/>
                    <a:pt x="189" y="181"/>
                    <a:pt x="185" y="182"/>
                  </a:cubicBezTo>
                  <a:cubicBezTo>
                    <a:pt x="183" y="183"/>
                    <a:pt x="182" y="184"/>
                    <a:pt x="180" y="184"/>
                  </a:cubicBezTo>
                  <a:cubicBezTo>
                    <a:pt x="180" y="185"/>
                    <a:pt x="179" y="184"/>
                    <a:pt x="179" y="185"/>
                  </a:cubicBezTo>
                  <a:cubicBezTo>
                    <a:pt x="179" y="185"/>
                    <a:pt x="180" y="185"/>
                    <a:pt x="180" y="185"/>
                  </a:cubicBezTo>
                  <a:cubicBezTo>
                    <a:pt x="182" y="185"/>
                    <a:pt x="184" y="185"/>
                    <a:pt x="186" y="184"/>
                  </a:cubicBezTo>
                  <a:cubicBezTo>
                    <a:pt x="188" y="184"/>
                    <a:pt x="190" y="184"/>
                    <a:pt x="192" y="183"/>
                  </a:cubicBezTo>
                  <a:cubicBezTo>
                    <a:pt x="194" y="182"/>
                    <a:pt x="196" y="182"/>
                    <a:pt x="197" y="180"/>
                  </a:cubicBezTo>
                  <a:cubicBezTo>
                    <a:pt x="198" y="180"/>
                    <a:pt x="200" y="180"/>
                    <a:pt x="201" y="178"/>
                  </a:cubicBezTo>
                  <a:cubicBezTo>
                    <a:pt x="201" y="178"/>
                    <a:pt x="202" y="178"/>
                    <a:pt x="202" y="178"/>
                  </a:cubicBezTo>
                  <a:cubicBezTo>
                    <a:pt x="204" y="178"/>
                    <a:pt x="205" y="179"/>
                    <a:pt x="207" y="179"/>
                  </a:cubicBezTo>
                  <a:cubicBezTo>
                    <a:pt x="210" y="180"/>
                    <a:pt x="213" y="181"/>
                    <a:pt x="216" y="179"/>
                  </a:cubicBezTo>
                  <a:close/>
                  <a:moveTo>
                    <a:pt x="259" y="153"/>
                  </a:moveTo>
                  <a:cubicBezTo>
                    <a:pt x="259" y="153"/>
                    <a:pt x="259" y="153"/>
                    <a:pt x="259" y="153"/>
                  </a:cubicBezTo>
                  <a:cubicBezTo>
                    <a:pt x="260" y="153"/>
                    <a:pt x="260" y="153"/>
                    <a:pt x="261" y="152"/>
                  </a:cubicBezTo>
                  <a:cubicBezTo>
                    <a:pt x="261" y="152"/>
                    <a:pt x="262" y="152"/>
                    <a:pt x="262" y="152"/>
                  </a:cubicBezTo>
                  <a:cubicBezTo>
                    <a:pt x="262" y="151"/>
                    <a:pt x="261" y="151"/>
                    <a:pt x="261" y="151"/>
                  </a:cubicBezTo>
                  <a:cubicBezTo>
                    <a:pt x="260" y="151"/>
                    <a:pt x="258" y="151"/>
                    <a:pt x="257" y="151"/>
                  </a:cubicBezTo>
                  <a:cubicBezTo>
                    <a:pt x="256" y="152"/>
                    <a:pt x="257" y="150"/>
                    <a:pt x="256" y="150"/>
                  </a:cubicBezTo>
                  <a:cubicBezTo>
                    <a:pt x="255" y="150"/>
                    <a:pt x="256" y="152"/>
                    <a:pt x="254" y="152"/>
                  </a:cubicBezTo>
                  <a:cubicBezTo>
                    <a:pt x="254" y="152"/>
                    <a:pt x="254" y="152"/>
                    <a:pt x="254" y="152"/>
                  </a:cubicBezTo>
                  <a:cubicBezTo>
                    <a:pt x="253" y="152"/>
                    <a:pt x="253" y="152"/>
                    <a:pt x="253" y="152"/>
                  </a:cubicBezTo>
                  <a:cubicBezTo>
                    <a:pt x="253" y="151"/>
                    <a:pt x="253" y="151"/>
                    <a:pt x="253" y="151"/>
                  </a:cubicBezTo>
                  <a:cubicBezTo>
                    <a:pt x="254" y="151"/>
                    <a:pt x="254" y="151"/>
                    <a:pt x="254" y="150"/>
                  </a:cubicBezTo>
                  <a:cubicBezTo>
                    <a:pt x="254" y="150"/>
                    <a:pt x="253" y="150"/>
                    <a:pt x="253" y="150"/>
                  </a:cubicBezTo>
                  <a:cubicBezTo>
                    <a:pt x="252" y="150"/>
                    <a:pt x="252" y="150"/>
                    <a:pt x="251" y="150"/>
                  </a:cubicBezTo>
                  <a:cubicBezTo>
                    <a:pt x="250" y="150"/>
                    <a:pt x="249" y="151"/>
                    <a:pt x="248" y="152"/>
                  </a:cubicBezTo>
                  <a:cubicBezTo>
                    <a:pt x="247" y="152"/>
                    <a:pt x="248" y="153"/>
                    <a:pt x="248" y="153"/>
                  </a:cubicBezTo>
                  <a:cubicBezTo>
                    <a:pt x="247" y="153"/>
                    <a:pt x="246" y="154"/>
                    <a:pt x="245" y="153"/>
                  </a:cubicBezTo>
                  <a:cubicBezTo>
                    <a:pt x="244" y="152"/>
                    <a:pt x="243" y="152"/>
                    <a:pt x="243" y="153"/>
                  </a:cubicBezTo>
                  <a:cubicBezTo>
                    <a:pt x="242" y="154"/>
                    <a:pt x="242" y="154"/>
                    <a:pt x="241" y="154"/>
                  </a:cubicBezTo>
                  <a:cubicBezTo>
                    <a:pt x="240" y="154"/>
                    <a:pt x="240" y="154"/>
                    <a:pt x="239" y="155"/>
                  </a:cubicBezTo>
                  <a:cubicBezTo>
                    <a:pt x="239" y="155"/>
                    <a:pt x="238" y="155"/>
                    <a:pt x="239" y="155"/>
                  </a:cubicBezTo>
                  <a:cubicBezTo>
                    <a:pt x="239" y="156"/>
                    <a:pt x="239" y="156"/>
                    <a:pt x="240" y="156"/>
                  </a:cubicBezTo>
                  <a:cubicBezTo>
                    <a:pt x="242" y="155"/>
                    <a:pt x="244" y="155"/>
                    <a:pt x="246" y="154"/>
                  </a:cubicBezTo>
                  <a:cubicBezTo>
                    <a:pt x="246" y="154"/>
                    <a:pt x="247" y="154"/>
                    <a:pt x="247" y="154"/>
                  </a:cubicBezTo>
                  <a:cubicBezTo>
                    <a:pt x="247" y="155"/>
                    <a:pt x="246" y="155"/>
                    <a:pt x="246" y="155"/>
                  </a:cubicBezTo>
                  <a:cubicBezTo>
                    <a:pt x="246" y="155"/>
                    <a:pt x="245" y="155"/>
                    <a:pt x="245" y="156"/>
                  </a:cubicBezTo>
                  <a:cubicBezTo>
                    <a:pt x="245" y="156"/>
                    <a:pt x="246" y="156"/>
                    <a:pt x="246" y="156"/>
                  </a:cubicBezTo>
                  <a:cubicBezTo>
                    <a:pt x="248" y="155"/>
                    <a:pt x="250" y="155"/>
                    <a:pt x="252" y="155"/>
                  </a:cubicBezTo>
                  <a:cubicBezTo>
                    <a:pt x="254" y="154"/>
                    <a:pt x="257" y="154"/>
                    <a:pt x="259" y="153"/>
                  </a:cubicBezTo>
                  <a:close/>
                  <a:moveTo>
                    <a:pt x="271" y="148"/>
                  </a:moveTo>
                  <a:cubicBezTo>
                    <a:pt x="271" y="148"/>
                    <a:pt x="270" y="148"/>
                    <a:pt x="270" y="149"/>
                  </a:cubicBezTo>
                  <a:cubicBezTo>
                    <a:pt x="270" y="150"/>
                    <a:pt x="271" y="150"/>
                    <a:pt x="271" y="150"/>
                  </a:cubicBezTo>
                  <a:cubicBezTo>
                    <a:pt x="273" y="150"/>
                    <a:pt x="274" y="150"/>
                    <a:pt x="276" y="150"/>
                  </a:cubicBezTo>
                  <a:cubicBezTo>
                    <a:pt x="277" y="150"/>
                    <a:pt x="279" y="149"/>
                    <a:pt x="281" y="150"/>
                  </a:cubicBezTo>
                  <a:cubicBezTo>
                    <a:pt x="281" y="150"/>
                    <a:pt x="282" y="149"/>
                    <a:pt x="282" y="149"/>
                  </a:cubicBezTo>
                  <a:cubicBezTo>
                    <a:pt x="282" y="149"/>
                    <a:pt x="282" y="149"/>
                    <a:pt x="282" y="149"/>
                  </a:cubicBezTo>
                  <a:cubicBezTo>
                    <a:pt x="280" y="149"/>
                    <a:pt x="278" y="147"/>
                    <a:pt x="276" y="147"/>
                  </a:cubicBezTo>
                  <a:cubicBezTo>
                    <a:pt x="276" y="147"/>
                    <a:pt x="276" y="147"/>
                    <a:pt x="276" y="147"/>
                  </a:cubicBezTo>
                  <a:cubicBezTo>
                    <a:pt x="276" y="147"/>
                    <a:pt x="276" y="147"/>
                    <a:pt x="276" y="147"/>
                  </a:cubicBezTo>
                  <a:cubicBezTo>
                    <a:pt x="276" y="147"/>
                    <a:pt x="277" y="147"/>
                    <a:pt x="277" y="146"/>
                  </a:cubicBezTo>
                  <a:cubicBezTo>
                    <a:pt x="277" y="146"/>
                    <a:pt x="276" y="146"/>
                    <a:pt x="276" y="146"/>
                  </a:cubicBezTo>
                  <a:cubicBezTo>
                    <a:pt x="276" y="146"/>
                    <a:pt x="276" y="146"/>
                    <a:pt x="275" y="146"/>
                  </a:cubicBezTo>
                  <a:cubicBezTo>
                    <a:pt x="276" y="146"/>
                    <a:pt x="276" y="145"/>
                    <a:pt x="276" y="145"/>
                  </a:cubicBezTo>
                  <a:cubicBezTo>
                    <a:pt x="277" y="146"/>
                    <a:pt x="278" y="146"/>
                    <a:pt x="278" y="146"/>
                  </a:cubicBezTo>
                  <a:cubicBezTo>
                    <a:pt x="279" y="144"/>
                    <a:pt x="281" y="145"/>
                    <a:pt x="282" y="145"/>
                  </a:cubicBezTo>
                  <a:cubicBezTo>
                    <a:pt x="282" y="145"/>
                    <a:pt x="283" y="145"/>
                    <a:pt x="284" y="145"/>
                  </a:cubicBezTo>
                  <a:cubicBezTo>
                    <a:pt x="284" y="145"/>
                    <a:pt x="284" y="144"/>
                    <a:pt x="284" y="144"/>
                  </a:cubicBezTo>
                  <a:cubicBezTo>
                    <a:pt x="283" y="144"/>
                    <a:pt x="283" y="143"/>
                    <a:pt x="282" y="143"/>
                  </a:cubicBezTo>
                  <a:cubicBezTo>
                    <a:pt x="280" y="143"/>
                    <a:pt x="277" y="144"/>
                    <a:pt x="274" y="144"/>
                  </a:cubicBezTo>
                  <a:cubicBezTo>
                    <a:pt x="273" y="144"/>
                    <a:pt x="271" y="145"/>
                    <a:pt x="269" y="146"/>
                  </a:cubicBezTo>
                  <a:cubicBezTo>
                    <a:pt x="268" y="146"/>
                    <a:pt x="268" y="146"/>
                    <a:pt x="268" y="146"/>
                  </a:cubicBezTo>
                  <a:cubicBezTo>
                    <a:pt x="269" y="147"/>
                    <a:pt x="270" y="148"/>
                    <a:pt x="272" y="147"/>
                  </a:cubicBezTo>
                  <a:cubicBezTo>
                    <a:pt x="272" y="147"/>
                    <a:pt x="272" y="147"/>
                    <a:pt x="272" y="148"/>
                  </a:cubicBezTo>
                  <a:cubicBezTo>
                    <a:pt x="272" y="148"/>
                    <a:pt x="272" y="148"/>
                    <a:pt x="272" y="148"/>
                  </a:cubicBezTo>
                  <a:cubicBezTo>
                    <a:pt x="271" y="148"/>
                    <a:pt x="271" y="148"/>
                    <a:pt x="271" y="148"/>
                  </a:cubicBezTo>
                  <a:close/>
                  <a:moveTo>
                    <a:pt x="228" y="170"/>
                  </a:moveTo>
                  <a:cubicBezTo>
                    <a:pt x="230" y="170"/>
                    <a:pt x="231" y="169"/>
                    <a:pt x="232" y="168"/>
                  </a:cubicBezTo>
                  <a:cubicBezTo>
                    <a:pt x="232" y="168"/>
                    <a:pt x="233" y="168"/>
                    <a:pt x="232" y="168"/>
                  </a:cubicBezTo>
                  <a:cubicBezTo>
                    <a:pt x="232" y="168"/>
                    <a:pt x="232" y="167"/>
                    <a:pt x="232" y="167"/>
                  </a:cubicBezTo>
                  <a:cubicBezTo>
                    <a:pt x="231" y="167"/>
                    <a:pt x="231" y="168"/>
                    <a:pt x="230" y="167"/>
                  </a:cubicBezTo>
                  <a:cubicBezTo>
                    <a:pt x="228" y="166"/>
                    <a:pt x="227" y="167"/>
                    <a:pt x="227" y="169"/>
                  </a:cubicBezTo>
                  <a:cubicBezTo>
                    <a:pt x="227" y="169"/>
                    <a:pt x="227" y="169"/>
                    <a:pt x="226" y="169"/>
                  </a:cubicBezTo>
                  <a:cubicBezTo>
                    <a:pt x="225" y="169"/>
                    <a:pt x="223" y="170"/>
                    <a:pt x="222" y="169"/>
                  </a:cubicBezTo>
                  <a:cubicBezTo>
                    <a:pt x="221" y="169"/>
                    <a:pt x="220" y="170"/>
                    <a:pt x="219" y="170"/>
                  </a:cubicBezTo>
                  <a:cubicBezTo>
                    <a:pt x="219" y="170"/>
                    <a:pt x="218" y="171"/>
                    <a:pt x="219" y="171"/>
                  </a:cubicBezTo>
                  <a:cubicBezTo>
                    <a:pt x="219" y="172"/>
                    <a:pt x="219" y="172"/>
                    <a:pt x="220" y="172"/>
                  </a:cubicBezTo>
                  <a:cubicBezTo>
                    <a:pt x="223" y="171"/>
                    <a:pt x="226" y="171"/>
                    <a:pt x="228" y="170"/>
                  </a:cubicBezTo>
                  <a:close/>
                  <a:moveTo>
                    <a:pt x="324" y="136"/>
                  </a:moveTo>
                  <a:cubicBezTo>
                    <a:pt x="324" y="136"/>
                    <a:pt x="323" y="136"/>
                    <a:pt x="323" y="136"/>
                  </a:cubicBezTo>
                  <a:cubicBezTo>
                    <a:pt x="323" y="137"/>
                    <a:pt x="324" y="137"/>
                    <a:pt x="324" y="137"/>
                  </a:cubicBezTo>
                  <a:cubicBezTo>
                    <a:pt x="325" y="137"/>
                    <a:pt x="325" y="137"/>
                    <a:pt x="326" y="137"/>
                  </a:cubicBezTo>
                  <a:cubicBezTo>
                    <a:pt x="327" y="136"/>
                    <a:pt x="328" y="137"/>
                    <a:pt x="329" y="137"/>
                  </a:cubicBezTo>
                  <a:cubicBezTo>
                    <a:pt x="331" y="138"/>
                    <a:pt x="332" y="138"/>
                    <a:pt x="333" y="137"/>
                  </a:cubicBezTo>
                  <a:cubicBezTo>
                    <a:pt x="334" y="137"/>
                    <a:pt x="334" y="137"/>
                    <a:pt x="334" y="137"/>
                  </a:cubicBezTo>
                  <a:cubicBezTo>
                    <a:pt x="333" y="136"/>
                    <a:pt x="333" y="135"/>
                    <a:pt x="334" y="135"/>
                  </a:cubicBezTo>
                  <a:cubicBezTo>
                    <a:pt x="334" y="135"/>
                    <a:pt x="334" y="135"/>
                    <a:pt x="334" y="134"/>
                  </a:cubicBezTo>
                  <a:cubicBezTo>
                    <a:pt x="334" y="134"/>
                    <a:pt x="334" y="134"/>
                    <a:pt x="334" y="134"/>
                  </a:cubicBezTo>
                  <a:cubicBezTo>
                    <a:pt x="332" y="135"/>
                    <a:pt x="331" y="135"/>
                    <a:pt x="329" y="135"/>
                  </a:cubicBezTo>
                  <a:cubicBezTo>
                    <a:pt x="327" y="135"/>
                    <a:pt x="326" y="136"/>
                    <a:pt x="324" y="136"/>
                  </a:cubicBezTo>
                  <a:close/>
                  <a:moveTo>
                    <a:pt x="263" y="129"/>
                  </a:moveTo>
                  <a:cubicBezTo>
                    <a:pt x="262" y="129"/>
                    <a:pt x="262" y="130"/>
                    <a:pt x="262" y="130"/>
                  </a:cubicBezTo>
                  <a:cubicBezTo>
                    <a:pt x="261" y="130"/>
                    <a:pt x="261" y="130"/>
                    <a:pt x="261" y="131"/>
                  </a:cubicBezTo>
                  <a:cubicBezTo>
                    <a:pt x="261" y="132"/>
                    <a:pt x="262" y="131"/>
                    <a:pt x="262" y="131"/>
                  </a:cubicBezTo>
                  <a:cubicBezTo>
                    <a:pt x="263" y="130"/>
                    <a:pt x="264" y="130"/>
                    <a:pt x="265" y="129"/>
                  </a:cubicBezTo>
                  <a:cubicBezTo>
                    <a:pt x="268" y="128"/>
                    <a:pt x="270" y="128"/>
                    <a:pt x="272" y="127"/>
                  </a:cubicBezTo>
                  <a:cubicBezTo>
                    <a:pt x="273" y="127"/>
                    <a:pt x="274" y="127"/>
                    <a:pt x="273" y="126"/>
                  </a:cubicBezTo>
                  <a:cubicBezTo>
                    <a:pt x="273" y="126"/>
                    <a:pt x="273" y="126"/>
                    <a:pt x="272" y="126"/>
                  </a:cubicBezTo>
                  <a:cubicBezTo>
                    <a:pt x="270" y="126"/>
                    <a:pt x="269" y="126"/>
                    <a:pt x="267" y="126"/>
                  </a:cubicBezTo>
                  <a:cubicBezTo>
                    <a:pt x="266" y="126"/>
                    <a:pt x="266" y="127"/>
                    <a:pt x="266" y="127"/>
                  </a:cubicBezTo>
                  <a:cubicBezTo>
                    <a:pt x="266" y="129"/>
                    <a:pt x="264" y="129"/>
                    <a:pt x="263" y="129"/>
                  </a:cubicBezTo>
                  <a:close/>
                  <a:moveTo>
                    <a:pt x="374" y="111"/>
                  </a:moveTo>
                  <a:cubicBezTo>
                    <a:pt x="374" y="111"/>
                    <a:pt x="374" y="111"/>
                    <a:pt x="374" y="111"/>
                  </a:cubicBezTo>
                  <a:cubicBezTo>
                    <a:pt x="374" y="112"/>
                    <a:pt x="374" y="113"/>
                    <a:pt x="375" y="113"/>
                  </a:cubicBezTo>
                  <a:cubicBezTo>
                    <a:pt x="376" y="113"/>
                    <a:pt x="378" y="114"/>
                    <a:pt x="379" y="115"/>
                  </a:cubicBezTo>
                  <a:cubicBezTo>
                    <a:pt x="380" y="116"/>
                    <a:pt x="381" y="116"/>
                    <a:pt x="382" y="116"/>
                  </a:cubicBezTo>
                  <a:cubicBezTo>
                    <a:pt x="383" y="116"/>
                    <a:pt x="383" y="116"/>
                    <a:pt x="383" y="116"/>
                  </a:cubicBezTo>
                  <a:cubicBezTo>
                    <a:pt x="384" y="116"/>
                    <a:pt x="385" y="116"/>
                    <a:pt x="386" y="116"/>
                  </a:cubicBezTo>
                  <a:cubicBezTo>
                    <a:pt x="385" y="115"/>
                    <a:pt x="384" y="115"/>
                    <a:pt x="383" y="115"/>
                  </a:cubicBezTo>
                  <a:cubicBezTo>
                    <a:pt x="383" y="115"/>
                    <a:pt x="383" y="115"/>
                    <a:pt x="383" y="115"/>
                  </a:cubicBezTo>
                  <a:cubicBezTo>
                    <a:pt x="382" y="114"/>
                    <a:pt x="381" y="115"/>
                    <a:pt x="380" y="114"/>
                  </a:cubicBezTo>
                  <a:cubicBezTo>
                    <a:pt x="379" y="113"/>
                    <a:pt x="378" y="112"/>
                    <a:pt x="377" y="111"/>
                  </a:cubicBezTo>
                  <a:cubicBezTo>
                    <a:pt x="376" y="111"/>
                    <a:pt x="375" y="111"/>
                    <a:pt x="374" y="111"/>
                  </a:cubicBezTo>
                  <a:close/>
                  <a:moveTo>
                    <a:pt x="265" y="165"/>
                  </a:moveTo>
                  <a:cubicBezTo>
                    <a:pt x="266" y="165"/>
                    <a:pt x="266" y="164"/>
                    <a:pt x="266" y="164"/>
                  </a:cubicBezTo>
                  <a:cubicBezTo>
                    <a:pt x="266" y="163"/>
                    <a:pt x="266" y="164"/>
                    <a:pt x="265" y="164"/>
                  </a:cubicBezTo>
                  <a:cubicBezTo>
                    <a:pt x="265" y="164"/>
                    <a:pt x="264" y="163"/>
                    <a:pt x="264" y="163"/>
                  </a:cubicBezTo>
                  <a:cubicBezTo>
                    <a:pt x="265" y="160"/>
                    <a:pt x="263" y="162"/>
                    <a:pt x="262" y="162"/>
                  </a:cubicBezTo>
                  <a:cubicBezTo>
                    <a:pt x="261" y="162"/>
                    <a:pt x="261" y="162"/>
                    <a:pt x="260" y="162"/>
                  </a:cubicBezTo>
                  <a:cubicBezTo>
                    <a:pt x="258" y="162"/>
                    <a:pt x="258" y="163"/>
                    <a:pt x="259" y="164"/>
                  </a:cubicBezTo>
                  <a:cubicBezTo>
                    <a:pt x="259" y="164"/>
                    <a:pt x="259" y="165"/>
                    <a:pt x="260" y="164"/>
                  </a:cubicBezTo>
                  <a:cubicBezTo>
                    <a:pt x="261" y="164"/>
                    <a:pt x="262" y="164"/>
                    <a:pt x="263" y="164"/>
                  </a:cubicBezTo>
                  <a:cubicBezTo>
                    <a:pt x="263" y="165"/>
                    <a:pt x="264" y="165"/>
                    <a:pt x="265" y="165"/>
                  </a:cubicBezTo>
                  <a:close/>
                  <a:moveTo>
                    <a:pt x="284" y="176"/>
                  </a:moveTo>
                  <a:cubicBezTo>
                    <a:pt x="284" y="176"/>
                    <a:pt x="283" y="176"/>
                    <a:pt x="283" y="177"/>
                  </a:cubicBezTo>
                  <a:cubicBezTo>
                    <a:pt x="284" y="177"/>
                    <a:pt x="284" y="178"/>
                    <a:pt x="285" y="177"/>
                  </a:cubicBezTo>
                  <a:cubicBezTo>
                    <a:pt x="286" y="177"/>
                    <a:pt x="286" y="178"/>
                    <a:pt x="287" y="177"/>
                  </a:cubicBezTo>
                  <a:cubicBezTo>
                    <a:pt x="288" y="177"/>
                    <a:pt x="290" y="177"/>
                    <a:pt x="291" y="176"/>
                  </a:cubicBezTo>
                  <a:cubicBezTo>
                    <a:pt x="291" y="176"/>
                    <a:pt x="291" y="175"/>
                    <a:pt x="291" y="175"/>
                  </a:cubicBezTo>
                  <a:cubicBezTo>
                    <a:pt x="291" y="175"/>
                    <a:pt x="290" y="175"/>
                    <a:pt x="290" y="175"/>
                  </a:cubicBezTo>
                  <a:cubicBezTo>
                    <a:pt x="288" y="175"/>
                    <a:pt x="286" y="175"/>
                    <a:pt x="284" y="176"/>
                  </a:cubicBezTo>
                  <a:close/>
                  <a:moveTo>
                    <a:pt x="137" y="66"/>
                  </a:moveTo>
                  <a:cubicBezTo>
                    <a:pt x="136" y="67"/>
                    <a:pt x="136" y="67"/>
                    <a:pt x="135" y="67"/>
                  </a:cubicBezTo>
                  <a:cubicBezTo>
                    <a:pt x="135" y="67"/>
                    <a:pt x="135" y="67"/>
                    <a:pt x="135" y="67"/>
                  </a:cubicBezTo>
                  <a:cubicBezTo>
                    <a:pt x="135" y="68"/>
                    <a:pt x="135" y="68"/>
                    <a:pt x="135" y="68"/>
                  </a:cubicBezTo>
                  <a:cubicBezTo>
                    <a:pt x="136" y="67"/>
                    <a:pt x="138" y="67"/>
                    <a:pt x="138" y="67"/>
                  </a:cubicBezTo>
                  <a:cubicBezTo>
                    <a:pt x="140" y="65"/>
                    <a:pt x="142" y="64"/>
                    <a:pt x="145" y="64"/>
                  </a:cubicBezTo>
                  <a:cubicBezTo>
                    <a:pt x="145" y="64"/>
                    <a:pt x="146" y="63"/>
                    <a:pt x="146" y="63"/>
                  </a:cubicBezTo>
                  <a:cubicBezTo>
                    <a:pt x="146" y="62"/>
                    <a:pt x="145" y="63"/>
                    <a:pt x="144" y="63"/>
                  </a:cubicBezTo>
                  <a:cubicBezTo>
                    <a:pt x="142" y="64"/>
                    <a:pt x="139" y="65"/>
                    <a:pt x="137" y="66"/>
                  </a:cubicBezTo>
                  <a:close/>
                  <a:moveTo>
                    <a:pt x="203" y="138"/>
                  </a:moveTo>
                  <a:cubicBezTo>
                    <a:pt x="203" y="139"/>
                    <a:pt x="202" y="138"/>
                    <a:pt x="202" y="139"/>
                  </a:cubicBezTo>
                  <a:cubicBezTo>
                    <a:pt x="203" y="139"/>
                    <a:pt x="203" y="139"/>
                    <a:pt x="204" y="139"/>
                  </a:cubicBezTo>
                  <a:cubicBezTo>
                    <a:pt x="206" y="139"/>
                    <a:pt x="208" y="138"/>
                    <a:pt x="210" y="138"/>
                  </a:cubicBezTo>
                  <a:cubicBezTo>
                    <a:pt x="211" y="138"/>
                    <a:pt x="211" y="137"/>
                    <a:pt x="211" y="137"/>
                  </a:cubicBezTo>
                  <a:cubicBezTo>
                    <a:pt x="211" y="137"/>
                    <a:pt x="211" y="137"/>
                    <a:pt x="210" y="137"/>
                  </a:cubicBezTo>
                  <a:cubicBezTo>
                    <a:pt x="209" y="137"/>
                    <a:pt x="208" y="136"/>
                    <a:pt x="207" y="137"/>
                  </a:cubicBezTo>
                  <a:cubicBezTo>
                    <a:pt x="206" y="138"/>
                    <a:pt x="205" y="138"/>
                    <a:pt x="203" y="138"/>
                  </a:cubicBezTo>
                  <a:close/>
                  <a:moveTo>
                    <a:pt x="265" y="181"/>
                  </a:moveTo>
                  <a:cubicBezTo>
                    <a:pt x="264" y="181"/>
                    <a:pt x="264" y="181"/>
                    <a:pt x="264" y="182"/>
                  </a:cubicBezTo>
                  <a:cubicBezTo>
                    <a:pt x="264" y="182"/>
                    <a:pt x="264" y="182"/>
                    <a:pt x="264" y="182"/>
                  </a:cubicBezTo>
                  <a:cubicBezTo>
                    <a:pt x="266" y="182"/>
                    <a:pt x="267" y="181"/>
                    <a:pt x="269" y="181"/>
                  </a:cubicBezTo>
                  <a:cubicBezTo>
                    <a:pt x="270" y="181"/>
                    <a:pt x="270" y="181"/>
                    <a:pt x="270" y="180"/>
                  </a:cubicBezTo>
                  <a:cubicBezTo>
                    <a:pt x="270" y="179"/>
                    <a:pt x="269" y="179"/>
                    <a:pt x="269" y="179"/>
                  </a:cubicBezTo>
                  <a:cubicBezTo>
                    <a:pt x="267" y="180"/>
                    <a:pt x="266" y="180"/>
                    <a:pt x="265" y="181"/>
                  </a:cubicBezTo>
                  <a:close/>
                  <a:moveTo>
                    <a:pt x="166" y="187"/>
                  </a:moveTo>
                  <a:cubicBezTo>
                    <a:pt x="167" y="187"/>
                    <a:pt x="167" y="187"/>
                    <a:pt x="167" y="187"/>
                  </a:cubicBezTo>
                  <a:cubicBezTo>
                    <a:pt x="167" y="187"/>
                    <a:pt x="168" y="187"/>
                    <a:pt x="168" y="186"/>
                  </a:cubicBezTo>
                  <a:cubicBezTo>
                    <a:pt x="168" y="186"/>
                    <a:pt x="167" y="186"/>
                    <a:pt x="167" y="186"/>
                  </a:cubicBezTo>
                  <a:cubicBezTo>
                    <a:pt x="165" y="186"/>
                    <a:pt x="164" y="185"/>
                    <a:pt x="162" y="186"/>
                  </a:cubicBezTo>
                  <a:cubicBezTo>
                    <a:pt x="161" y="186"/>
                    <a:pt x="161" y="186"/>
                    <a:pt x="161" y="186"/>
                  </a:cubicBezTo>
                  <a:cubicBezTo>
                    <a:pt x="161" y="187"/>
                    <a:pt x="161" y="187"/>
                    <a:pt x="162" y="187"/>
                  </a:cubicBezTo>
                  <a:cubicBezTo>
                    <a:pt x="163" y="187"/>
                    <a:pt x="165" y="188"/>
                    <a:pt x="166" y="187"/>
                  </a:cubicBezTo>
                  <a:close/>
                  <a:moveTo>
                    <a:pt x="227" y="137"/>
                  </a:moveTo>
                  <a:cubicBezTo>
                    <a:pt x="227" y="135"/>
                    <a:pt x="226" y="135"/>
                    <a:pt x="225" y="136"/>
                  </a:cubicBezTo>
                  <a:cubicBezTo>
                    <a:pt x="224" y="136"/>
                    <a:pt x="223" y="137"/>
                    <a:pt x="222" y="138"/>
                  </a:cubicBezTo>
                  <a:cubicBezTo>
                    <a:pt x="221" y="138"/>
                    <a:pt x="221" y="138"/>
                    <a:pt x="221" y="138"/>
                  </a:cubicBezTo>
                  <a:cubicBezTo>
                    <a:pt x="221" y="139"/>
                    <a:pt x="221" y="139"/>
                    <a:pt x="222" y="139"/>
                  </a:cubicBezTo>
                  <a:cubicBezTo>
                    <a:pt x="223" y="139"/>
                    <a:pt x="224" y="138"/>
                    <a:pt x="225" y="137"/>
                  </a:cubicBezTo>
                  <a:cubicBezTo>
                    <a:pt x="225" y="137"/>
                    <a:pt x="226" y="137"/>
                    <a:pt x="225" y="138"/>
                  </a:cubicBezTo>
                  <a:cubicBezTo>
                    <a:pt x="225" y="139"/>
                    <a:pt x="226" y="139"/>
                    <a:pt x="226" y="139"/>
                  </a:cubicBezTo>
                  <a:cubicBezTo>
                    <a:pt x="227" y="138"/>
                    <a:pt x="227" y="138"/>
                    <a:pt x="227" y="137"/>
                  </a:cubicBezTo>
                  <a:close/>
                  <a:moveTo>
                    <a:pt x="399" y="87"/>
                  </a:moveTo>
                  <a:cubicBezTo>
                    <a:pt x="398" y="87"/>
                    <a:pt x="397" y="90"/>
                    <a:pt x="397" y="90"/>
                  </a:cubicBezTo>
                  <a:cubicBezTo>
                    <a:pt x="398" y="92"/>
                    <a:pt x="399" y="90"/>
                    <a:pt x="400" y="90"/>
                  </a:cubicBezTo>
                  <a:cubicBezTo>
                    <a:pt x="401" y="91"/>
                    <a:pt x="401" y="89"/>
                    <a:pt x="401" y="89"/>
                  </a:cubicBezTo>
                  <a:cubicBezTo>
                    <a:pt x="400" y="88"/>
                    <a:pt x="399" y="88"/>
                    <a:pt x="399" y="87"/>
                  </a:cubicBezTo>
                  <a:close/>
                  <a:moveTo>
                    <a:pt x="236" y="170"/>
                  </a:moveTo>
                  <a:cubicBezTo>
                    <a:pt x="236" y="170"/>
                    <a:pt x="235" y="170"/>
                    <a:pt x="235" y="171"/>
                  </a:cubicBezTo>
                  <a:cubicBezTo>
                    <a:pt x="235" y="171"/>
                    <a:pt x="236" y="172"/>
                    <a:pt x="236" y="172"/>
                  </a:cubicBezTo>
                  <a:cubicBezTo>
                    <a:pt x="238" y="171"/>
                    <a:pt x="239" y="172"/>
                    <a:pt x="240" y="170"/>
                  </a:cubicBezTo>
                  <a:cubicBezTo>
                    <a:pt x="240" y="169"/>
                    <a:pt x="241" y="169"/>
                    <a:pt x="241" y="169"/>
                  </a:cubicBezTo>
                  <a:cubicBezTo>
                    <a:pt x="241" y="168"/>
                    <a:pt x="240" y="168"/>
                    <a:pt x="240" y="169"/>
                  </a:cubicBezTo>
                  <a:cubicBezTo>
                    <a:pt x="239" y="169"/>
                    <a:pt x="237" y="170"/>
                    <a:pt x="236" y="170"/>
                  </a:cubicBezTo>
                  <a:close/>
                  <a:moveTo>
                    <a:pt x="38" y="130"/>
                  </a:moveTo>
                  <a:cubicBezTo>
                    <a:pt x="39" y="131"/>
                    <a:pt x="41" y="131"/>
                    <a:pt x="42" y="132"/>
                  </a:cubicBezTo>
                  <a:cubicBezTo>
                    <a:pt x="42" y="132"/>
                    <a:pt x="43" y="132"/>
                    <a:pt x="43" y="132"/>
                  </a:cubicBezTo>
                  <a:cubicBezTo>
                    <a:pt x="43" y="132"/>
                    <a:pt x="43" y="131"/>
                    <a:pt x="42" y="131"/>
                  </a:cubicBezTo>
                  <a:cubicBezTo>
                    <a:pt x="41" y="131"/>
                    <a:pt x="40" y="130"/>
                    <a:pt x="40" y="129"/>
                  </a:cubicBezTo>
                  <a:cubicBezTo>
                    <a:pt x="39" y="128"/>
                    <a:pt x="39" y="127"/>
                    <a:pt x="39" y="128"/>
                  </a:cubicBezTo>
                  <a:cubicBezTo>
                    <a:pt x="38" y="128"/>
                    <a:pt x="38" y="129"/>
                    <a:pt x="38" y="130"/>
                  </a:cubicBezTo>
                  <a:close/>
                  <a:moveTo>
                    <a:pt x="263" y="149"/>
                  </a:moveTo>
                  <a:cubicBezTo>
                    <a:pt x="263" y="149"/>
                    <a:pt x="264" y="149"/>
                    <a:pt x="264" y="148"/>
                  </a:cubicBezTo>
                  <a:cubicBezTo>
                    <a:pt x="264" y="147"/>
                    <a:pt x="263" y="147"/>
                    <a:pt x="263" y="147"/>
                  </a:cubicBezTo>
                  <a:cubicBezTo>
                    <a:pt x="262" y="147"/>
                    <a:pt x="262" y="147"/>
                    <a:pt x="261" y="148"/>
                  </a:cubicBezTo>
                  <a:cubicBezTo>
                    <a:pt x="261" y="148"/>
                    <a:pt x="261" y="148"/>
                    <a:pt x="260" y="148"/>
                  </a:cubicBezTo>
                  <a:cubicBezTo>
                    <a:pt x="260" y="148"/>
                    <a:pt x="259" y="148"/>
                    <a:pt x="259" y="149"/>
                  </a:cubicBezTo>
                  <a:cubicBezTo>
                    <a:pt x="259" y="149"/>
                    <a:pt x="259" y="150"/>
                    <a:pt x="259" y="150"/>
                  </a:cubicBezTo>
                  <a:cubicBezTo>
                    <a:pt x="260" y="150"/>
                    <a:pt x="260" y="151"/>
                    <a:pt x="261" y="150"/>
                  </a:cubicBezTo>
                  <a:cubicBezTo>
                    <a:pt x="262" y="149"/>
                    <a:pt x="262" y="149"/>
                    <a:pt x="263" y="149"/>
                  </a:cubicBezTo>
                  <a:close/>
                  <a:moveTo>
                    <a:pt x="330" y="169"/>
                  </a:moveTo>
                  <a:cubicBezTo>
                    <a:pt x="329" y="169"/>
                    <a:pt x="329" y="169"/>
                    <a:pt x="328" y="169"/>
                  </a:cubicBezTo>
                  <a:cubicBezTo>
                    <a:pt x="329" y="169"/>
                    <a:pt x="329" y="169"/>
                    <a:pt x="329" y="170"/>
                  </a:cubicBezTo>
                  <a:cubicBezTo>
                    <a:pt x="331" y="170"/>
                    <a:pt x="333" y="169"/>
                    <a:pt x="334" y="171"/>
                  </a:cubicBezTo>
                  <a:cubicBezTo>
                    <a:pt x="334" y="171"/>
                    <a:pt x="335" y="171"/>
                    <a:pt x="335" y="170"/>
                  </a:cubicBezTo>
                  <a:cubicBezTo>
                    <a:pt x="335" y="170"/>
                    <a:pt x="335" y="170"/>
                    <a:pt x="335" y="169"/>
                  </a:cubicBezTo>
                  <a:cubicBezTo>
                    <a:pt x="333" y="167"/>
                    <a:pt x="331" y="169"/>
                    <a:pt x="330" y="169"/>
                  </a:cubicBezTo>
                  <a:close/>
                  <a:moveTo>
                    <a:pt x="127" y="109"/>
                  </a:moveTo>
                  <a:cubicBezTo>
                    <a:pt x="129" y="108"/>
                    <a:pt x="130" y="107"/>
                    <a:pt x="132" y="106"/>
                  </a:cubicBezTo>
                  <a:cubicBezTo>
                    <a:pt x="132" y="106"/>
                    <a:pt x="132" y="106"/>
                    <a:pt x="132" y="105"/>
                  </a:cubicBezTo>
                  <a:cubicBezTo>
                    <a:pt x="133" y="105"/>
                    <a:pt x="132" y="105"/>
                    <a:pt x="132" y="105"/>
                  </a:cubicBezTo>
                  <a:cubicBezTo>
                    <a:pt x="131" y="104"/>
                    <a:pt x="131" y="105"/>
                    <a:pt x="131" y="105"/>
                  </a:cubicBezTo>
                  <a:cubicBezTo>
                    <a:pt x="131" y="106"/>
                    <a:pt x="130" y="106"/>
                    <a:pt x="130" y="106"/>
                  </a:cubicBezTo>
                  <a:cubicBezTo>
                    <a:pt x="129" y="106"/>
                    <a:pt x="128" y="107"/>
                    <a:pt x="127" y="108"/>
                  </a:cubicBezTo>
                  <a:cubicBezTo>
                    <a:pt x="126" y="108"/>
                    <a:pt x="126" y="108"/>
                    <a:pt x="126" y="109"/>
                  </a:cubicBezTo>
                  <a:cubicBezTo>
                    <a:pt x="126" y="109"/>
                    <a:pt x="127" y="109"/>
                    <a:pt x="127" y="109"/>
                  </a:cubicBezTo>
                  <a:close/>
                  <a:moveTo>
                    <a:pt x="42" y="84"/>
                  </a:moveTo>
                  <a:cubicBezTo>
                    <a:pt x="43" y="84"/>
                    <a:pt x="44" y="83"/>
                    <a:pt x="45" y="83"/>
                  </a:cubicBezTo>
                  <a:cubicBezTo>
                    <a:pt x="45" y="83"/>
                    <a:pt x="46" y="82"/>
                    <a:pt x="46" y="82"/>
                  </a:cubicBezTo>
                  <a:cubicBezTo>
                    <a:pt x="46" y="82"/>
                    <a:pt x="46" y="81"/>
                    <a:pt x="45" y="81"/>
                  </a:cubicBezTo>
                  <a:cubicBezTo>
                    <a:pt x="45" y="81"/>
                    <a:pt x="44" y="81"/>
                    <a:pt x="44" y="82"/>
                  </a:cubicBezTo>
                  <a:cubicBezTo>
                    <a:pt x="43" y="83"/>
                    <a:pt x="42" y="83"/>
                    <a:pt x="42" y="83"/>
                  </a:cubicBezTo>
                  <a:cubicBezTo>
                    <a:pt x="41" y="84"/>
                    <a:pt x="39" y="83"/>
                    <a:pt x="40" y="84"/>
                  </a:cubicBezTo>
                  <a:cubicBezTo>
                    <a:pt x="40" y="86"/>
                    <a:pt x="41" y="84"/>
                    <a:pt x="42" y="84"/>
                  </a:cubicBezTo>
                  <a:close/>
                  <a:moveTo>
                    <a:pt x="191" y="139"/>
                  </a:moveTo>
                  <a:cubicBezTo>
                    <a:pt x="191" y="139"/>
                    <a:pt x="190" y="139"/>
                    <a:pt x="190" y="140"/>
                  </a:cubicBezTo>
                  <a:cubicBezTo>
                    <a:pt x="190" y="140"/>
                    <a:pt x="190" y="140"/>
                    <a:pt x="191" y="141"/>
                  </a:cubicBezTo>
                  <a:cubicBezTo>
                    <a:pt x="192" y="141"/>
                    <a:pt x="194" y="140"/>
                    <a:pt x="195" y="139"/>
                  </a:cubicBezTo>
                  <a:cubicBezTo>
                    <a:pt x="195" y="139"/>
                    <a:pt x="195" y="139"/>
                    <a:pt x="195" y="139"/>
                  </a:cubicBezTo>
                  <a:cubicBezTo>
                    <a:pt x="195" y="139"/>
                    <a:pt x="195" y="138"/>
                    <a:pt x="195" y="138"/>
                  </a:cubicBezTo>
                  <a:cubicBezTo>
                    <a:pt x="193" y="138"/>
                    <a:pt x="192" y="139"/>
                    <a:pt x="191" y="139"/>
                  </a:cubicBezTo>
                  <a:close/>
                  <a:moveTo>
                    <a:pt x="238" y="133"/>
                  </a:moveTo>
                  <a:cubicBezTo>
                    <a:pt x="238" y="133"/>
                    <a:pt x="237" y="133"/>
                    <a:pt x="237" y="133"/>
                  </a:cubicBezTo>
                  <a:cubicBezTo>
                    <a:pt x="237" y="134"/>
                    <a:pt x="238" y="134"/>
                    <a:pt x="238" y="134"/>
                  </a:cubicBezTo>
                  <a:cubicBezTo>
                    <a:pt x="239" y="134"/>
                    <a:pt x="240" y="133"/>
                    <a:pt x="240" y="134"/>
                  </a:cubicBezTo>
                  <a:cubicBezTo>
                    <a:pt x="241" y="134"/>
                    <a:pt x="242" y="133"/>
                    <a:pt x="243" y="132"/>
                  </a:cubicBezTo>
                  <a:cubicBezTo>
                    <a:pt x="243" y="132"/>
                    <a:pt x="243" y="132"/>
                    <a:pt x="243" y="132"/>
                  </a:cubicBezTo>
                  <a:cubicBezTo>
                    <a:pt x="243" y="132"/>
                    <a:pt x="243" y="132"/>
                    <a:pt x="242" y="132"/>
                  </a:cubicBezTo>
                  <a:cubicBezTo>
                    <a:pt x="241" y="132"/>
                    <a:pt x="240" y="132"/>
                    <a:pt x="238" y="133"/>
                  </a:cubicBezTo>
                  <a:close/>
                  <a:moveTo>
                    <a:pt x="214" y="136"/>
                  </a:moveTo>
                  <a:cubicBezTo>
                    <a:pt x="214" y="137"/>
                    <a:pt x="214" y="137"/>
                    <a:pt x="214" y="137"/>
                  </a:cubicBezTo>
                  <a:cubicBezTo>
                    <a:pt x="215" y="136"/>
                    <a:pt x="216" y="136"/>
                    <a:pt x="217" y="137"/>
                  </a:cubicBezTo>
                  <a:cubicBezTo>
                    <a:pt x="218" y="137"/>
                    <a:pt x="219" y="136"/>
                    <a:pt x="219" y="135"/>
                  </a:cubicBezTo>
                  <a:cubicBezTo>
                    <a:pt x="219" y="135"/>
                    <a:pt x="218" y="135"/>
                    <a:pt x="218" y="135"/>
                  </a:cubicBezTo>
                  <a:cubicBezTo>
                    <a:pt x="217" y="136"/>
                    <a:pt x="217" y="135"/>
                    <a:pt x="216" y="135"/>
                  </a:cubicBezTo>
                  <a:cubicBezTo>
                    <a:pt x="215" y="135"/>
                    <a:pt x="214" y="136"/>
                    <a:pt x="214" y="136"/>
                  </a:cubicBezTo>
                  <a:close/>
                  <a:moveTo>
                    <a:pt x="278" y="179"/>
                  </a:moveTo>
                  <a:cubicBezTo>
                    <a:pt x="278" y="179"/>
                    <a:pt x="280" y="179"/>
                    <a:pt x="279" y="178"/>
                  </a:cubicBezTo>
                  <a:cubicBezTo>
                    <a:pt x="279" y="177"/>
                    <a:pt x="277" y="177"/>
                    <a:pt x="276" y="178"/>
                  </a:cubicBezTo>
                  <a:cubicBezTo>
                    <a:pt x="276" y="178"/>
                    <a:pt x="275" y="178"/>
                    <a:pt x="275" y="179"/>
                  </a:cubicBezTo>
                  <a:cubicBezTo>
                    <a:pt x="276" y="181"/>
                    <a:pt x="277" y="179"/>
                    <a:pt x="278" y="179"/>
                  </a:cubicBezTo>
                  <a:close/>
                  <a:moveTo>
                    <a:pt x="189" y="174"/>
                  </a:moveTo>
                  <a:cubicBezTo>
                    <a:pt x="190" y="174"/>
                    <a:pt x="190" y="174"/>
                    <a:pt x="190" y="174"/>
                  </a:cubicBezTo>
                  <a:cubicBezTo>
                    <a:pt x="190" y="173"/>
                    <a:pt x="190" y="173"/>
                    <a:pt x="190" y="173"/>
                  </a:cubicBezTo>
                  <a:cubicBezTo>
                    <a:pt x="190" y="173"/>
                    <a:pt x="189" y="173"/>
                    <a:pt x="189" y="173"/>
                  </a:cubicBezTo>
                  <a:cubicBezTo>
                    <a:pt x="188" y="174"/>
                    <a:pt x="187" y="174"/>
                    <a:pt x="186" y="174"/>
                  </a:cubicBezTo>
                  <a:cubicBezTo>
                    <a:pt x="186" y="175"/>
                    <a:pt x="185" y="175"/>
                    <a:pt x="185" y="175"/>
                  </a:cubicBezTo>
                  <a:cubicBezTo>
                    <a:pt x="185" y="176"/>
                    <a:pt x="186" y="176"/>
                    <a:pt x="186" y="175"/>
                  </a:cubicBezTo>
                  <a:cubicBezTo>
                    <a:pt x="187" y="175"/>
                    <a:pt x="188" y="174"/>
                    <a:pt x="189" y="174"/>
                  </a:cubicBezTo>
                  <a:close/>
                  <a:moveTo>
                    <a:pt x="357" y="167"/>
                  </a:moveTo>
                  <a:cubicBezTo>
                    <a:pt x="357" y="166"/>
                    <a:pt x="358" y="167"/>
                    <a:pt x="358" y="166"/>
                  </a:cubicBezTo>
                  <a:cubicBezTo>
                    <a:pt x="358" y="166"/>
                    <a:pt x="357" y="166"/>
                    <a:pt x="357" y="166"/>
                  </a:cubicBezTo>
                  <a:cubicBezTo>
                    <a:pt x="357" y="166"/>
                    <a:pt x="356" y="166"/>
                    <a:pt x="356" y="166"/>
                  </a:cubicBezTo>
                  <a:cubicBezTo>
                    <a:pt x="355" y="166"/>
                    <a:pt x="354" y="165"/>
                    <a:pt x="354" y="166"/>
                  </a:cubicBezTo>
                  <a:cubicBezTo>
                    <a:pt x="354" y="167"/>
                    <a:pt x="355" y="167"/>
                    <a:pt x="356" y="167"/>
                  </a:cubicBezTo>
                  <a:cubicBezTo>
                    <a:pt x="356" y="167"/>
                    <a:pt x="357" y="167"/>
                    <a:pt x="357" y="167"/>
                  </a:cubicBezTo>
                  <a:close/>
                  <a:moveTo>
                    <a:pt x="328" y="139"/>
                  </a:moveTo>
                  <a:cubicBezTo>
                    <a:pt x="328" y="138"/>
                    <a:pt x="329" y="138"/>
                    <a:pt x="329" y="138"/>
                  </a:cubicBezTo>
                  <a:cubicBezTo>
                    <a:pt x="329" y="137"/>
                    <a:pt x="328" y="138"/>
                    <a:pt x="328" y="138"/>
                  </a:cubicBezTo>
                  <a:cubicBezTo>
                    <a:pt x="327" y="138"/>
                    <a:pt x="326" y="137"/>
                    <a:pt x="325" y="137"/>
                  </a:cubicBezTo>
                  <a:cubicBezTo>
                    <a:pt x="325" y="137"/>
                    <a:pt x="325" y="138"/>
                    <a:pt x="325" y="138"/>
                  </a:cubicBezTo>
                  <a:cubicBezTo>
                    <a:pt x="325" y="139"/>
                    <a:pt x="325" y="139"/>
                    <a:pt x="325" y="139"/>
                  </a:cubicBezTo>
                  <a:cubicBezTo>
                    <a:pt x="326" y="139"/>
                    <a:pt x="327" y="139"/>
                    <a:pt x="328" y="139"/>
                  </a:cubicBezTo>
                  <a:close/>
                  <a:moveTo>
                    <a:pt x="79" y="82"/>
                  </a:moveTo>
                  <a:cubicBezTo>
                    <a:pt x="78" y="82"/>
                    <a:pt x="78" y="83"/>
                    <a:pt x="78" y="83"/>
                  </a:cubicBezTo>
                  <a:cubicBezTo>
                    <a:pt x="79" y="84"/>
                    <a:pt x="80" y="84"/>
                    <a:pt x="80" y="84"/>
                  </a:cubicBezTo>
                  <a:cubicBezTo>
                    <a:pt x="81" y="84"/>
                    <a:pt x="81" y="84"/>
                    <a:pt x="81" y="84"/>
                  </a:cubicBezTo>
                  <a:cubicBezTo>
                    <a:pt x="81" y="84"/>
                    <a:pt x="81" y="84"/>
                    <a:pt x="81" y="84"/>
                  </a:cubicBezTo>
                  <a:cubicBezTo>
                    <a:pt x="81" y="83"/>
                    <a:pt x="79" y="82"/>
                    <a:pt x="79" y="82"/>
                  </a:cubicBezTo>
                  <a:close/>
                  <a:moveTo>
                    <a:pt x="115" y="81"/>
                  </a:moveTo>
                  <a:cubicBezTo>
                    <a:pt x="116" y="81"/>
                    <a:pt x="117" y="80"/>
                    <a:pt x="118" y="79"/>
                  </a:cubicBezTo>
                  <a:cubicBezTo>
                    <a:pt x="118" y="79"/>
                    <a:pt x="118" y="79"/>
                    <a:pt x="118" y="79"/>
                  </a:cubicBezTo>
                  <a:cubicBezTo>
                    <a:pt x="118" y="79"/>
                    <a:pt x="118" y="79"/>
                    <a:pt x="117" y="79"/>
                  </a:cubicBezTo>
                  <a:cubicBezTo>
                    <a:pt x="116" y="79"/>
                    <a:pt x="115" y="80"/>
                    <a:pt x="114" y="81"/>
                  </a:cubicBezTo>
                  <a:cubicBezTo>
                    <a:pt x="114" y="81"/>
                    <a:pt x="114" y="81"/>
                    <a:pt x="114" y="81"/>
                  </a:cubicBezTo>
                  <a:cubicBezTo>
                    <a:pt x="114" y="81"/>
                    <a:pt x="114" y="82"/>
                    <a:pt x="114" y="82"/>
                  </a:cubicBezTo>
                  <a:cubicBezTo>
                    <a:pt x="114" y="81"/>
                    <a:pt x="115" y="81"/>
                    <a:pt x="115" y="81"/>
                  </a:cubicBezTo>
                  <a:close/>
                  <a:moveTo>
                    <a:pt x="164" y="107"/>
                  </a:moveTo>
                  <a:cubicBezTo>
                    <a:pt x="163" y="107"/>
                    <a:pt x="163" y="107"/>
                    <a:pt x="163" y="107"/>
                  </a:cubicBezTo>
                  <a:cubicBezTo>
                    <a:pt x="162" y="107"/>
                    <a:pt x="162" y="107"/>
                    <a:pt x="162" y="108"/>
                  </a:cubicBezTo>
                  <a:cubicBezTo>
                    <a:pt x="162" y="108"/>
                    <a:pt x="163" y="107"/>
                    <a:pt x="163" y="107"/>
                  </a:cubicBezTo>
                  <a:cubicBezTo>
                    <a:pt x="164" y="108"/>
                    <a:pt x="165" y="106"/>
                    <a:pt x="165" y="108"/>
                  </a:cubicBezTo>
                  <a:cubicBezTo>
                    <a:pt x="165" y="108"/>
                    <a:pt x="166" y="108"/>
                    <a:pt x="166" y="108"/>
                  </a:cubicBezTo>
                  <a:cubicBezTo>
                    <a:pt x="165" y="107"/>
                    <a:pt x="167" y="106"/>
                    <a:pt x="166" y="106"/>
                  </a:cubicBezTo>
                  <a:cubicBezTo>
                    <a:pt x="165" y="105"/>
                    <a:pt x="165" y="106"/>
                    <a:pt x="164" y="106"/>
                  </a:cubicBezTo>
                  <a:cubicBezTo>
                    <a:pt x="164" y="107"/>
                    <a:pt x="164" y="107"/>
                    <a:pt x="164" y="107"/>
                  </a:cubicBezTo>
                  <a:close/>
                  <a:moveTo>
                    <a:pt x="304" y="172"/>
                  </a:moveTo>
                  <a:cubicBezTo>
                    <a:pt x="303" y="172"/>
                    <a:pt x="303" y="172"/>
                    <a:pt x="303" y="172"/>
                  </a:cubicBezTo>
                  <a:cubicBezTo>
                    <a:pt x="303" y="173"/>
                    <a:pt x="303" y="173"/>
                    <a:pt x="304" y="173"/>
                  </a:cubicBezTo>
                  <a:cubicBezTo>
                    <a:pt x="305" y="174"/>
                    <a:pt x="306" y="172"/>
                    <a:pt x="308" y="173"/>
                  </a:cubicBezTo>
                  <a:cubicBezTo>
                    <a:pt x="308" y="173"/>
                    <a:pt x="308" y="172"/>
                    <a:pt x="308" y="172"/>
                  </a:cubicBezTo>
                  <a:cubicBezTo>
                    <a:pt x="308" y="172"/>
                    <a:pt x="308" y="172"/>
                    <a:pt x="308" y="172"/>
                  </a:cubicBezTo>
                  <a:cubicBezTo>
                    <a:pt x="306" y="172"/>
                    <a:pt x="305" y="173"/>
                    <a:pt x="304" y="172"/>
                  </a:cubicBezTo>
                  <a:close/>
                  <a:moveTo>
                    <a:pt x="297" y="150"/>
                  </a:moveTo>
                  <a:cubicBezTo>
                    <a:pt x="297" y="150"/>
                    <a:pt x="297" y="151"/>
                    <a:pt x="296" y="151"/>
                  </a:cubicBezTo>
                  <a:cubicBezTo>
                    <a:pt x="296" y="151"/>
                    <a:pt x="296" y="151"/>
                    <a:pt x="297" y="151"/>
                  </a:cubicBezTo>
                  <a:cubicBezTo>
                    <a:pt x="297" y="151"/>
                    <a:pt x="298" y="152"/>
                    <a:pt x="299" y="152"/>
                  </a:cubicBezTo>
                  <a:cubicBezTo>
                    <a:pt x="299" y="152"/>
                    <a:pt x="300" y="152"/>
                    <a:pt x="300" y="151"/>
                  </a:cubicBezTo>
                  <a:cubicBezTo>
                    <a:pt x="300" y="150"/>
                    <a:pt x="299" y="150"/>
                    <a:pt x="299" y="150"/>
                  </a:cubicBezTo>
                  <a:cubicBezTo>
                    <a:pt x="298" y="150"/>
                    <a:pt x="298" y="151"/>
                    <a:pt x="297" y="150"/>
                  </a:cubicBezTo>
                  <a:close/>
                  <a:moveTo>
                    <a:pt x="46" y="83"/>
                  </a:moveTo>
                  <a:cubicBezTo>
                    <a:pt x="47" y="84"/>
                    <a:pt x="45" y="84"/>
                    <a:pt x="45" y="85"/>
                  </a:cubicBezTo>
                  <a:cubicBezTo>
                    <a:pt x="46" y="85"/>
                    <a:pt x="46" y="85"/>
                    <a:pt x="47" y="85"/>
                  </a:cubicBezTo>
                  <a:cubicBezTo>
                    <a:pt x="47" y="85"/>
                    <a:pt x="47" y="85"/>
                    <a:pt x="47" y="85"/>
                  </a:cubicBezTo>
                  <a:cubicBezTo>
                    <a:pt x="48" y="84"/>
                    <a:pt x="48" y="84"/>
                    <a:pt x="48" y="84"/>
                  </a:cubicBezTo>
                  <a:cubicBezTo>
                    <a:pt x="48" y="83"/>
                    <a:pt x="47" y="83"/>
                    <a:pt x="46" y="83"/>
                  </a:cubicBezTo>
                  <a:close/>
                  <a:moveTo>
                    <a:pt x="273" y="180"/>
                  </a:moveTo>
                  <a:cubicBezTo>
                    <a:pt x="274" y="180"/>
                    <a:pt x="275" y="180"/>
                    <a:pt x="274" y="179"/>
                  </a:cubicBezTo>
                  <a:cubicBezTo>
                    <a:pt x="274" y="178"/>
                    <a:pt x="273" y="178"/>
                    <a:pt x="273" y="179"/>
                  </a:cubicBezTo>
                  <a:cubicBezTo>
                    <a:pt x="272" y="179"/>
                    <a:pt x="271" y="179"/>
                    <a:pt x="272" y="180"/>
                  </a:cubicBezTo>
                  <a:cubicBezTo>
                    <a:pt x="272" y="180"/>
                    <a:pt x="272" y="180"/>
                    <a:pt x="273" y="180"/>
                  </a:cubicBezTo>
                  <a:close/>
                  <a:moveTo>
                    <a:pt x="348" y="167"/>
                  </a:moveTo>
                  <a:cubicBezTo>
                    <a:pt x="348" y="167"/>
                    <a:pt x="348" y="167"/>
                    <a:pt x="348" y="167"/>
                  </a:cubicBezTo>
                  <a:cubicBezTo>
                    <a:pt x="347" y="168"/>
                    <a:pt x="345" y="167"/>
                    <a:pt x="344" y="167"/>
                  </a:cubicBezTo>
                  <a:cubicBezTo>
                    <a:pt x="344" y="167"/>
                    <a:pt x="343" y="167"/>
                    <a:pt x="344" y="168"/>
                  </a:cubicBezTo>
                  <a:cubicBezTo>
                    <a:pt x="344" y="168"/>
                    <a:pt x="344" y="168"/>
                    <a:pt x="344" y="168"/>
                  </a:cubicBezTo>
                  <a:cubicBezTo>
                    <a:pt x="346" y="168"/>
                    <a:pt x="347" y="168"/>
                    <a:pt x="348" y="168"/>
                  </a:cubicBezTo>
                  <a:cubicBezTo>
                    <a:pt x="348" y="168"/>
                    <a:pt x="348" y="168"/>
                    <a:pt x="348" y="167"/>
                  </a:cubicBezTo>
                  <a:close/>
                  <a:moveTo>
                    <a:pt x="164" y="203"/>
                  </a:moveTo>
                  <a:cubicBezTo>
                    <a:pt x="164" y="203"/>
                    <a:pt x="164" y="202"/>
                    <a:pt x="165" y="202"/>
                  </a:cubicBezTo>
                  <a:cubicBezTo>
                    <a:pt x="165" y="201"/>
                    <a:pt x="165" y="200"/>
                    <a:pt x="165" y="200"/>
                  </a:cubicBezTo>
                  <a:cubicBezTo>
                    <a:pt x="164" y="200"/>
                    <a:pt x="163" y="200"/>
                    <a:pt x="163" y="201"/>
                  </a:cubicBezTo>
                  <a:cubicBezTo>
                    <a:pt x="163" y="202"/>
                    <a:pt x="163" y="202"/>
                    <a:pt x="163" y="202"/>
                  </a:cubicBezTo>
                  <a:cubicBezTo>
                    <a:pt x="163" y="202"/>
                    <a:pt x="163" y="203"/>
                    <a:pt x="163" y="203"/>
                  </a:cubicBezTo>
                  <a:cubicBezTo>
                    <a:pt x="163" y="203"/>
                    <a:pt x="164" y="203"/>
                    <a:pt x="164" y="203"/>
                  </a:cubicBezTo>
                  <a:close/>
                  <a:moveTo>
                    <a:pt x="293" y="174"/>
                  </a:moveTo>
                  <a:cubicBezTo>
                    <a:pt x="293" y="174"/>
                    <a:pt x="292" y="174"/>
                    <a:pt x="293" y="175"/>
                  </a:cubicBezTo>
                  <a:cubicBezTo>
                    <a:pt x="293" y="175"/>
                    <a:pt x="293" y="175"/>
                    <a:pt x="293" y="175"/>
                  </a:cubicBezTo>
                  <a:cubicBezTo>
                    <a:pt x="294" y="175"/>
                    <a:pt x="294" y="175"/>
                    <a:pt x="295" y="175"/>
                  </a:cubicBezTo>
                  <a:cubicBezTo>
                    <a:pt x="295" y="175"/>
                    <a:pt x="296" y="175"/>
                    <a:pt x="296" y="174"/>
                  </a:cubicBezTo>
                  <a:cubicBezTo>
                    <a:pt x="296" y="173"/>
                    <a:pt x="295" y="174"/>
                    <a:pt x="295" y="174"/>
                  </a:cubicBezTo>
                  <a:cubicBezTo>
                    <a:pt x="294" y="174"/>
                    <a:pt x="294" y="174"/>
                    <a:pt x="293" y="174"/>
                  </a:cubicBezTo>
                  <a:close/>
                  <a:moveTo>
                    <a:pt x="302" y="174"/>
                  </a:moveTo>
                  <a:cubicBezTo>
                    <a:pt x="302" y="173"/>
                    <a:pt x="303" y="173"/>
                    <a:pt x="303" y="173"/>
                  </a:cubicBezTo>
                  <a:cubicBezTo>
                    <a:pt x="302" y="172"/>
                    <a:pt x="302" y="172"/>
                    <a:pt x="301" y="172"/>
                  </a:cubicBezTo>
                  <a:cubicBezTo>
                    <a:pt x="300" y="172"/>
                    <a:pt x="300" y="172"/>
                    <a:pt x="300" y="173"/>
                  </a:cubicBezTo>
                  <a:cubicBezTo>
                    <a:pt x="301" y="174"/>
                    <a:pt x="301" y="174"/>
                    <a:pt x="302" y="174"/>
                  </a:cubicBezTo>
                  <a:close/>
                  <a:moveTo>
                    <a:pt x="153" y="185"/>
                  </a:moveTo>
                  <a:cubicBezTo>
                    <a:pt x="153" y="185"/>
                    <a:pt x="152" y="185"/>
                    <a:pt x="152" y="186"/>
                  </a:cubicBezTo>
                  <a:cubicBezTo>
                    <a:pt x="153" y="186"/>
                    <a:pt x="153" y="186"/>
                    <a:pt x="154" y="186"/>
                  </a:cubicBezTo>
                  <a:cubicBezTo>
                    <a:pt x="154" y="186"/>
                    <a:pt x="155" y="186"/>
                    <a:pt x="155" y="185"/>
                  </a:cubicBezTo>
                  <a:cubicBezTo>
                    <a:pt x="154" y="184"/>
                    <a:pt x="154" y="185"/>
                    <a:pt x="153" y="185"/>
                  </a:cubicBezTo>
                  <a:close/>
                  <a:moveTo>
                    <a:pt x="45" y="96"/>
                  </a:moveTo>
                  <a:cubicBezTo>
                    <a:pt x="47" y="95"/>
                    <a:pt x="46" y="94"/>
                    <a:pt x="47" y="93"/>
                  </a:cubicBezTo>
                  <a:cubicBezTo>
                    <a:pt x="47" y="93"/>
                    <a:pt x="48" y="93"/>
                    <a:pt x="48" y="92"/>
                  </a:cubicBezTo>
                  <a:cubicBezTo>
                    <a:pt x="47" y="93"/>
                    <a:pt x="47" y="93"/>
                    <a:pt x="47" y="93"/>
                  </a:cubicBezTo>
                  <a:cubicBezTo>
                    <a:pt x="46" y="93"/>
                    <a:pt x="46" y="95"/>
                    <a:pt x="45" y="95"/>
                  </a:cubicBezTo>
                  <a:cubicBezTo>
                    <a:pt x="45" y="95"/>
                    <a:pt x="44" y="96"/>
                    <a:pt x="44" y="96"/>
                  </a:cubicBezTo>
                  <a:cubicBezTo>
                    <a:pt x="45" y="96"/>
                    <a:pt x="45" y="96"/>
                    <a:pt x="45" y="96"/>
                  </a:cubicBezTo>
                  <a:close/>
                  <a:moveTo>
                    <a:pt x="211" y="35"/>
                  </a:moveTo>
                  <a:cubicBezTo>
                    <a:pt x="211" y="35"/>
                    <a:pt x="211" y="35"/>
                    <a:pt x="211" y="35"/>
                  </a:cubicBezTo>
                  <a:cubicBezTo>
                    <a:pt x="211" y="34"/>
                    <a:pt x="210" y="34"/>
                    <a:pt x="210" y="34"/>
                  </a:cubicBezTo>
                  <a:cubicBezTo>
                    <a:pt x="209" y="34"/>
                    <a:pt x="208" y="34"/>
                    <a:pt x="208" y="35"/>
                  </a:cubicBezTo>
                  <a:cubicBezTo>
                    <a:pt x="208" y="35"/>
                    <a:pt x="208" y="35"/>
                    <a:pt x="208" y="35"/>
                  </a:cubicBezTo>
                  <a:cubicBezTo>
                    <a:pt x="208" y="35"/>
                    <a:pt x="209" y="35"/>
                    <a:pt x="210" y="35"/>
                  </a:cubicBezTo>
                  <a:cubicBezTo>
                    <a:pt x="210" y="35"/>
                    <a:pt x="210" y="35"/>
                    <a:pt x="211" y="35"/>
                  </a:cubicBezTo>
                  <a:close/>
                  <a:moveTo>
                    <a:pt x="294" y="142"/>
                  </a:moveTo>
                  <a:cubicBezTo>
                    <a:pt x="293" y="143"/>
                    <a:pt x="293" y="143"/>
                    <a:pt x="293" y="143"/>
                  </a:cubicBezTo>
                  <a:cubicBezTo>
                    <a:pt x="293" y="143"/>
                    <a:pt x="294" y="144"/>
                    <a:pt x="295" y="143"/>
                  </a:cubicBezTo>
                  <a:cubicBezTo>
                    <a:pt x="295" y="143"/>
                    <a:pt x="296" y="143"/>
                    <a:pt x="295" y="143"/>
                  </a:cubicBezTo>
                  <a:cubicBezTo>
                    <a:pt x="295" y="142"/>
                    <a:pt x="294" y="142"/>
                    <a:pt x="294" y="142"/>
                  </a:cubicBezTo>
                  <a:close/>
                  <a:moveTo>
                    <a:pt x="103" y="105"/>
                  </a:moveTo>
                  <a:cubicBezTo>
                    <a:pt x="103" y="104"/>
                    <a:pt x="102" y="104"/>
                    <a:pt x="102" y="105"/>
                  </a:cubicBezTo>
                  <a:cubicBezTo>
                    <a:pt x="102" y="105"/>
                    <a:pt x="101" y="105"/>
                    <a:pt x="101" y="106"/>
                  </a:cubicBezTo>
                  <a:cubicBezTo>
                    <a:pt x="101" y="106"/>
                    <a:pt x="101" y="106"/>
                    <a:pt x="102" y="106"/>
                  </a:cubicBezTo>
                  <a:cubicBezTo>
                    <a:pt x="102" y="106"/>
                    <a:pt x="103" y="105"/>
                    <a:pt x="103" y="105"/>
                  </a:cubicBezTo>
                  <a:close/>
                  <a:moveTo>
                    <a:pt x="35" y="87"/>
                  </a:moveTo>
                  <a:cubicBezTo>
                    <a:pt x="36" y="87"/>
                    <a:pt x="35" y="86"/>
                    <a:pt x="36" y="86"/>
                  </a:cubicBezTo>
                  <a:cubicBezTo>
                    <a:pt x="36" y="85"/>
                    <a:pt x="35" y="86"/>
                    <a:pt x="35" y="86"/>
                  </a:cubicBezTo>
                  <a:cubicBezTo>
                    <a:pt x="34" y="86"/>
                    <a:pt x="34" y="87"/>
                    <a:pt x="33" y="88"/>
                  </a:cubicBezTo>
                  <a:cubicBezTo>
                    <a:pt x="33" y="88"/>
                    <a:pt x="34" y="87"/>
                    <a:pt x="35" y="87"/>
                  </a:cubicBezTo>
                  <a:close/>
                  <a:moveTo>
                    <a:pt x="128" y="58"/>
                  </a:moveTo>
                  <a:cubicBezTo>
                    <a:pt x="128" y="57"/>
                    <a:pt x="127" y="57"/>
                    <a:pt x="127" y="57"/>
                  </a:cubicBezTo>
                  <a:cubicBezTo>
                    <a:pt x="126" y="58"/>
                    <a:pt x="126" y="58"/>
                    <a:pt x="126" y="58"/>
                  </a:cubicBezTo>
                  <a:cubicBezTo>
                    <a:pt x="126" y="59"/>
                    <a:pt x="126" y="59"/>
                    <a:pt x="127" y="59"/>
                  </a:cubicBezTo>
                  <a:cubicBezTo>
                    <a:pt x="127" y="58"/>
                    <a:pt x="128" y="58"/>
                    <a:pt x="128" y="58"/>
                  </a:cubicBezTo>
                  <a:close/>
                  <a:moveTo>
                    <a:pt x="250" y="187"/>
                  </a:moveTo>
                  <a:cubicBezTo>
                    <a:pt x="251" y="187"/>
                    <a:pt x="252" y="187"/>
                    <a:pt x="251" y="186"/>
                  </a:cubicBezTo>
                  <a:cubicBezTo>
                    <a:pt x="251" y="186"/>
                    <a:pt x="251" y="186"/>
                    <a:pt x="251" y="186"/>
                  </a:cubicBezTo>
                  <a:cubicBezTo>
                    <a:pt x="250" y="186"/>
                    <a:pt x="249" y="187"/>
                    <a:pt x="249" y="188"/>
                  </a:cubicBezTo>
                  <a:cubicBezTo>
                    <a:pt x="249" y="188"/>
                    <a:pt x="250" y="188"/>
                    <a:pt x="250" y="187"/>
                  </a:cubicBezTo>
                  <a:close/>
                  <a:moveTo>
                    <a:pt x="322" y="140"/>
                  </a:moveTo>
                  <a:cubicBezTo>
                    <a:pt x="322" y="139"/>
                    <a:pt x="323" y="139"/>
                    <a:pt x="322" y="139"/>
                  </a:cubicBezTo>
                  <a:cubicBezTo>
                    <a:pt x="322" y="137"/>
                    <a:pt x="321" y="140"/>
                    <a:pt x="320" y="139"/>
                  </a:cubicBezTo>
                  <a:cubicBezTo>
                    <a:pt x="319" y="139"/>
                    <a:pt x="319" y="139"/>
                    <a:pt x="319" y="139"/>
                  </a:cubicBezTo>
                  <a:cubicBezTo>
                    <a:pt x="320" y="140"/>
                    <a:pt x="321" y="139"/>
                    <a:pt x="322" y="140"/>
                  </a:cubicBezTo>
                  <a:close/>
                  <a:moveTo>
                    <a:pt x="361" y="166"/>
                  </a:moveTo>
                  <a:cubicBezTo>
                    <a:pt x="360" y="166"/>
                    <a:pt x="360" y="166"/>
                    <a:pt x="359" y="166"/>
                  </a:cubicBezTo>
                  <a:cubicBezTo>
                    <a:pt x="359" y="166"/>
                    <a:pt x="359" y="166"/>
                    <a:pt x="359" y="167"/>
                  </a:cubicBezTo>
                  <a:cubicBezTo>
                    <a:pt x="359" y="167"/>
                    <a:pt x="360" y="167"/>
                    <a:pt x="360" y="167"/>
                  </a:cubicBezTo>
                  <a:cubicBezTo>
                    <a:pt x="360" y="167"/>
                    <a:pt x="361" y="167"/>
                    <a:pt x="361" y="166"/>
                  </a:cubicBezTo>
                  <a:close/>
                  <a:moveTo>
                    <a:pt x="251" y="131"/>
                  </a:moveTo>
                  <a:cubicBezTo>
                    <a:pt x="251" y="131"/>
                    <a:pt x="250" y="131"/>
                    <a:pt x="251" y="132"/>
                  </a:cubicBezTo>
                  <a:cubicBezTo>
                    <a:pt x="251" y="132"/>
                    <a:pt x="251" y="132"/>
                    <a:pt x="252" y="132"/>
                  </a:cubicBezTo>
                  <a:cubicBezTo>
                    <a:pt x="252" y="132"/>
                    <a:pt x="252" y="131"/>
                    <a:pt x="252" y="131"/>
                  </a:cubicBezTo>
                  <a:cubicBezTo>
                    <a:pt x="252" y="130"/>
                    <a:pt x="252" y="130"/>
                    <a:pt x="251" y="131"/>
                  </a:cubicBezTo>
                  <a:close/>
                  <a:moveTo>
                    <a:pt x="353" y="167"/>
                  </a:moveTo>
                  <a:cubicBezTo>
                    <a:pt x="353" y="167"/>
                    <a:pt x="352" y="168"/>
                    <a:pt x="352" y="168"/>
                  </a:cubicBezTo>
                  <a:cubicBezTo>
                    <a:pt x="353" y="168"/>
                    <a:pt x="353" y="169"/>
                    <a:pt x="354" y="169"/>
                  </a:cubicBezTo>
                  <a:cubicBezTo>
                    <a:pt x="354" y="169"/>
                    <a:pt x="354" y="169"/>
                    <a:pt x="354" y="168"/>
                  </a:cubicBezTo>
                  <a:cubicBezTo>
                    <a:pt x="354" y="168"/>
                    <a:pt x="353" y="167"/>
                    <a:pt x="353" y="167"/>
                  </a:cubicBezTo>
                  <a:close/>
                  <a:moveTo>
                    <a:pt x="257" y="130"/>
                  </a:moveTo>
                  <a:cubicBezTo>
                    <a:pt x="257" y="129"/>
                    <a:pt x="258" y="129"/>
                    <a:pt x="258" y="129"/>
                  </a:cubicBezTo>
                  <a:cubicBezTo>
                    <a:pt x="258" y="128"/>
                    <a:pt x="257" y="129"/>
                    <a:pt x="257" y="129"/>
                  </a:cubicBezTo>
                  <a:cubicBezTo>
                    <a:pt x="256" y="129"/>
                    <a:pt x="256" y="129"/>
                    <a:pt x="256" y="129"/>
                  </a:cubicBezTo>
                  <a:cubicBezTo>
                    <a:pt x="256" y="130"/>
                    <a:pt x="257" y="130"/>
                    <a:pt x="257" y="130"/>
                  </a:cubicBezTo>
                  <a:close/>
                  <a:moveTo>
                    <a:pt x="195" y="96"/>
                  </a:moveTo>
                  <a:cubicBezTo>
                    <a:pt x="194" y="96"/>
                    <a:pt x="194" y="96"/>
                    <a:pt x="194" y="96"/>
                  </a:cubicBezTo>
                  <a:cubicBezTo>
                    <a:pt x="194" y="96"/>
                    <a:pt x="193" y="97"/>
                    <a:pt x="193" y="97"/>
                  </a:cubicBezTo>
                  <a:cubicBezTo>
                    <a:pt x="193" y="98"/>
                    <a:pt x="194" y="98"/>
                    <a:pt x="194" y="97"/>
                  </a:cubicBezTo>
                  <a:cubicBezTo>
                    <a:pt x="195" y="97"/>
                    <a:pt x="195" y="97"/>
                    <a:pt x="195" y="96"/>
                  </a:cubicBezTo>
                  <a:close/>
                  <a:moveTo>
                    <a:pt x="233" y="134"/>
                  </a:moveTo>
                  <a:cubicBezTo>
                    <a:pt x="233" y="135"/>
                    <a:pt x="232" y="134"/>
                    <a:pt x="233" y="135"/>
                  </a:cubicBezTo>
                  <a:cubicBezTo>
                    <a:pt x="233" y="135"/>
                    <a:pt x="233" y="136"/>
                    <a:pt x="233" y="135"/>
                  </a:cubicBezTo>
                  <a:cubicBezTo>
                    <a:pt x="234" y="135"/>
                    <a:pt x="235" y="135"/>
                    <a:pt x="234" y="134"/>
                  </a:cubicBezTo>
                  <a:cubicBezTo>
                    <a:pt x="234" y="134"/>
                    <a:pt x="234" y="134"/>
                    <a:pt x="233" y="134"/>
                  </a:cubicBezTo>
                  <a:close/>
                  <a:moveTo>
                    <a:pt x="164" y="194"/>
                  </a:moveTo>
                  <a:cubicBezTo>
                    <a:pt x="164" y="194"/>
                    <a:pt x="164" y="194"/>
                    <a:pt x="164" y="194"/>
                  </a:cubicBezTo>
                  <a:cubicBezTo>
                    <a:pt x="164" y="194"/>
                    <a:pt x="163" y="194"/>
                    <a:pt x="162" y="194"/>
                  </a:cubicBezTo>
                  <a:cubicBezTo>
                    <a:pt x="162" y="194"/>
                    <a:pt x="162" y="194"/>
                    <a:pt x="162" y="194"/>
                  </a:cubicBezTo>
                  <a:cubicBezTo>
                    <a:pt x="162" y="195"/>
                    <a:pt x="163" y="194"/>
                    <a:pt x="164" y="194"/>
                  </a:cubicBezTo>
                  <a:close/>
                  <a:moveTo>
                    <a:pt x="398" y="45"/>
                  </a:moveTo>
                  <a:cubicBezTo>
                    <a:pt x="398" y="45"/>
                    <a:pt x="397" y="44"/>
                    <a:pt x="397" y="44"/>
                  </a:cubicBezTo>
                  <a:cubicBezTo>
                    <a:pt x="396" y="45"/>
                    <a:pt x="396" y="45"/>
                    <a:pt x="397" y="45"/>
                  </a:cubicBezTo>
                  <a:cubicBezTo>
                    <a:pt x="397" y="46"/>
                    <a:pt x="397" y="46"/>
                    <a:pt x="397" y="46"/>
                  </a:cubicBezTo>
                  <a:cubicBezTo>
                    <a:pt x="398" y="46"/>
                    <a:pt x="398" y="45"/>
                    <a:pt x="398" y="45"/>
                  </a:cubicBezTo>
                  <a:close/>
                  <a:moveTo>
                    <a:pt x="223" y="166"/>
                  </a:moveTo>
                  <a:cubicBezTo>
                    <a:pt x="223" y="166"/>
                    <a:pt x="223" y="166"/>
                    <a:pt x="222" y="166"/>
                  </a:cubicBezTo>
                  <a:cubicBezTo>
                    <a:pt x="222" y="166"/>
                    <a:pt x="222" y="166"/>
                    <a:pt x="222" y="167"/>
                  </a:cubicBezTo>
                  <a:cubicBezTo>
                    <a:pt x="222" y="167"/>
                    <a:pt x="223" y="167"/>
                    <a:pt x="223" y="167"/>
                  </a:cubicBezTo>
                  <a:cubicBezTo>
                    <a:pt x="223" y="167"/>
                    <a:pt x="224" y="166"/>
                    <a:pt x="223" y="166"/>
                  </a:cubicBezTo>
                  <a:close/>
                  <a:moveTo>
                    <a:pt x="121" y="189"/>
                  </a:moveTo>
                  <a:cubicBezTo>
                    <a:pt x="120" y="189"/>
                    <a:pt x="120" y="189"/>
                    <a:pt x="120" y="189"/>
                  </a:cubicBezTo>
                  <a:cubicBezTo>
                    <a:pt x="120" y="190"/>
                    <a:pt x="121" y="190"/>
                    <a:pt x="121" y="190"/>
                  </a:cubicBezTo>
                  <a:cubicBezTo>
                    <a:pt x="122" y="190"/>
                    <a:pt x="121" y="189"/>
                    <a:pt x="121" y="189"/>
                  </a:cubicBezTo>
                  <a:cubicBezTo>
                    <a:pt x="121" y="189"/>
                    <a:pt x="121" y="188"/>
                    <a:pt x="121" y="189"/>
                  </a:cubicBezTo>
                  <a:close/>
                  <a:moveTo>
                    <a:pt x="205" y="155"/>
                  </a:moveTo>
                  <a:cubicBezTo>
                    <a:pt x="205" y="155"/>
                    <a:pt x="204" y="155"/>
                    <a:pt x="204" y="155"/>
                  </a:cubicBezTo>
                  <a:cubicBezTo>
                    <a:pt x="204" y="155"/>
                    <a:pt x="203" y="156"/>
                    <a:pt x="204" y="156"/>
                  </a:cubicBezTo>
                  <a:cubicBezTo>
                    <a:pt x="204" y="156"/>
                    <a:pt x="204" y="156"/>
                    <a:pt x="205" y="156"/>
                  </a:cubicBezTo>
                  <a:cubicBezTo>
                    <a:pt x="205" y="156"/>
                    <a:pt x="205" y="156"/>
                    <a:pt x="205" y="155"/>
                  </a:cubicBezTo>
                  <a:close/>
                  <a:moveTo>
                    <a:pt x="93" y="72"/>
                  </a:moveTo>
                  <a:cubicBezTo>
                    <a:pt x="93" y="72"/>
                    <a:pt x="93" y="71"/>
                    <a:pt x="92" y="72"/>
                  </a:cubicBezTo>
                  <a:cubicBezTo>
                    <a:pt x="92" y="72"/>
                    <a:pt x="92" y="72"/>
                    <a:pt x="92" y="72"/>
                  </a:cubicBezTo>
                  <a:cubicBezTo>
                    <a:pt x="92" y="73"/>
                    <a:pt x="92" y="73"/>
                    <a:pt x="93" y="73"/>
                  </a:cubicBezTo>
                  <a:cubicBezTo>
                    <a:pt x="93" y="73"/>
                    <a:pt x="93" y="73"/>
                    <a:pt x="93" y="72"/>
                  </a:cubicBezTo>
                  <a:close/>
                  <a:moveTo>
                    <a:pt x="115" y="78"/>
                  </a:moveTo>
                  <a:cubicBezTo>
                    <a:pt x="116" y="78"/>
                    <a:pt x="116" y="78"/>
                    <a:pt x="116" y="78"/>
                  </a:cubicBezTo>
                  <a:cubicBezTo>
                    <a:pt x="116" y="77"/>
                    <a:pt x="115" y="77"/>
                    <a:pt x="115" y="77"/>
                  </a:cubicBezTo>
                  <a:cubicBezTo>
                    <a:pt x="115" y="78"/>
                    <a:pt x="115" y="78"/>
                    <a:pt x="115" y="78"/>
                  </a:cubicBezTo>
                  <a:cubicBezTo>
                    <a:pt x="115" y="78"/>
                    <a:pt x="115" y="78"/>
                    <a:pt x="115" y="78"/>
                  </a:cubicBezTo>
                  <a:close/>
                  <a:moveTo>
                    <a:pt x="352" y="127"/>
                  </a:moveTo>
                  <a:cubicBezTo>
                    <a:pt x="351" y="127"/>
                    <a:pt x="351" y="127"/>
                    <a:pt x="352" y="128"/>
                  </a:cubicBezTo>
                  <a:cubicBezTo>
                    <a:pt x="352" y="128"/>
                    <a:pt x="352" y="128"/>
                    <a:pt x="352" y="128"/>
                  </a:cubicBezTo>
                  <a:cubicBezTo>
                    <a:pt x="353" y="128"/>
                    <a:pt x="353" y="128"/>
                    <a:pt x="353" y="127"/>
                  </a:cubicBezTo>
                  <a:cubicBezTo>
                    <a:pt x="352" y="127"/>
                    <a:pt x="352" y="127"/>
                    <a:pt x="352" y="127"/>
                  </a:cubicBezTo>
                  <a:close/>
                  <a:moveTo>
                    <a:pt x="172" y="190"/>
                  </a:moveTo>
                  <a:cubicBezTo>
                    <a:pt x="172" y="190"/>
                    <a:pt x="172" y="190"/>
                    <a:pt x="172" y="190"/>
                  </a:cubicBezTo>
                  <a:cubicBezTo>
                    <a:pt x="172" y="190"/>
                    <a:pt x="171" y="190"/>
                    <a:pt x="171" y="190"/>
                  </a:cubicBezTo>
                  <a:cubicBezTo>
                    <a:pt x="171" y="190"/>
                    <a:pt x="170" y="190"/>
                    <a:pt x="170" y="191"/>
                  </a:cubicBezTo>
                  <a:cubicBezTo>
                    <a:pt x="170" y="191"/>
                    <a:pt x="171" y="191"/>
                    <a:pt x="172" y="190"/>
                  </a:cubicBezTo>
                  <a:close/>
                  <a:moveTo>
                    <a:pt x="187" y="141"/>
                  </a:moveTo>
                  <a:cubicBezTo>
                    <a:pt x="187" y="141"/>
                    <a:pt x="188" y="141"/>
                    <a:pt x="187" y="140"/>
                  </a:cubicBezTo>
                  <a:cubicBezTo>
                    <a:pt x="187" y="140"/>
                    <a:pt x="187" y="140"/>
                    <a:pt x="186" y="140"/>
                  </a:cubicBezTo>
                  <a:cubicBezTo>
                    <a:pt x="186" y="140"/>
                    <a:pt x="186" y="140"/>
                    <a:pt x="186" y="141"/>
                  </a:cubicBezTo>
                  <a:cubicBezTo>
                    <a:pt x="186" y="141"/>
                    <a:pt x="186" y="141"/>
                    <a:pt x="187" y="141"/>
                  </a:cubicBezTo>
                  <a:close/>
                  <a:moveTo>
                    <a:pt x="319" y="137"/>
                  </a:moveTo>
                  <a:cubicBezTo>
                    <a:pt x="319" y="137"/>
                    <a:pt x="319" y="137"/>
                    <a:pt x="320" y="137"/>
                  </a:cubicBezTo>
                  <a:cubicBezTo>
                    <a:pt x="320" y="137"/>
                    <a:pt x="320" y="137"/>
                    <a:pt x="320" y="136"/>
                  </a:cubicBezTo>
                  <a:cubicBezTo>
                    <a:pt x="320" y="136"/>
                    <a:pt x="319" y="137"/>
                    <a:pt x="319" y="136"/>
                  </a:cubicBezTo>
                  <a:cubicBezTo>
                    <a:pt x="319" y="136"/>
                    <a:pt x="318" y="136"/>
                    <a:pt x="319" y="137"/>
                  </a:cubicBezTo>
                  <a:close/>
                  <a:moveTo>
                    <a:pt x="51" y="90"/>
                  </a:moveTo>
                  <a:cubicBezTo>
                    <a:pt x="51" y="90"/>
                    <a:pt x="52" y="90"/>
                    <a:pt x="52" y="90"/>
                  </a:cubicBezTo>
                  <a:cubicBezTo>
                    <a:pt x="52" y="90"/>
                    <a:pt x="51" y="90"/>
                    <a:pt x="51" y="90"/>
                  </a:cubicBezTo>
                  <a:cubicBezTo>
                    <a:pt x="51" y="90"/>
                    <a:pt x="50" y="90"/>
                    <a:pt x="50" y="90"/>
                  </a:cubicBezTo>
                  <a:cubicBezTo>
                    <a:pt x="50" y="91"/>
                    <a:pt x="51" y="90"/>
                    <a:pt x="51" y="90"/>
                  </a:cubicBezTo>
                  <a:close/>
                  <a:moveTo>
                    <a:pt x="18" y="116"/>
                  </a:moveTo>
                  <a:cubicBezTo>
                    <a:pt x="18" y="116"/>
                    <a:pt x="18" y="116"/>
                    <a:pt x="18" y="116"/>
                  </a:cubicBezTo>
                  <a:cubicBezTo>
                    <a:pt x="19" y="116"/>
                    <a:pt x="19" y="116"/>
                    <a:pt x="19" y="115"/>
                  </a:cubicBezTo>
                  <a:cubicBezTo>
                    <a:pt x="19" y="115"/>
                    <a:pt x="18" y="115"/>
                    <a:pt x="18" y="115"/>
                  </a:cubicBezTo>
                  <a:cubicBezTo>
                    <a:pt x="18" y="115"/>
                    <a:pt x="18" y="115"/>
                    <a:pt x="18" y="116"/>
                  </a:cubicBezTo>
                  <a:close/>
                  <a:moveTo>
                    <a:pt x="188" y="99"/>
                  </a:moveTo>
                  <a:cubicBezTo>
                    <a:pt x="188" y="99"/>
                    <a:pt x="188" y="99"/>
                    <a:pt x="188" y="99"/>
                  </a:cubicBezTo>
                  <a:cubicBezTo>
                    <a:pt x="188" y="99"/>
                    <a:pt x="187" y="99"/>
                    <a:pt x="187" y="99"/>
                  </a:cubicBezTo>
                  <a:cubicBezTo>
                    <a:pt x="187" y="99"/>
                    <a:pt x="187" y="99"/>
                    <a:pt x="187" y="99"/>
                  </a:cubicBezTo>
                  <a:cubicBezTo>
                    <a:pt x="187" y="100"/>
                    <a:pt x="187" y="99"/>
                    <a:pt x="188" y="99"/>
                  </a:cubicBezTo>
                  <a:close/>
                  <a:moveTo>
                    <a:pt x="119" y="190"/>
                  </a:moveTo>
                  <a:cubicBezTo>
                    <a:pt x="119" y="190"/>
                    <a:pt x="119" y="190"/>
                    <a:pt x="119" y="191"/>
                  </a:cubicBezTo>
                  <a:cubicBezTo>
                    <a:pt x="119" y="191"/>
                    <a:pt x="120" y="191"/>
                    <a:pt x="120" y="191"/>
                  </a:cubicBezTo>
                  <a:cubicBezTo>
                    <a:pt x="120" y="191"/>
                    <a:pt x="120" y="191"/>
                    <a:pt x="120" y="191"/>
                  </a:cubicBezTo>
                  <a:cubicBezTo>
                    <a:pt x="120" y="190"/>
                    <a:pt x="120" y="190"/>
                    <a:pt x="119" y="190"/>
                  </a:cubicBezTo>
                  <a:close/>
                  <a:moveTo>
                    <a:pt x="22" y="98"/>
                  </a:moveTo>
                  <a:cubicBezTo>
                    <a:pt x="22" y="98"/>
                    <a:pt x="21" y="98"/>
                    <a:pt x="21" y="98"/>
                  </a:cubicBezTo>
                  <a:cubicBezTo>
                    <a:pt x="21" y="98"/>
                    <a:pt x="21" y="98"/>
                    <a:pt x="21" y="98"/>
                  </a:cubicBezTo>
                  <a:cubicBezTo>
                    <a:pt x="21" y="98"/>
                    <a:pt x="21" y="99"/>
                    <a:pt x="21" y="98"/>
                  </a:cubicBezTo>
                  <a:cubicBezTo>
                    <a:pt x="21" y="98"/>
                    <a:pt x="22" y="98"/>
                    <a:pt x="22" y="98"/>
                  </a:cubicBezTo>
                  <a:close/>
                  <a:moveTo>
                    <a:pt x="212" y="137"/>
                  </a:moveTo>
                  <a:cubicBezTo>
                    <a:pt x="212" y="137"/>
                    <a:pt x="212" y="137"/>
                    <a:pt x="212" y="137"/>
                  </a:cubicBezTo>
                  <a:cubicBezTo>
                    <a:pt x="212" y="137"/>
                    <a:pt x="212" y="137"/>
                    <a:pt x="212" y="137"/>
                  </a:cubicBezTo>
                  <a:cubicBezTo>
                    <a:pt x="212" y="137"/>
                    <a:pt x="213" y="137"/>
                    <a:pt x="213" y="137"/>
                  </a:cubicBezTo>
                  <a:cubicBezTo>
                    <a:pt x="213" y="137"/>
                    <a:pt x="212" y="137"/>
                    <a:pt x="212" y="137"/>
                  </a:cubicBezTo>
                  <a:close/>
                  <a:moveTo>
                    <a:pt x="253" y="131"/>
                  </a:moveTo>
                  <a:cubicBezTo>
                    <a:pt x="253" y="131"/>
                    <a:pt x="253" y="131"/>
                    <a:pt x="253" y="131"/>
                  </a:cubicBezTo>
                  <a:cubicBezTo>
                    <a:pt x="253" y="131"/>
                    <a:pt x="252" y="132"/>
                    <a:pt x="252" y="132"/>
                  </a:cubicBezTo>
                  <a:cubicBezTo>
                    <a:pt x="253" y="132"/>
                    <a:pt x="253" y="132"/>
                    <a:pt x="253" y="132"/>
                  </a:cubicBezTo>
                  <a:cubicBezTo>
                    <a:pt x="253" y="132"/>
                    <a:pt x="253" y="132"/>
                    <a:pt x="253" y="131"/>
                  </a:cubicBezTo>
                  <a:close/>
                  <a:moveTo>
                    <a:pt x="365" y="166"/>
                  </a:moveTo>
                  <a:cubicBezTo>
                    <a:pt x="365" y="166"/>
                    <a:pt x="364" y="166"/>
                    <a:pt x="364" y="167"/>
                  </a:cubicBezTo>
                  <a:cubicBezTo>
                    <a:pt x="365" y="167"/>
                    <a:pt x="365" y="167"/>
                    <a:pt x="365" y="167"/>
                  </a:cubicBezTo>
                  <a:cubicBezTo>
                    <a:pt x="365" y="167"/>
                    <a:pt x="366" y="167"/>
                    <a:pt x="365" y="166"/>
                  </a:cubicBezTo>
                  <a:cubicBezTo>
                    <a:pt x="365" y="166"/>
                    <a:pt x="365" y="166"/>
                    <a:pt x="365" y="166"/>
                  </a:cubicBezTo>
                  <a:close/>
                  <a:moveTo>
                    <a:pt x="241" y="157"/>
                  </a:moveTo>
                  <a:cubicBezTo>
                    <a:pt x="240" y="157"/>
                    <a:pt x="240" y="157"/>
                    <a:pt x="240" y="157"/>
                  </a:cubicBezTo>
                  <a:cubicBezTo>
                    <a:pt x="240" y="157"/>
                    <a:pt x="240" y="157"/>
                    <a:pt x="241" y="157"/>
                  </a:cubicBezTo>
                  <a:cubicBezTo>
                    <a:pt x="241" y="157"/>
                    <a:pt x="241" y="157"/>
                    <a:pt x="241" y="157"/>
                  </a:cubicBezTo>
                  <a:cubicBezTo>
                    <a:pt x="241" y="157"/>
                    <a:pt x="241" y="157"/>
                    <a:pt x="241" y="157"/>
                  </a:cubicBezTo>
                  <a:close/>
                  <a:moveTo>
                    <a:pt x="167" y="191"/>
                  </a:moveTo>
                  <a:cubicBezTo>
                    <a:pt x="167" y="191"/>
                    <a:pt x="167" y="191"/>
                    <a:pt x="167" y="191"/>
                  </a:cubicBezTo>
                  <a:cubicBezTo>
                    <a:pt x="167" y="191"/>
                    <a:pt x="168" y="191"/>
                    <a:pt x="168" y="191"/>
                  </a:cubicBezTo>
                  <a:cubicBezTo>
                    <a:pt x="168" y="191"/>
                    <a:pt x="168" y="191"/>
                    <a:pt x="168" y="191"/>
                  </a:cubicBezTo>
                  <a:cubicBezTo>
                    <a:pt x="168" y="190"/>
                    <a:pt x="168" y="191"/>
                    <a:pt x="167" y="191"/>
                  </a:cubicBezTo>
                  <a:close/>
                  <a:moveTo>
                    <a:pt x="86" y="80"/>
                  </a:moveTo>
                  <a:cubicBezTo>
                    <a:pt x="86" y="79"/>
                    <a:pt x="86" y="79"/>
                    <a:pt x="85" y="79"/>
                  </a:cubicBezTo>
                  <a:cubicBezTo>
                    <a:pt x="85" y="79"/>
                    <a:pt x="85" y="80"/>
                    <a:pt x="85" y="80"/>
                  </a:cubicBezTo>
                  <a:cubicBezTo>
                    <a:pt x="85" y="80"/>
                    <a:pt x="86" y="80"/>
                    <a:pt x="86" y="80"/>
                  </a:cubicBezTo>
                  <a:cubicBezTo>
                    <a:pt x="86" y="80"/>
                    <a:pt x="86" y="80"/>
                    <a:pt x="86" y="80"/>
                  </a:cubicBezTo>
                  <a:close/>
                  <a:moveTo>
                    <a:pt x="107" y="72"/>
                  </a:moveTo>
                  <a:cubicBezTo>
                    <a:pt x="107" y="72"/>
                    <a:pt x="107" y="72"/>
                    <a:pt x="107" y="72"/>
                  </a:cubicBezTo>
                  <a:cubicBezTo>
                    <a:pt x="107" y="72"/>
                    <a:pt x="107" y="73"/>
                    <a:pt x="107" y="73"/>
                  </a:cubicBezTo>
                  <a:cubicBezTo>
                    <a:pt x="108" y="73"/>
                    <a:pt x="108" y="72"/>
                    <a:pt x="107" y="72"/>
                  </a:cubicBezTo>
                  <a:cubicBezTo>
                    <a:pt x="107" y="72"/>
                    <a:pt x="107" y="72"/>
                    <a:pt x="107" y="72"/>
                  </a:cubicBezTo>
                  <a:close/>
                  <a:moveTo>
                    <a:pt x="170" y="105"/>
                  </a:moveTo>
                  <a:cubicBezTo>
                    <a:pt x="170" y="105"/>
                    <a:pt x="170" y="105"/>
                    <a:pt x="170" y="105"/>
                  </a:cubicBezTo>
                  <a:cubicBezTo>
                    <a:pt x="169" y="105"/>
                    <a:pt x="169" y="105"/>
                    <a:pt x="169" y="106"/>
                  </a:cubicBezTo>
                  <a:cubicBezTo>
                    <a:pt x="169" y="106"/>
                    <a:pt x="169" y="106"/>
                    <a:pt x="169" y="106"/>
                  </a:cubicBezTo>
                  <a:cubicBezTo>
                    <a:pt x="169" y="106"/>
                    <a:pt x="170" y="106"/>
                    <a:pt x="170" y="105"/>
                  </a:cubicBezTo>
                  <a:close/>
                  <a:moveTo>
                    <a:pt x="281" y="157"/>
                  </a:moveTo>
                  <a:cubicBezTo>
                    <a:pt x="281" y="157"/>
                    <a:pt x="281" y="157"/>
                    <a:pt x="281" y="157"/>
                  </a:cubicBezTo>
                  <a:cubicBezTo>
                    <a:pt x="281" y="157"/>
                    <a:pt x="280" y="157"/>
                    <a:pt x="280" y="157"/>
                  </a:cubicBezTo>
                  <a:cubicBezTo>
                    <a:pt x="280" y="157"/>
                    <a:pt x="281" y="158"/>
                    <a:pt x="281" y="158"/>
                  </a:cubicBezTo>
                  <a:cubicBezTo>
                    <a:pt x="281" y="158"/>
                    <a:pt x="281" y="157"/>
                    <a:pt x="281" y="157"/>
                  </a:cubicBezTo>
                  <a:close/>
                  <a:moveTo>
                    <a:pt x="134" y="104"/>
                  </a:moveTo>
                  <a:cubicBezTo>
                    <a:pt x="134" y="104"/>
                    <a:pt x="133" y="104"/>
                    <a:pt x="133" y="105"/>
                  </a:cubicBezTo>
                  <a:cubicBezTo>
                    <a:pt x="134" y="105"/>
                    <a:pt x="134" y="105"/>
                    <a:pt x="134" y="105"/>
                  </a:cubicBezTo>
                  <a:cubicBezTo>
                    <a:pt x="134" y="105"/>
                    <a:pt x="135" y="105"/>
                    <a:pt x="135" y="104"/>
                  </a:cubicBezTo>
                  <a:cubicBezTo>
                    <a:pt x="134" y="104"/>
                    <a:pt x="134" y="104"/>
                    <a:pt x="134" y="104"/>
                  </a:cubicBezTo>
                  <a:close/>
                  <a:moveTo>
                    <a:pt x="233" y="171"/>
                  </a:moveTo>
                  <a:cubicBezTo>
                    <a:pt x="233" y="171"/>
                    <a:pt x="233" y="171"/>
                    <a:pt x="232" y="171"/>
                  </a:cubicBezTo>
                  <a:cubicBezTo>
                    <a:pt x="233" y="171"/>
                    <a:pt x="233" y="171"/>
                    <a:pt x="233" y="171"/>
                  </a:cubicBezTo>
                  <a:cubicBezTo>
                    <a:pt x="233" y="171"/>
                    <a:pt x="234" y="171"/>
                    <a:pt x="234" y="171"/>
                  </a:cubicBezTo>
                  <a:cubicBezTo>
                    <a:pt x="234" y="171"/>
                    <a:pt x="233" y="171"/>
                    <a:pt x="233" y="171"/>
                  </a:cubicBezTo>
                  <a:close/>
                  <a:moveTo>
                    <a:pt x="149" y="188"/>
                  </a:moveTo>
                  <a:cubicBezTo>
                    <a:pt x="149" y="188"/>
                    <a:pt x="149" y="188"/>
                    <a:pt x="149" y="187"/>
                  </a:cubicBezTo>
                  <a:cubicBezTo>
                    <a:pt x="149" y="187"/>
                    <a:pt x="149" y="187"/>
                    <a:pt x="149" y="187"/>
                  </a:cubicBezTo>
                  <a:cubicBezTo>
                    <a:pt x="148" y="187"/>
                    <a:pt x="148" y="188"/>
                    <a:pt x="149" y="188"/>
                  </a:cubicBezTo>
                  <a:cubicBezTo>
                    <a:pt x="149" y="188"/>
                    <a:pt x="149" y="188"/>
                    <a:pt x="149" y="188"/>
                  </a:cubicBezTo>
                  <a:close/>
                  <a:moveTo>
                    <a:pt x="138" y="197"/>
                  </a:moveTo>
                  <a:cubicBezTo>
                    <a:pt x="138" y="197"/>
                    <a:pt x="138" y="198"/>
                    <a:pt x="138" y="198"/>
                  </a:cubicBezTo>
                  <a:cubicBezTo>
                    <a:pt x="138" y="198"/>
                    <a:pt x="138" y="198"/>
                    <a:pt x="138" y="198"/>
                  </a:cubicBezTo>
                  <a:cubicBezTo>
                    <a:pt x="139" y="198"/>
                    <a:pt x="139" y="198"/>
                    <a:pt x="139" y="198"/>
                  </a:cubicBezTo>
                  <a:cubicBezTo>
                    <a:pt x="139" y="197"/>
                    <a:pt x="138" y="197"/>
                    <a:pt x="138" y="197"/>
                  </a:cubicBezTo>
                  <a:close/>
                  <a:moveTo>
                    <a:pt x="266" y="150"/>
                  </a:moveTo>
                  <a:cubicBezTo>
                    <a:pt x="265" y="150"/>
                    <a:pt x="265" y="150"/>
                    <a:pt x="265" y="151"/>
                  </a:cubicBezTo>
                  <a:cubicBezTo>
                    <a:pt x="266" y="151"/>
                    <a:pt x="266" y="151"/>
                    <a:pt x="266" y="151"/>
                  </a:cubicBezTo>
                  <a:cubicBezTo>
                    <a:pt x="266" y="151"/>
                    <a:pt x="266" y="151"/>
                    <a:pt x="266" y="151"/>
                  </a:cubicBezTo>
                  <a:cubicBezTo>
                    <a:pt x="266" y="150"/>
                    <a:pt x="266" y="150"/>
                    <a:pt x="266" y="150"/>
                  </a:cubicBezTo>
                  <a:close/>
                  <a:moveTo>
                    <a:pt x="199" y="95"/>
                  </a:moveTo>
                  <a:cubicBezTo>
                    <a:pt x="199" y="95"/>
                    <a:pt x="199" y="95"/>
                    <a:pt x="199" y="95"/>
                  </a:cubicBezTo>
                  <a:cubicBezTo>
                    <a:pt x="199" y="95"/>
                    <a:pt x="199" y="95"/>
                    <a:pt x="199" y="95"/>
                  </a:cubicBezTo>
                  <a:cubicBezTo>
                    <a:pt x="199" y="95"/>
                    <a:pt x="199" y="95"/>
                    <a:pt x="199" y="95"/>
                  </a:cubicBezTo>
                  <a:cubicBezTo>
                    <a:pt x="199" y="95"/>
                    <a:pt x="199" y="95"/>
                    <a:pt x="199" y="95"/>
                  </a:cubicBezTo>
                  <a:close/>
                  <a:moveTo>
                    <a:pt x="230" y="172"/>
                  </a:moveTo>
                  <a:cubicBezTo>
                    <a:pt x="230" y="172"/>
                    <a:pt x="230" y="172"/>
                    <a:pt x="230" y="172"/>
                  </a:cubicBezTo>
                  <a:cubicBezTo>
                    <a:pt x="230" y="172"/>
                    <a:pt x="230" y="172"/>
                    <a:pt x="230" y="172"/>
                  </a:cubicBezTo>
                  <a:cubicBezTo>
                    <a:pt x="230" y="172"/>
                    <a:pt x="230" y="172"/>
                    <a:pt x="231" y="172"/>
                  </a:cubicBezTo>
                  <a:cubicBezTo>
                    <a:pt x="230" y="172"/>
                    <a:pt x="230" y="172"/>
                    <a:pt x="230" y="172"/>
                  </a:cubicBezTo>
                  <a:close/>
                  <a:moveTo>
                    <a:pt x="106" y="74"/>
                  </a:moveTo>
                  <a:cubicBezTo>
                    <a:pt x="106" y="74"/>
                    <a:pt x="106" y="74"/>
                    <a:pt x="106" y="74"/>
                  </a:cubicBezTo>
                  <a:cubicBezTo>
                    <a:pt x="106" y="74"/>
                    <a:pt x="105" y="74"/>
                    <a:pt x="105" y="74"/>
                  </a:cubicBezTo>
                  <a:cubicBezTo>
                    <a:pt x="105" y="74"/>
                    <a:pt x="105" y="74"/>
                    <a:pt x="105" y="74"/>
                  </a:cubicBezTo>
                  <a:cubicBezTo>
                    <a:pt x="105" y="74"/>
                    <a:pt x="105" y="74"/>
                    <a:pt x="106" y="74"/>
                  </a:cubicBezTo>
                  <a:close/>
                  <a:moveTo>
                    <a:pt x="248" y="133"/>
                  </a:moveTo>
                  <a:cubicBezTo>
                    <a:pt x="248" y="133"/>
                    <a:pt x="249" y="134"/>
                    <a:pt x="249" y="134"/>
                  </a:cubicBezTo>
                  <a:cubicBezTo>
                    <a:pt x="249" y="133"/>
                    <a:pt x="249" y="133"/>
                    <a:pt x="249" y="133"/>
                  </a:cubicBezTo>
                  <a:cubicBezTo>
                    <a:pt x="249" y="133"/>
                    <a:pt x="249" y="133"/>
                    <a:pt x="249" y="133"/>
                  </a:cubicBezTo>
                  <a:cubicBezTo>
                    <a:pt x="249" y="133"/>
                    <a:pt x="248" y="133"/>
                    <a:pt x="248" y="133"/>
                  </a:cubicBezTo>
                  <a:close/>
                  <a:moveTo>
                    <a:pt x="397" y="91"/>
                  </a:moveTo>
                  <a:cubicBezTo>
                    <a:pt x="397" y="91"/>
                    <a:pt x="397" y="92"/>
                    <a:pt x="397" y="92"/>
                  </a:cubicBezTo>
                  <a:cubicBezTo>
                    <a:pt x="397" y="92"/>
                    <a:pt x="397" y="92"/>
                    <a:pt x="397" y="92"/>
                  </a:cubicBezTo>
                  <a:cubicBezTo>
                    <a:pt x="397" y="92"/>
                    <a:pt x="397" y="92"/>
                    <a:pt x="397" y="91"/>
                  </a:cubicBezTo>
                  <a:cubicBezTo>
                    <a:pt x="397" y="91"/>
                    <a:pt x="397" y="91"/>
                    <a:pt x="397" y="91"/>
                  </a:cubicBezTo>
                  <a:close/>
                  <a:moveTo>
                    <a:pt x="196" y="96"/>
                  </a:moveTo>
                  <a:cubicBezTo>
                    <a:pt x="196" y="96"/>
                    <a:pt x="196" y="96"/>
                    <a:pt x="196" y="96"/>
                  </a:cubicBezTo>
                  <a:cubicBezTo>
                    <a:pt x="196" y="96"/>
                    <a:pt x="197" y="96"/>
                    <a:pt x="197" y="96"/>
                  </a:cubicBezTo>
                  <a:cubicBezTo>
                    <a:pt x="197" y="96"/>
                    <a:pt x="197" y="96"/>
                    <a:pt x="196" y="96"/>
                  </a:cubicBezTo>
                  <a:cubicBezTo>
                    <a:pt x="196" y="96"/>
                    <a:pt x="196" y="96"/>
                    <a:pt x="196" y="96"/>
                  </a:cubicBezTo>
                  <a:close/>
                  <a:moveTo>
                    <a:pt x="31" y="90"/>
                  </a:moveTo>
                  <a:cubicBezTo>
                    <a:pt x="31" y="90"/>
                    <a:pt x="31" y="90"/>
                    <a:pt x="31" y="90"/>
                  </a:cubicBezTo>
                  <a:cubicBezTo>
                    <a:pt x="31" y="90"/>
                    <a:pt x="31" y="89"/>
                    <a:pt x="31" y="89"/>
                  </a:cubicBezTo>
                  <a:cubicBezTo>
                    <a:pt x="31" y="90"/>
                    <a:pt x="31" y="90"/>
                    <a:pt x="31" y="90"/>
                  </a:cubicBezTo>
                  <a:cubicBezTo>
                    <a:pt x="31" y="90"/>
                    <a:pt x="31" y="90"/>
                    <a:pt x="31" y="90"/>
                  </a:cubicBezTo>
                  <a:close/>
                  <a:moveTo>
                    <a:pt x="113" y="104"/>
                  </a:moveTo>
                  <a:cubicBezTo>
                    <a:pt x="113" y="104"/>
                    <a:pt x="112" y="104"/>
                    <a:pt x="112" y="104"/>
                  </a:cubicBezTo>
                  <a:cubicBezTo>
                    <a:pt x="112" y="104"/>
                    <a:pt x="113" y="104"/>
                    <a:pt x="113" y="104"/>
                  </a:cubicBezTo>
                  <a:cubicBezTo>
                    <a:pt x="113" y="104"/>
                    <a:pt x="113" y="104"/>
                    <a:pt x="113" y="104"/>
                  </a:cubicBezTo>
                  <a:cubicBezTo>
                    <a:pt x="113" y="104"/>
                    <a:pt x="113" y="104"/>
                    <a:pt x="113" y="104"/>
                  </a:cubicBezTo>
                  <a:close/>
                  <a:moveTo>
                    <a:pt x="38" y="127"/>
                  </a:moveTo>
                  <a:cubicBezTo>
                    <a:pt x="38" y="127"/>
                    <a:pt x="38" y="127"/>
                    <a:pt x="38" y="127"/>
                  </a:cubicBezTo>
                  <a:cubicBezTo>
                    <a:pt x="38" y="127"/>
                    <a:pt x="38" y="127"/>
                    <a:pt x="38" y="127"/>
                  </a:cubicBezTo>
                  <a:cubicBezTo>
                    <a:pt x="38" y="127"/>
                    <a:pt x="38" y="127"/>
                    <a:pt x="38" y="127"/>
                  </a:cubicBezTo>
                  <a:cubicBezTo>
                    <a:pt x="38" y="127"/>
                    <a:pt x="38" y="127"/>
                    <a:pt x="38" y="127"/>
                  </a:cubicBezTo>
                  <a:close/>
                  <a:moveTo>
                    <a:pt x="259" y="157"/>
                  </a:moveTo>
                  <a:cubicBezTo>
                    <a:pt x="260" y="157"/>
                    <a:pt x="260" y="157"/>
                    <a:pt x="260" y="157"/>
                  </a:cubicBezTo>
                  <a:cubicBezTo>
                    <a:pt x="260" y="157"/>
                    <a:pt x="259" y="157"/>
                    <a:pt x="259" y="157"/>
                  </a:cubicBezTo>
                  <a:cubicBezTo>
                    <a:pt x="259" y="157"/>
                    <a:pt x="259" y="157"/>
                    <a:pt x="259" y="157"/>
                  </a:cubicBezTo>
                  <a:cubicBezTo>
                    <a:pt x="259" y="157"/>
                    <a:pt x="259" y="157"/>
                    <a:pt x="259" y="157"/>
                  </a:cubicBezTo>
                  <a:close/>
                  <a:moveTo>
                    <a:pt x="340" y="137"/>
                  </a:moveTo>
                  <a:cubicBezTo>
                    <a:pt x="340" y="137"/>
                    <a:pt x="340" y="137"/>
                    <a:pt x="340" y="137"/>
                  </a:cubicBezTo>
                  <a:cubicBezTo>
                    <a:pt x="340" y="137"/>
                    <a:pt x="340" y="137"/>
                    <a:pt x="339" y="137"/>
                  </a:cubicBezTo>
                  <a:cubicBezTo>
                    <a:pt x="340" y="138"/>
                    <a:pt x="340" y="138"/>
                    <a:pt x="340" y="138"/>
                  </a:cubicBezTo>
                  <a:cubicBezTo>
                    <a:pt x="340" y="137"/>
                    <a:pt x="340" y="137"/>
                    <a:pt x="340" y="137"/>
                  </a:cubicBezTo>
                  <a:close/>
                  <a:moveTo>
                    <a:pt x="281" y="182"/>
                  </a:moveTo>
                  <a:cubicBezTo>
                    <a:pt x="281" y="182"/>
                    <a:pt x="281" y="182"/>
                    <a:pt x="281" y="182"/>
                  </a:cubicBezTo>
                  <a:cubicBezTo>
                    <a:pt x="280" y="182"/>
                    <a:pt x="280" y="182"/>
                    <a:pt x="280" y="182"/>
                  </a:cubicBezTo>
                  <a:cubicBezTo>
                    <a:pt x="280" y="182"/>
                    <a:pt x="281" y="182"/>
                    <a:pt x="281" y="182"/>
                  </a:cubicBezTo>
                  <a:cubicBezTo>
                    <a:pt x="281" y="182"/>
                    <a:pt x="281" y="182"/>
                    <a:pt x="281" y="182"/>
                  </a:cubicBezTo>
                  <a:close/>
                  <a:moveTo>
                    <a:pt x="387" y="116"/>
                  </a:moveTo>
                  <a:cubicBezTo>
                    <a:pt x="387" y="116"/>
                    <a:pt x="387" y="116"/>
                    <a:pt x="387" y="116"/>
                  </a:cubicBezTo>
                  <a:cubicBezTo>
                    <a:pt x="387" y="116"/>
                    <a:pt x="387" y="116"/>
                    <a:pt x="387" y="116"/>
                  </a:cubicBezTo>
                  <a:cubicBezTo>
                    <a:pt x="387" y="116"/>
                    <a:pt x="387" y="116"/>
                    <a:pt x="387" y="116"/>
                  </a:cubicBezTo>
                  <a:cubicBezTo>
                    <a:pt x="387" y="116"/>
                    <a:pt x="387" y="116"/>
                    <a:pt x="387" y="116"/>
                  </a:cubicBezTo>
                  <a:close/>
                  <a:moveTo>
                    <a:pt x="32" y="93"/>
                  </a:moveTo>
                  <a:cubicBezTo>
                    <a:pt x="32" y="93"/>
                    <a:pt x="32" y="93"/>
                    <a:pt x="33" y="93"/>
                  </a:cubicBezTo>
                  <a:cubicBezTo>
                    <a:pt x="32" y="93"/>
                    <a:pt x="32" y="93"/>
                    <a:pt x="32" y="93"/>
                  </a:cubicBezTo>
                  <a:cubicBezTo>
                    <a:pt x="32" y="93"/>
                    <a:pt x="32" y="93"/>
                    <a:pt x="32" y="93"/>
                  </a:cubicBezTo>
                  <a:cubicBezTo>
                    <a:pt x="32" y="93"/>
                    <a:pt x="32" y="93"/>
                    <a:pt x="32" y="93"/>
                  </a:cubicBezTo>
                  <a:close/>
                  <a:moveTo>
                    <a:pt x="125" y="109"/>
                  </a:moveTo>
                  <a:cubicBezTo>
                    <a:pt x="125" y="109"/>
                    <a:pt x="125" y="109"/>
                    <a:pt x="125" y="109"/>
                  </a:cubicBezTo>
                  <a:cubicBezTo>
                    <a:pt x="125" y="109"/>
                    <a:pt x="125" y="109"/>
                    <a:pt x="125" y="109"/>
                  </a:cubicBezTo>
                  <a:cubicBezTo>
                    <a:pt x="125" y="109"/>
                    <a:pt x="125" y="109"/>
                    <a:pt x="125" y="109"/>
                  </a:cubicBezTo>
                  <a:cubicBezTo>
                    <a:pt x="125" y="109"/>
                    <a:pt x="125" y="109"/>
                    <a:pt x="125" y="109"/>
                  </a:cubicBezTo>
                  <a:close/>
                  <a:moveTo>
                    <a:pt x="247" y="134"/>
                  </a:moveTo>
                  <a:cubicBezTo>
                    <a:pt x="247" y="134"/>
                    <a:pt x="247" y="134"/>
                    <a:pt x="247" y="134"/>
                  </a:cubicBezTo>
                  <a:cubicBezTo>
                    <a:pt x="247" y="134"/>
                    <a:pt x="247" y="134"/>
                    <a:pt x="247" y="134"/>
                  </a:cubicBezTo>
                  <a:cubicBezTo>
                    <a:pt x="248" y="134"/>
                    <a:pt x="248" y="134"/>
                    <a:pt x="248" y="134"/>
                  </a:cubicBezTo>
                  <a:cubicBezTo>
                    <a:pt x="248" y="134"/>
                    <a:pt x="247" y="134"/>
                    <a:pt x="247" y="134"/>
                  </a:cubicBezTo>
                  <a:close/>
                  <a:moveTo>
                    <a:pt x="370" y="110"/>
                  </a:moveTo>
                  <a:cubicBezTo>
                    <a:pt x="370" y="110"/>
                    <a:pt x="370" y="110"/>
                    <a:pt x="370" y="110"/>
                  </a:cubicBezTo>
                  <a:cubicBezTo>
                    <a:pt x="370" y="110"/>
                    <a:pt x="370" y="110"/>
                    <a:pt x="370" y="110"/>
                  </a:cubicBezTo>
                  <a:cubicBezTo>
                    <a:pt x="370" y="110"/>
                    <a:pt x="370" y="110"/>
                    <a:pt x="370" y="110"/>
                  </a:cubicBezTo>
                  <a:cubicBezTo>
                    <a:pt x="370" y="110"/>
                    <a:pt x="370" y="110"/>
                    <a:pt x="370" y="110"/>
                  </a:cubicBezTo>
                  <a:close/>
                  <a:moveTo>
                    <a:pt x="342" y="168"/>
                  </a:moveTo>
                  <a:cubicBezTo>
                    <a:pt x="342" y="168"/>
                    <a:pt x="342" y="168"/>
                    <a:pt x="342" y="168"/>
                  </a:cubicBezTo>
                  <a:cubicBezTo>
                    <a:pt x="342" y="168"/>
                    <a:pt x="342" y="168"/>
                    <a:pt x="342" y="168"/>
                  </a:cubicBezTo>
                  <a:cubicBezTo>
                    <a:pt x="342" y="168"/>
                    <a:pt x="342" y="168"/>
                    <a:pt x="342" y="168"/>
                  </a:cubicBezTo>
                  <a:cubicBezTo>
                    <a:pt x="342" y="168"/>
                    <a:pt x="342" y="168"/>
                    <a:pt x="342" y="168"/>
                  </a:cubicBezTo>
                  <a:close/>
                  <a:moveTo>
                    <a:pt x="401" y="107"/>
                  </a:moveTo>
                  <a:cubicBezTo>
                    <a:pt x="401" y="108"/>
                    <a:pt x="401" y="108"/>
                    <a:pt x="401" y="108"/>
                  </a:cubicBezTo>
                  <a:cubicBezTo>
                    <a:pt x="401" y="108"/>
                    <a:pt x="401" y="108"/>
                    <a:pt x="401" y="108"/>
                  </a:cubicBezTo>
                  <a:cubicBezTo>
                    <a:pt x="401" y="108"/>
                    <a:pt x="401" y="108"/>
                    <a:pt x="401" y="107"/>
                  </a:cubicBezTo>
                  <a:cubicBezTo>
                    <a:pt x="401" y="107"/>
                    <a:pt x="401" y="107"/>
                    <a:pt x="401" y="107"/>
                  </a:cubicBezTo>
                  <a:close/>
                  <a:moveTo>
                    <a:pt x="128" y="190"/>
                  </a:moveTo>
                  <a:cubicBezTo>
                    <a:pt x="127" y="190"/>
                    <a:pt x="127" y="190"/>
                    <a:pt x="127" y="190"/>
                  </a:cubicBezTo>
                  <a:cubicBezTo>
                    <a:pt x="127" y="190"/>
                    <a:pt x="127" y="190"/>
                    <a:pt x="127" y="190"/>
                  </a:cubicBezTo>
                  <a:cubicBezTo>
                    <a:pt x="127" y="190"/>
                    <a:pt x="127" y="191"/>
                    <a:pt x="127" y="191"/>
                  </a:cubicBezTo>
                  <a:cubicBezTo>
                    <a:pt x="127" y="191"/>
                    <a:pt x="127" y="190"/>
                    <a:pt x="128" y="190"/>
                  </a:cubicBezTo>
                  <a:close/>
                  <a:moveTo>
                    <a:pt x="213" y="152"/>
                  </a:moveTo>
                  <a:cubicBezTo>
                    <a:pt x="213" y="152"/>
                    <a:pt x="213" y="152"/>
                    <a:pt x="212" y="152"/>
                  </a:cubicBezTo>
                  <a:cubicBezTo>
                    <a:pt x="212" y="152"/>
                    <a:pt x="212" y="152"/>
                    <a:pt x="212" y="152"/>
                  </a:cubicBezTo>
                  <a:cubicBezTo>
                    <a:pt x="212" y="152"/>
                    <a:pt x="212" y="152"/>
                    <a:pt x="213" y="152"/>
                  </a:cubicBezTo>
                  <a:cubicBezTo>
                    <a:pt x="213" y="152"/>
                    <a:pt x="213" y="152"/>
                    <a:pt x="213" y="152"/>
                  </a:cubicBezTo>
                  <a:close/>
                  <a:moveTo>
                    <a:pt x="26" y="104"/>
                  </a:moveTo>
                  <a:cubicBezTo>
                    <a:pt x="26" y="104"/>
                    <a:pt x="26" y="104"/>
                    <a:pt x="26" y="104"/>
                  </a:cubicBezTo>
                  <a:cubicBezTo>
                    <a:pt x="26" y="104"/>
                    <a:pt x="26" y="104"/>
                    <a:pt x="26" y="104"/>
                  </a:cubicBezTo>
                  <a:cubicBezTo>
                    <a:pt x="26" y="104"/>
                    <a:pt x="26" y="104"/>
                    <a:pt x="26" y="104"/>
                  </a:cubicBezTo>
                  <a:cubicBezTo>
                    <a:pt x="26" y="104"/>
                    <a:pt x="26" y="104"/>
                    <a:pt x="26" y="104"/>
                  </a:cubicBezTo>
                  <a:close/>
                  <a:moveTo>
                    <a:pt x="213" y="163"/>
                  </a:moveTo>
                  <a:cubicBezTo>
                    <a:pt x="213" y="163"/>
                    <a:pt x="213" y="163"/>
                    <a:pt x="213" y="163"/>
                  </a:cubicBezTo>
                  <a:cubicBezTo>
                    <a:pt x="213" y="163"/>
                    <a:pt x="213" y="163"/>
                    <a:pt x="213" y="163"/>
                  </a:cubicBezTo>
                  <a:cubicBezTo>
                    <a:pt x="213" y="163"/>
                    <a:pt x="213" y="163"/>
                    <a:pt x="213" y="163"/>
                  </a:cubicBezTo>
                  <a:cubicBezTo>
                    <a:pt x="213" y="163"/>
                    <a:pt x="213" y="163"/>
                    <a:pt x="213" y="163"/>
                  </a:cubicBezTo>
                  <a:close/>
                  <a:moveTo>
                    <a:pt x="216" y="173"/>
                  </a:moveTo>
                  <a:cubicBezTo>
                    <a:pt x="216" y="173"/>
                    <a:pt x="215" y="173"/>
                    <a:pt x="215" y="173"/>
                  </a:cubicBezTo>
                  <a:cubicBezTo>
                    <a:pt x="216" y="173"/>
                    <a:pt x="216" y="173"/>
                    <a:pt x="216" y="173"/>
                  </a:cubicBezTo>
                  <a:cubicBezTo>
                    <a:pt x="216" y="173"/>
                    <a:pt x="216" y="173"/>
                    <a:pt x="216" y="173"/>
                  </a:cubicBezTo>
                  <a:cubicBezTo>
                    <a:pt x="216" y="173"/>
                    <a:pt x="216" y="173"/>
                    <a:pt x="216" y="173"/>
                  </a:cubicBezTo>
                  <a:close/>
                  <a:moveTo>
                    <a:pt x="373" y="130"/>
                  </a:moveTo>
                  <a:cubicBezTo>
                    <a:pt x="373" y="130"/>
                    <a:pt x="373" y="130"/>
                    <a:pt x="373" y="130"/>
                  </a:cubicBezTo>
                  <a:cubicBezTo>
                    <a:pt x="373" y="130"/>
                    <a:pt x="373" y="130"/>
                    <a:pt x="373" y="130"/>
                  </a:cubicBezTo>
                  <a:cubicBezTo>
                    <a:pt x="373" y="130"/>
                    <a:pt x="373" y="130"/>
                    <a:pt x="373" y="130"/>
                  </a:cubicBezTo>
                  <a:cubicBezTo>
                    <a:pt x="373" y="130"/>
                    <a:pt x="373" y="130"/>
                    <a:pt x="373" y="130"/>
                  </a:cubicBezTo>
                  <a:close/>
                  <a:moveTo>
                    <a:pt x="17" y="99"/>
                  </a:moveTo>
                  <a:cubicBezTo>
                    <a:pt x="17" y="99"/>
                    <a:pt x="17" y="99"/>
                    <a:pt x="17" y="99"/>
                  </a:cubicBezTo>
                  <a:cubicBezTo>
                    <a:pt x="17" y="99"/>
                    <a:pt x="17" y="99"/>
                    <a:pt x="17" y="99"/>
                  </a:cubicBezTo>
                  <a:cubicBezTo>
                    <a:pt x="17" y="100"/>
                    <a:pt x="17" y="100"/>
                    <a:pt x="17" y="100"/>
                  </a:cubicBezTo>
                  <a:cubicBezTo>
                    <a:pt x="17" y="100"/>
                    <a:pt x="17" y="100"/>
                    <a:pt x="17" y="99"/>
                  </a:cubicBezTo>
                  <a:close/>
                  <a:moveTo>
                    <a:pt x="347" y="112"/>
                  </a:moveTo>
                  <a:cubicBezTo>
                    <a:pt x="347" y="112"/>
                    <a:pt x="348" y="112"/>
                    <a:pt x="348" y="112"/>
                  </a:cubicBezTo>
                  <a:cubicBezTo>
                    <a:pt x="348" y="112"/>
                    <a:pt x="348" y="112"/>
                    <a:pt x="348" y="112"/>
                  </a:cubicBezTo>
                  <a:cubicBezTo>
                    <a:pt x="348" y="112"/>
                    <a:pt x="347" y="112"/>
                    <a:pt x="347" y="112"/>
                  </a:cubicBezTo>
                  <a:cubicBezTo>
                    <a:pt x="347" y="112"/>
                    <a:pt x="347" y="112"/>
                    <a:pt x="347" y="112"/>
                  </a:cubicBezTo>
                  <a:close/>
                  <a:moveTo>
                    <a:pt x="209" y="171"/>
                  </a:moveTo>
                  <a:cubicBezTo>
                    <a:pt x="209" y="171"/>
                    <a:pt x="209" y="171"/>
                    <a:pt x="209" y="171"/>
                  </a:cubicBezTo>
                  <a:cubicBezTo>
                    <a:pt x="209" y="171"/>
                    <a:pt x="209" y="171"/>
                    <a:pt x="209" y="171"/>
                  </a:cubicBezTo>
                  <a:cubicBezTo>
                    <a:pt x="209" y="171"/>
                    <a:pt x="209" y="171"/>
                    <a:pt x="209" y="171"/>
                  </a:cubicBezTo>
                  <a:cubicBezTo>
                    <a:pt x="209" y="171"/>
                    <a:pt x="209" y="171"/>
                    <a:pt x="209" y="171"/>
                  </a:cubicBezTo>
                  <a:close/>
                  <a:moveTo>
                    <a:pt x="225" y="168"/>
                  </a:moveTo>
                  <a:cubicBezTo>
                    <a:pt x="225" y="167"/>
                    <a:pt x="226" y="167"/>
                    <a:pt x="226" y="167"/>
                  </a:cubicBezTo>
                  <a:cubicBezTo>
                    <a:pt x="225" y="167"/>
                    <a:pt x="225" y="167"/>
                    <a:pt x="225" y="167"/>
                  </a:cubicBezTo>
                  <a:cubicBezTo>
                    <a:pt x="225" y="167"/>
                    <a:pt x="225" y="167"/>
                    <a:pt x="225" y="167"/>
                  </a:cubicBezTo>
                  <a:cubicBezTo>
                    <a:pt x="225" y="167"/>
                    <a:pt x="225" y="167"/>
                    <a:pt x="225" y="168"/>
                  </a:cubicBezTo>
                  <a:close/>
                  <a:moveTo>
                    <a:pt x="247" y="146"/>
                  </a:moveTo>
                  <a:cubicBezTo>
                    <a:pt x="246" y="146"/>
                    <a:pt x="246" y="146"/>
                    <a:pt x="246" y="146"/>
                  </a:cubicBezTo>
                  <a:cubicBezTo>
                    <a:pt x="246" y="146"/>
                    <a:pt x="246" y="146"/>
                    <a:pt x="246" y="146"/>
                  </a:cubicBezTo>
                  <a:cubicBezTo>
                    <a:pt x="246" y="146"/>
                    <a:pt x="246" y="146"/>
                    <a:pt x="246" y="146"/>
                  </a:cubicBezTo>
                  <a:cubicBezTo>
                    <a:pt x="246" y="146"/>
                    <a:pt x="246" y="146"/>
                    <a:pt x="247" y="146"/>
                  </a:cubicBezTo>
                  <a:close/>
                  <a:moveTo>
                    <a:pt x="191" y="98"/>
                  </a:moveTo>
                  <a:cubicBezTo>
                    <a:pt x="192" y="98"/>
                    <a:pt x="192" y="98"/>
                    <a:pt x="191" y="98"/>
                  </a:cubicBezTo>
                  <a:cubicBezTo>
                    <a:pt x="191" y="98"/>
                    <a:pt x="191" y="98"/>
                    <a:pt x="191" y="98"/>
                  </a:cubicBezTo>
                  <a:cubicBezTo>
                    <a:pt x="191" y="98"/>
                    <a:pt x="191" y="98"/>
                    <a:pt x="191" y="98"/>
                  </a:cubicBezTo>
                  <a:cubicBezTo>
                    <a:pt x="191" y="98"/>
                    <a:pt x="191" y="98"/>
                    <a:pt x="191" y="98"/>
                  </a:cubicBezTo>
                  <a:close/>
                  <a:moveTo>
                    <a:pt x="126" y="186"/>
                  </a:moveTo>
                  <a:cubicBezTo>
                    <a:pt x="126" y="186"/>
                    <a:pt x="126" y="186"/>
                    <a:pt x="126" y="186"/>
                  </a:cubicBezTo>
                  <a:cubicBezTo>
                    <a:pt x="126" y="186"/>
                    <a:pt x="126" y="186"/>
                    <a:pt x="126" y="186"/>
                  </a:cubicBezTo>
                  <a:cubicBezTo>
                    <a:pt x="126" y="186"/>
                    <a:pt x="126" y="186"/>
                    <a:pt x="126" y="186"/>
                  </a:cubicBezTo>
                  <a:cubicBezTo>
                    <a:pt x="126" y="186"/>
                    <a:pt x="126" y="186"/>
                    <a:pt x="126" y="186"/>
                  </a:cubicBezTo>
                  <a:close/>
                  <a:moveTo>
                    <a:pt x="175" y="103"/>
                  </a:moveTo>
                  <a:cubicBezTo>
                    <a:pt x="175" y="103"/>
                    <a:pt x="175" y="103"/>
                    <a:pt x="175" y="103"/>
                  </a:cubicBezTo>
                  <a:cubicBezTo>
                    <a:pt x="175" y="103"/>
                    <a:pt x="175" y="103"/>
                    <a:pt x="175" y="103"/>
                  </a:cubicBezTo>
                  <a:cubicBezTo>
                    <a:pt x="175" y="103"/>
                    <a:pt x="175" y="103"/>
                    <a:pt x="175" y="103"/>
                  </a:cubicBezTo>
                  <a:close/>
                  <a:moveTo>
                    <a:pt x="232" y="191"/>
                  </a:moveTo>
                  <a:cubicBezTo>
                    <a:pt x="232" y="191"/>
                    <a:pt x="232" y="191"/>
                    <a:pt x="232" y="191"/>
                  </a:cubicBezTo>
                  <a:cubicBezTo>
                    <a:pt x="232" y="191"/>
                    <a:pt x="232" y="191"/>
                    <a:pt x="232" y="191"/>
                  </a:cubicBezTo>
                  <a:cubicBezTo>
                    <a:pt x="232" y="191"/>
                    <a:pt x="232" y="191"/>
                    <a:pt x="232" y="191"/>
                  </a:cubicBezTo>
                  <a:cubicBezTo>
                    <a:pt x="232" y="191"/>
                    <a:pt x="232" y="191"/>
                    <a:pt x="232" y="191"/>
                  </a:cubicBezTo>
                  <a:close/>
                  <a:moveTo>
                    <a:pt x="135" y="104"/>
                  </a:moveTo>
                  <a:cubicBezTo>
                    <a:pt x="135" y="104"/>
                    <a:pt x="135" y="104"/>
                    <a:pt x="135" y="104"/>
                  </a:cubicBezTo>
                  <a:cubicBezTo>
                    <a:pt x="135" y="104"/>
                    <a:pt x="135" y="104"/>
                    <a:pt x="135" y="104"/>
                  </a:cubicBezTo>
                  <a:cubicBezTo>
                    <a:pt x="135" y="104"/>
                    <a:pt x="135" y="104"/>
                    <a:pt x="135" y="104"/>
                  </a:cubicBezTo>
                  <a:cubicBezTo>
                    <a:pt x="135" y="104"/>
                    <a:pt x="135" y="104"/>
                    <a:pt x="135" y="104"/>
                  </a:cubicBezTo>
                  <a:close/>
                  <a:moveTo>
                    <a:pt x="49" y="101"/>
                  </a:moveTo>
                  <a:cubicBezTo>
                    <a:pt x="49" y="101"/>
                    <a:pt x="49" y="101"/>
                    <a:pt x="49" y="101"/>
                  </a:cubicBezTo>
                  <a:cubicBezTo>
                    <a:pt x="49" y="101"/>
                    <a:pt x="49" y="101"/>
                    <a:pt x="49" y="101"/>
                  </a:cubicBezTo>
                  <a:close/>
                  <a:moveTo>
                    <a:pt x="279" y="177"/>
                  </a:moveTo>
                  <a:cubicBezTo>
                    <a:pt x="279" y="177"/>
                    <a:pt x="279" y="177"/>
                    <a:pt x="279" y="177"/>
                  </a:cubicBezTo>
                  <a:cubicBezTo>
                    <a:pt x="279" y="177"/>
                    <a:pt x="279" y="177"/>
                    <a:pt x="279" y="177"/>
                  </a:cubicBezTo>
                  <a:cubicBezTo>
                    <a:pt x="279" y="177"/>
                    <a:pt x="279" y="177"/>
                    <a:pt x="279" y="177"/>
                  </a:cubicBezTo>
                  <a:cubicBezTo>
                    <a:pt x="279" y="177"/>
                    <a:pt x="279" y="177"/>
                    <a:pt x="279" y="177"/>
                  </a:cubicBezTo>
                  <a:close/>
                  <a:moveTo>
                    <a:pt x="153" y="60"/>
                  </a:moveTo>
                  <a:cubicBezTo>
                    <a:pt x="153" y="60"/>
                    <a:pt x="153" y="60"/>
                    <a:pt x="153" y="60"/>
                  </a:cubicBezTo>
                  <a:cubicBezTo>
                    <a:pt x="153" y="60"/>
                    <a:pt x="153" y="60"/>
                    <a:pt x="153" y="60"/>
                  </a:cubicBezTo>
                  <a:cubicBezTo>
                    <a:pt x="153" y="60"/>
                    <a:pt x="153" y="60"/>
                    <a:pt x="153" y="60"/>
                  </a:cubicBezTo>
                  <a:cubicBezTo>
                    <a:pt x="153" y="60"/>
                    <a:pt x="153" y="60"/>
                    <a:pt x="153" y="60"/>
                  </a:cubicBezTo>
                  <a:close/>
                  <a:moveTo>
                    <a:pt x="159" y="182"/>
                  </a:moveTo>
                  <a:cubicBezTo>
                    <a:pt x="159" y="182"/>
                    <a:pt x="159" y="182"/>
                    <a:pt x="159" y="182"/>
                  </a:cubicBezTo>
                  <a:cubicBezTo>
                    <a:pt x="159" y="182"/>
                    <a:pt x="159" y="182"/>
                    <a:pt x="159" y="182"/>
                  </a:cubicBezTo>
                  <a:close/>
                  <a:moveTo>
                    <a:pt x="317" y="14"/>
                  </a:moveTo>
                  <a:cubicBezTo>
                    <a:pt x="317" y="14"/>
                    <a:pt x="317" y="14"/>
                    <a:pt x="317" y="14"/>
                  </a:cubicBezTo>
                  <a:cubicBezTo>
                    <a:pt x="317" y="14"/>
                    <a:pt x="317" y="14"/>
                    <a:pt x="317" y="14"/>
                  </a:cubicBezTo>
                  <a:cubicBezTo>
                    <a:pt x="317" y="14"/>
                    <a:pt x="317" y="14"/>
                    <a:pt x="317" y="14"/>
                  </a:cubicBezTo>
                  <a:cubicBezTo>
                    <a:pt x="317" y="14"/>
                    <a:pt x="317" y="14"/>
                    <a:pt x="317" y="14"/>
                  </a:cubicBezTo>
                  <a:close/>
                  <a:moveTo>
                    <a:pt x="323" y="136"/>
                  </a:moveTo>
                  <a:cubicBezTo>
                    <a:pt x="323" y="136"/>
                    <a:pt x="323" y="136"/>
                    <a:pt x="323" y="136"/>
                  </a:cubicBezTo>
                  <a:cubicBezTo>
                    <a:pt x="323" y="136"/>
                    <a:pt x="323" y="136"/>
                    <a:pt x="323" y="136"/>
                  </a:cubicBezTo>
                  <a:cubicBezTo>
                    <a:pt x="323" y="136"/>
                    <a:pt x="323" y="136"/>
                    <a:pt x="323" y="136"/>
                  </a:cubicBezTo>
                  <a:close/>
                  <a:moveTo>
                    <a:pt x="118" y="191"/>
                  </a:moveTo>
                  <a:cubicBezTo>
                    <a:pt x="118" y="191"/>
                    <a:pt x="118" y="191"/>
                    <a:pt x="118" y="191"/>
                  </a:cubicBezTo>
                  <a:cubicBezTo>
                    <a:pt x="118" y="191"/>
                    <a:pt x="118" y="191"/>
                    <a:pt x="118" y="191"/>
                  </a:cubicBezTo>
                  <a:cubicBezTo>
                    <a:pt x="118" y="191"/>
                    <a:pt x="118" y="191"/>
                    <a:pt x="118" y="191"/>
                  </a:cubicBezTo>
                  <a:cubicBezTo>
                    <a:pt x="118" y="191"/>
                    <a:pt x="118" y="191"/>
                    <a:pt x="118" y="191"/>
                  </a:cubicBezTo>
                  <a:close/>
                  <a:moveTo>
                    <a:pt x="17" y="116"/>
                  </a:moveTo>
                  <a:cubicBezTo>
                    <a:pt x="17" y="116"/>
                    <a:pt x="17" y="116"/>
                    <a:pt x="17" y="116"/>
                  </a:cubicBezTo>
                  <a:cubicBezTo>
                    <a:pt x="17" y="116"/>
                    <a:pt x="17" y="116"/>
                    <a:pt x="17" y="116"/>
                  </a:cubicBezTo>
                  <a:cubicBezTo>
                    <a:pt x="17" y="116"/>
                    <a:pt x="17" y="116"/>
                    <a:pt x="17" y="116"/>
                  </a:cubicBezTo>
                  <a:close/>
                  <a:moveTo>
                    <a:pt x="125" y="189"/>
                  </a:moveTo>
                  <a:cubicBezTo>
                    <a:pt x="125" y="189"/>
                    <a:pt x="125" y="189"/>
                    <a:pt x="125" y="189"/>
                  </a:cubicBezTo>
                  <a:cubicBezTo>
                    <a:pt x="125" y="189"/>
                    <a:pt x="125" y="189"/>
                    <a:pt x="125" y="189"/>
                  </a:cubicBezTo>
                  <a:cubicBezTo>
                    <a:pt x="125" y="189"/>
                    <a:pt x="125" y="189"/>
                    <a:pt x="125" y="190"/>
                  </a:cubicBezTo>
                  <a:cubicBezTo>
                    <a:pt x="125" y="189"/>
                    <a:pt x="125" y="189"/>
                    <a:pt x="125" y="189"/>
                  </a:cubicBezTo>
                  <a:close/>
                  <a:moveTo>
                    <a:pt x="133" y="188"/>
                  </a:moveTo>
                  <a:cubicBezTo>
                    <a:pt x="133" y="188"/>
                    <a:pt x="133" y="188"/>
                    <a:pt x="133" y="188"/>
                  </a:cubicBezTo>
                  <a:cubicBezTo>
                    <a:pt x="133" y="188"/>
                    <a:pt x="133" y="188"/>
                    <a:pt x="133" y="188"/>
                  </a:cubicBezTo>
                  <a:close/>
                  <a:moveTo>
                    <a:pt x="296" y="142"/>
                  </a:moveTo>
                  <a:cubicBezTo>
                    <a:pt x="296" y="142"/>
                    <a:pt x="296" y="142"/>
                    <a:pt x="296" y="142"/>
                  </a:cubicBezTo>
                  <a:cubicBezTo>
                    <a:pt x="296" y="142"/>
                    <a:pt x="296" y="142"/>
                    <a:pt x="296" y="142"/>
                  </a:cubicBezTo>
                  <a:cubicBezTo>
                    <a:pt x="296" y="142"/>
                    <a:pt x="296" y="142"/>
                    <a:pt x="296" y="142"/>
                  </a:cubicBezTo>
                  <a:cubicBezTo>
                    <a:pt x="296" y="142"/>
                    <a:pt x="296" y="142"/>
                    <a:pt x="296" y="142"/>
                  </a:cubicBezTo>
                  <a:close/>
                  <a:moveTo>
                    <a:pt x="321" y="175"/>
                  </a:moveTo>
                  <a:cubicBezTo>
                    <a:pt x="321" y="175"/>
                    <a:pt x="321" y="175"/>
                    <a:pt x="321" y="175"/>
                  </a:cubicBezTo>
                  <a:cubicBezTo>
                    <a:pt x="321" y="175"/>
                    <a:pt x="321" y="175"/>
                    <a:pt x="321" y="175"/>
                  </a:cubicBezTo>
                  <a:close/>
                  <a:moveTo>
                    <a:pt x="182" y="197"/>
                  </a:moveTo>
                  <a:cubicBezTo>
                    <a:pt x="182" y="197"/>
                    <a:pt x="182" y="197"/>
                    <a:pt x="182" y="197"/>
                  </a:cubicBezTo>
                  <a:cubicBezTo>
                    <a:pt x="182" y="197"/>
                    <a:pt x="182" y="197"/>
                    <a:pt x="182" y="197"/>
                  </a:cubicBezTo>
                  <a:cubicBezTo>
                    <a:pt x="182" y="197"/>
                    <a:pt x="182" y="197"/>
                    <a:pt x="182" y="197"/>
                  </a:cubicBezTo>
                  <a:cubicBezTo>
                    <a:pt x="182" y="197"/>
                    <a:pt x="182" y="197"/>
                    <a:pt x="182" y="197"/>
                  </a:cubicBezTo>
                  <a:close/>
                  <a:moveTo>
                    <a:pt x="291" y="157"/>
                  </a:moveTo>
                  <a:cubicBezTo>
                    <a:pt x="291" y="157"/>
                    <a:pt x="291" y="157"/>
                    <a:pt x="291" y="157"/>
                  </a:cubicBezTo>
                  <a:cubicBezTo>
                    <a:pt x="291" y="157"/>
                    <a:pt x="291" y="157"/>
                    <a:pt x="291" y="157"/>
                  </a:cubicBezTo>
                  <a:close/>
                  <a:moveTo>
                    <a:pt x="188" y="140"/>
                  </a:moveTo>
                  <a:cubicBezTo>
                    <a:pt x="188" y="140"/>
                    <a:pt x="188" y="140"/>
                    <a:pt x="188" y="140"/>
                  </a:cubicBezTo>
                  <a:cubicBezTo>
                    <a:pt x="188" y="140"/>
                    <a:pt x="188" y="140"/>
                    <a:pt x="188" y="140"/>
                  </a:cubicBezTo>
                  <a:close/>
                  <a:moveTo>
                    <a:pt x="201" y="95"/>
                  </a:moveTo>
                  <a:cubicBezTo>
                    <a:pt x="201" y="95"/>
                    <a:pt x="201" y="95"/>
                    <a:pt x="201" y="95"/>
                  </a:cubicBezTo>
                  <a:cubicBezTo>
                    <a:pt x="201" y="95"/>
                    <a:pt x="201" y="95"/>
                    <a:pt x="201" y="95"/>
                  </a:cubicBezTo>
                  <a:close/>
                  <a:moveTo>
                    <a:pt x="179" y="185"/>
                  </a:moveTo>
                  <a:cubicBezTo>
                    <a:pt x="179" y="185"/>
                    <a:pt x="179" y="185"/>
                    <a:pt x="179" y="185"/>
                  </a:cubicBezTo>
                  <a:cubicBezTo>
                    <a:pt x="179" y="185"/>
                    <a:pt x="179" y="185"/>
                    <a:pt x="179" y="1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 name="Freeform 6"/>
            <p:cNvSpPr>
              <a:spLocks noEditPoints="1"/>
            </p:cNvSpPr>
            <p:nvPr/>
          </p:nvSpPr>
          <p:spPr bwMode="auto">
            <a:xfrm>
              <a:off x="1920" y="2665"/>
              <a:ext cx="879" cy="125"/>
            </a:xfrm>
            <a:custGeom>
              <a:avLst/>
              <a:gdLst>
                <a:gd name="T0" fmla="*/ 76 w 128"/>
                <a:gd name="T1" fmla="*/ 9 h 18"/>
                <a:gd name="T2" fmla="*/ 67 w 128"/>
                <a:gd name="T3" fmla="*/ 9 h 18"/>
                <a:gd name="T4" fmla="*/ 60 w 128"/>
                <a:gd name="T5" fmla="*/ 11 h 18"/>
                <a:gd name="T6" fmla="*/ 64 w 128"/>
                <a:gd name="T7" fmla="*/ 9 h 18"/>
                <a:gd name="T8" fmla="*/ 63 w 128"/>
                <a:gd name="T9" fmla="*/ 10 h 18"/>
                <a:gd name="T10" fmla="*/ 47 w 128"/>
                <a:gd name="T11" fmla="*/ 10 h 18"/>
                <a:gd name="T12" fmla="*/ 19 w 128"/>
                <a:gd name="T13" fmla="*/ 15 h 18"/>
                <a:gd name="T14" fmla="*/ 0 w 128"/>
                <a:gd name="T15" fmla="*/ 18 h 18"/>
                <a:gd name="T16" fmla="*/ 13 w 128"/>
                <a:gd name="T17" fmla="*/ 14 h 18"/>
                <a:gd name="T18" fmla="*/ 1 w 128"/>
                <a:gd name="T19" fmla="*/ 14 h 18"/>
                <a:gd name="T20" fmla="*/ 12 w 128"/>
                <a:gd name="T21" fmla="*/ 11 h 18"/>
                <a:gd name="T22" fmla="*/ 38 w 128"/>
                <a:gd name="T23" fmla="*/ 6 h 18"/>
                <a:gd name="T24" fmla="*/ 72 w 128"/>
                <a:gd name="T25" fmla="*/ 2 h 18"/>
                <a:gd name="T26" fmla="*/ 104 w 128"/>
                <a:gd name="T27" fmla="*/ 1 h 18"/>
                <a:gd name="T28" fmla="*/ 103 w 128"/>
                <a:gd name="T29" fmla="*/ 2 h 18"/>
                <a:gd name="T30" fmla="*/ 119 w 128"/>
                <a:gd name="T31" fmla="*/ 1 h 18"/>
                <a:gd name="T32" fmla="*/ 128 w 128"/>
                <a:gd name="T33" fmla="*/ 5 h 18"/>
                <a:gd name="T34" fmla="*/ 108 w 128"/>
                <a:gd name="T35" fmla="*/ 6 h 18"/>
                <a:gd name="T36" fmla="*/ 122 w 128"/>
                <a:gd name="T37" fmla="*/ 8 h 18"/>
                <a:gd name="T38" fmla="*/ 119 w 128"/>
                <a:gd name="T39" fmla="*/ 10 h 18"/>
                <a:gd name="T40" fmla="*/ 126 w 128"/>
                <a:gd name="T41" fmla="*/ 11 h 18"/>
                <a:gd name="T42" fmla="*/ 114 w 128"/>
                <a:gd name="T43" fmla="*/ 12 h 18"/>
                <a:gd name="T44" fmla="*/ 112 w 128"/>
                <a:gd name="T45" fmla="*/ 13 h 18"/>
                <a:gd name="T46" fmla="*/ 110 w 128"/>
                <a:gd name="T47" fmla="*/ 14 h 18"/>
                <a:gd name="T48" fmla="*/ 108 w 128"/>
                <a:gd name="T49" fmla="*/ 11 h 18"/>
                <a:gd name="T50" fmla="*/ 108 w 128"/>
                <a:gd name="T51" fmla="*/ 12 h 18"/>
                <a:gd name="T52" fmla="*/ 104 w 128"/>
                <a:gd name="T53" fmla="*/ 11 h 18"/>
                <a:gd name="T54" fmla="*/ 96 w 128"/>
                <a:gd name="T55" fmla="*/ 10 h 18"/>
                <a:gd name="T56" fmla="*/ 76 w 128"/>
                <a:gd name="T57" fmla="*/ 12 h 18"/>
                <a:gd name="T58" fmla="*/ 83 w 128"/>
                <a:gd name="T59" fmla="*/ 11 h 18"/>
                <a:gd name="T60" fmla="*/ 102 w 128"/>
                <a:gd name="T61" fmla="*/ 9 h 18"/>
                <a:gd name="T62" fmla="*/ 86 w 128"/>
                <a:gd name="T63" fmla="*/ 8 h 18"/>
                <a:gd name="T64" fmla="*/ 97 w 128"/>
                <a:gd name="T65" fmla="*/ 9 h 18"/>
                <a:gd name="T66" fmla="*/ 20 w 128"/>
                <a:gd name="T67" fmla="*/ 12 h 18"/>
                <a:gd name="T68" fmla="*/ 16 w 128"/>
                <a:gd name="T69" fmla="*/ 14 h 18"/>
                <a:gd name="T70" fmla="*/ 99 w 128"/>
                <a:gd name="T71" fmla="*/ 6 h 18"/>
                <a:gd name="T72" fmla="*/ 77 w 128"/>
                <a:gd name="T73" fmla="*/ 7 h 18"/>
                <a:gd name="T74" fmla="*/ 111 w 128"/>
                <a:gd name="T75" fmla="*/ 8 h 18"/>
                <a:gd name="T76" fmla="*/ 111 w 128"/>
                <a:gd name="T77" fmla="*/ 8 h 18"/>
                <a:gd name="T78" fmla="*/ 105 w 128"/>
                <a:gd name="T79" fmla="*/ 8 h 18"/>
                <a:gd name="T80" fmla="*/ 106 w 128"/>
                <a:gd name="T81" fmla="*/ 8 h 18"/>
                <a:gd name="T82" fmla="*/ 109 w 128"/>
                <a:gd name="T83" fmla="*/ 8 h 18"/>
                <a:gd name="T84" fmla="*/ 116 w 128"/>
                <a:gd name="T85" fmla="*/ 10 h 18"/>
                <a:gd name="T86" fmla="*/ 116 w 128"/>
                <a:gd name="T87" fmla="*/ 10 h 18"/>
                <a:gd name="T88" fmla="*/ 101 w 128"/>
                <a:gd name="T89" fmla="*/ 6 h 18"/>
                <a:gd name="T90" fmla="*/ 80 w 128"/>
                <a:gd name="T91" fmla="*/ 8 h 18"/>
                <a:gd name="T92" fmla="*/ 83 w 128"/>
                <a:gd name="T93" fmla="*/ 8 h 18"/>
                <a:gd name="T94" fmla="*/ 111 w 128"/>
                <a:gd name="T9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8">
                  <a:moveTo>
                    <a:pt x="79" y="11"/>
                  </a:moveTo>
                  <a:cubicBezTo>
                    <a:pt x="78" y="10"/>
                    <a:pt x="80" y="9"/>
                    <a:pt x="79" y="9"/>
                  </a:cubicBezTo>
                  <a:cubicBezTo>
                    <a:pt x="78" y="8"/>
                    <a:pt x="77" y="8"/>
                    <a:pt x="76" y="9"/>
                  </a:cubicBezTo>
                  <a:cubicBezTo>
                    <a:pt x="76" y="9"/>
                    <a:pt x="76" y="9"/>
                    <a:pt x="76" y="9"/>
                  </a:cubicBezTo>
                  <a:cubicBezTo>
                    <a:pt x="74" y="8"/>
                    <a:pt x="73" y="8"/>
                    <a:pt x="72" y="8"/>
                  </a:cubicBezTo>
                  <a:cubicBezTo>
                    <a:pt x="70" y="9"/>
                    <a:pt x="68" y="9"/>
                    <a:pt x="67" y="9"/>
                  </a:cubicBezTo>
                  <a:cubicBezTo>
                    <a:pt x="66" y="8"/>
                    <a:pt x="66" y="8"/>
                    <a:pt x="66" y="9"/>
                  </a:cubicBezTo>
                  <a:cubicBezTo>
                    <a:pt x="66" y="9"/>
                    <a:pt x="66" y="9"/>
                    <a:pt x="67" y="9"/>
                  </a:cubicBezTo>
                  <a:cubicBezTo>
                    <a:pt x="67" y="10"/>
                    <a:pt x="67" y="9"/>
                    <a:pt x="67" y="9"/>
                  </a:cubicBezTo>
                  <a:cubicBezTo>
                    <a:pt x="68" y="9"/>
                    <a:pt x="68" y="9"/>
                    <a:pt x="68" y="10"/>
                  </a:cubicBezTo>
                  <a:cubicBezTo>
                    <a:pt x="68" y="10"/>
                    <a:pt x="68" y="11"/>
                    <a:pt x="67" y="11"/>
                  </a:cubicBezTo>
                  <a:cubicBezTo>
                    <a:pt x="65" y="10"/>
                    <a:pt x="63" y="11"/>
                    <a:pt x="60" y="11"/>
                  </a:cubicBezTo>
                  <a:cubicBezTo>
                    <a:pt x="60" y="11"/>
                    <a:pt x="60" y="11"/>
                    <a:pt x="60" y="11"/>
                  </a:cubicBezTo>
                  <a:cubicBezTo>
                    <a:pt x="61" y="12"/>
                    <a:pt x="61" y="10"/>
                    <a:pt x="62" y="10"/>
                  </a:cubicBezTo>
                  <a:cubicBezTo>
                    <a:pt x="62" y="10"/>
                    <a:pt x="62" y="10"/>
                    <a:pt x="63" y="10"/>
                  </a:cubicBezTo>
                  <a:cubicBezTo>
                    <a:pt x="63" y="9"/>
                    <a:pt x="63" y="9"/>
                    <a:pt x="64" y="9"/>
                  </a:cubicBezTo>
                  <a:cubicBezTo>
                    <a:pt x="64" y="9"/>
                    <a:pt x="64" y="9"/>
                    <a:pt x="64" y="9"/>
                  </a:cubicBezTo>
                  <a:cubicBezTo>
                    <a:pt x="65" y="9"/>
                    <a:pt x="64" y="9"/>
                    <a:pt x="64" y="9"/>
                  </a:cubicBezTo>
                  <a:cubicBezTo>
                    <a:pt x="64" y="9"/>
                    <a:pt x="64" y="9"/>
                    <a:pt x="64" y="9"/>
                  </a:cubicBezTo>
                  <a:cubicBezTo>
                    <a:pt x="63" y="9"/>
                    <a:pt x="63" y="9"/>
                    <a:pt x="63" y="10"/>
                  </a:cubicBezTo>
                  <a:cubicBezTo>
                    <a:pt x="62" y="10"/>
                    <a:pt x="62" y="10"/>
                    <a:pt x="62" y="10"/>
                  </a:cubicBezTo>
                  <a:cubicBezTo>
                    <a:pt x="62" y="9"/>
                    <a:pt x="62" y="9"/>
                    <a:pt x="61" y="9"/>
                  </a:cubicBezTo>
                  <a:cubicBezTo>
                    <a:pt x="57" y="10"/>
                    <a:pt x="54" y="9"/>
                    <a:pt x="50" y="10"/>
                  </a:cubicBezTo>
                  <a:cubicBezTo>
                    <a:pt x="49" y="10"/>
                    <a:pt x="48" y="10"/>
                    <a:pt x="47" y="10"/>
                  </a:cubicBezTo>
                  <a:cubicBezTo>
                    <a:pt x="46" y="9"/>
                    <a:pt x="44" y="11"/>
                    <a:pt x="43" y="11"/>
                  </a:cubicBezTo>
                  <a:cubicBezTo>
                    <a:pt x="42" y="11"/>
                    <a:pt x="42" y="12"/>
                    <a:pt x="41" y="12"/>
                  </a:cubicBezTo>
                  <a:cubicBezTo>
                    <a:pt x="36" y="12"/>
                    <a:pt x="31" y="13"/>
                    <a:pt x="26" y="14"/>
                  </a:cubicBezTo>
                  <a:cubicBezTo>
                    <a:pt x="24" y="14"/>
                    <a:pt x="21" y="15"/>
                    <a:pt x="19" y="15"/>
                  </a:cubicBezTo>
                  <a:cubicBezTo>
                    <a:pt x="16" y="15"/>
                    <a:pt x="14" y="16"/>
                    <a:pt x="11" y="16"/>
                  </a:cubicBezTo>
                  <a:cubicBezTo>
                    <a:pt x="9" y="17"/>
                    <a:pt x="6" y="17"/>
                    <a:pt x="4" y="17"/>
                  </a:cubicBezTo>
                  <a:cubicBezTo>
                    <a:pt x="3" y="17"/>
                    <a:pt x="2" y="18"/>
                    <a:pt x="1" y="18"/>
                  </a:cubicBezTo>
                  <a:cubicBezTo>
                    <a:pt x="1" y="18"/>
                    <a:pt x="0" y="18"/>
                    <a:pt x="0" y="18"/>
                  </a:cubicBezTo>
                  <a:cubicBezTo>
                    <a:pt x="0" y="18"/>
                    <a:pt x="0" y="17"/>
                    <a:pt x="1" y="17"/>
                  </a:cubicBezTo>
                  <a:cubicBezTo>
                    <a:pt x="3" y="17"/>
                    <a:pt x="5" y="16"/>
                    <a:pt x="7" y="16"/>
                  </a:cubicBezTo>
                  <a:cubicBezTo>
                    <a:pt x="9" y="15"/>
                    <a:pt x="10" y="15"/>
                    <a:pt x="12" y="14"/>
                  </a:cubicBezTo>
                  <a:cubicBezTo>
                    <a:pt x="12" y="14"/>
                    <a:pt x="13" y="14"/>
                    <a:pt x="13" y="14"/>
                  </a:cubicBezTo>
                  <a:cubicBezTo>
                    <a:pt x="12" y="14"/>
                    <a:pt x="12" y="14"/>
                    <a:pt x="12" y="14"/>
                  </a:cubicBezTo>
                  <a:cubicBezTo>
                    <a:pt x="8" y="13"/>
                    <a:pt x="5" y="14"/>
                    <a:pt x="1" y="15"/>
                  </a:cubicBezTo>
                  <a:cubicBezTo>
                    <a:pt x="1" y="15"/>
                    <a:pt x="0" y="15"/>
                    <a:pt x="0" y="15"/>
                  </a:cubicBezTo>
                  <a:cubicBezTo>
                    <a:pt x="0" y="14"/>
                    <a:pt x="1" y="14"/>
                    <a:pt x="1" y="14"/>
                  </a:cubicBezTo>
                  <a:cubicBezTo>
                    <a:pt x="2" y="13"/>
                    <a:pt x="2" y="13"/>
                    <a:pt x="3" y="13"/>
                  </a:cubicBezTo>
                  <a:cubicBezTo>
                    <a:pt x="5" y="13"/>
                    <a:pt x="6" y="13"/>
                    <a:pt x="7" y="12"/>
                  </a:cubicBezTo>
                  <a:cubicBezTo>
                    <a:pt x="8" y="12"/>
                    <a:pt x="8" y="12"/>
                    <a:pt x="9" y="12"/>
                  </a:cubicBezTo>
                  <a:cubicBezTo>
                    <a:pt x="10" y="12"/>
                    <a:pt x="11" y="12"/>
                    <a:pt x="12" y="11"/>
                  </a:cubicBezTo>
                  <a:cubicBezTo>
                    <a:pt x="13" y="10"/>
                    <a:pt x="14" y="10"/>
                    <a:pt x="15" y="10"/>
                  </a:cubicBezTo>
                  <a:cubicBezTo>
                    <a:pt x="16" y="11"/>
                    <a:pt x="17" y="11"/>
                    <a:pt x="18" y="10"/>
                  </a:cubicBezTo>
                  <a:cubicBezTo>
                    <a:pt x="22" y="9"/>
                    <a:pt x="26" y="9"/>
                    <a:pt x="31" y="8"/>
                  </a:cubicBezTo>
                  <a:cubicBezTo>
                    <a:pt x="33" y="7"/>
                    <a:pt x="36" y="7"/>
                    <a:pt x="38" y="6"/>
                  </a:cubicBezTo>
                  <a:cubicBezTo>
                    <a:pt x="40" y="6"/>
                    <a:pt x="41" y="6"/>
                    <a:pt x="43" y="6"/>
                  </a:cubicBezTo>
                  <a:cubicBezTo>
                    <a:pt x="47" y="5"/>
                    <a:pt x="51" y="4"/>
                    <a:pt x="55" y="4"/>
                  </a:cubicBezTo>
                  <a:cubicBezTo>
                    <a:pt x="57" y="3"/>
                    <a:pt x="60" y="3"/>
                    <a:pt x="62" y="3"/>
                  </a:cubicBezTo>
                  <a:cubicBezTo>
                    <a:pt x="65" y="3"/>
                    <a:pt x="69" y="2"/>
                    <a:pt x="72" y="2"/>
                  </a:cubicBezTo>
                  <a:cubicBezTo>
                    <a:pt x="78" y="2"/>
                    <a:pt x="83" y="2"/>
                    <a:pt x="88" y="1"/>
                  </a:cubicBezTo>
                  <a:cubicBezTo>
                    <a:pt x="91" y="1"/>
                    <a:pt x="95" y="2"/>
                    <a:pt x="98" y="2"/>
                  </a:cubicBezTo>
                  <a:cubicBezTo>
                    <a:pt x="99" y="2"/>
                    <a:pt x="100" y="2"/>
                    <a:pt x="101" y="1"/>
                  </a:cubicBezTo>
                  <a:cubicBezTo>
                    <a:pt x="102" y="0"/>
                    <a:pt x="103" y="1"/>
                    <a:pt x="104" y="1"/>
                  </a:cubicBezTo>
                  <a:cubicBezTo>
                    <a:pt x="103" y="1"/>
                    <a:pt x="103" y="1"/>
                    <a:pt x="102" y="1"/>
                  </a:cubicBezTo>
                  <a:cubicBezTo>
                    <a:pt x="102" y="1"/>
                    <a:pt x="101" y="1"/>
                    <a:pt x="101" y="2"/>
                  </a:cubicBezTo>
                  <a:cubicBezTo>
                    <a:pt x="101" y="2"/>
                    <a:pt x="102" y="2"/>
                    <a:pt x="102" y="2"/>
                  </a:cubicBezTo>
                  <a:cubicBezTo>
                    <a:pt x="102" y="2"/>
                    <a:pt x="103" y="2"/>
                    <a:pt x="103" y="2"/>
                  </a:cubicBezTo>
                  <a:cubicBezTo>
                    <a:pt x="103" y="2"/>
                    <a:pt x="104" y="2"/>
                    <a:pt x="104" y="2"/>
                  </a:cubicBezTo>
                  <a:cubicBezTo>
                    <a:pt x="105" y="1"/>
                    <a:pt x="104" y="1"/>
                    <a:pt x="104" y="1"/>
                  </a:cubicBezTo>
                  <a:cubicBezTo>
                    <a:pt x="104" y="1"/>
                    <a:pt x="104" y="0"/>
                    <a:pt x="104" y="0"/>
                  </a:cubicBezTo>
                  <a:cubicBezTo>
                    <a:pt x="109" y="1"/>
                    <a:pt x="114" y="0"/>
                    <a:pt x="119" y="1"/>
                  </a:cubicBezTo>
                  <a:cubicBezTo>
                    <a:pt x="120" y="1"/>
                    <a:pt x="121" y="2"/>
                    <a:pt x="123" y="1"/>
                  </a:cubicBezTo>
                  <a:cubicBezTo>
                    <a:pt x="123" y="1"/>
                    <a:pt x="124" y="1"/>
                    <a:pt x="124" y="2"/>
                  </a:cubicBezTo>
                  <a:cubicBezTo>
                    <a:pt x="125" y="3"/>
                    <a:pt x="125" y="3"/>
                    <a:pt x="126" y="3"/>
                  </a:cubicBezTo>
                  <a:cubicBezTo>
                    <a:pt x="127" y="3"/>
                    <a:pt x="128" y="3"/>
                    <a:pt x="128" y="5"/>
                  </a:cubicBezTo>
                  <a:cubicBezTo>
                    <a:pt x="128" y="5"/>
                    <a:pt x="128" y="7"/>
                    <a:pt x="126" y="7"/>
                  </a:cubicBezTo>
                  <a:cubicBezTo>
                    <a:pt x="123" y="6"/>
                    <a:pt x="121" y="6"/>
                    <a:pt x="119" y="6"/>
                  </a:cubicBezTo>
                  <a:cubicBezTo>
                    <a:pt x="116" y="7"/>
                    <a:pt x="114" y="6"/>
                    <a:pt x="112" y="6"/>
                  </a:cubicBezTo>
                  <a:cubicBezTo>
                    <a:pt x="111" y="6"/>
                    <a:pt x="110" y="6"/>
                    <a:pt x="108" y="6"/>
                  </a:cubicBezTo>
                  <a:cubicBezTo>
                    <a:pt x="108" y="6"/>
                    <a:pt x="108" y="6"/>
                    <a:pt x="108" y="7"/>
                  </a:cubicBezTo>
                  <a:cubicBezTo>
                    <a:pt x="108" y="7"/>
                    <a:pt x="108" y="7"/>
                    <a:pt x="108" y="7"/>
                  </a:cubicBezTo>
                  <a:cubicBezTo>
                    <a:pt x="111" y="7"/>
                    <a:pt x="114" y="8"/>
                    <a:pt x="116" y="8"/>
                  </a:cubicBezTo>
                  <a:cubicBezTo>
                    <a:pt x="118" y="8"/>
                    <a:pt x="120" y="9"/>
                    <a:pt x="122" y="8"/>
                  </a:cubicBezTo>
                  <a:cubicBezTo>
                    <a:pt x="123" y="8"/>
                    <a:pt x="123" y="8"/>
                    <a:pt x="124" y="8"/>
                  </a:cubicBezTo>
                  <a:cubicBezTo>
                    <a:pt x="124" y="9"/>
                    <a:pt x="125" y="8"/>
                    <a:pt x="125" y="9"/>
                  </a:cubicBezTo>
                  <a:cubicBezTo>
                    <a:pt x="125" y="9"/>
                    <a:pt x="124" y="10"/>
                    <a:pt x="124" y="10"/>
                  </a:cubicBezTo>
                  <a:cubicBezTo>
                    <a:pt x="122" y="10"/>
                    <a:pt x="121" y="10"/>
                    <a:pt x="119" y="10"/>
                  </a:cubicBezTo>
                  <a:cubicBezTo>
                    <a:pt x="119" y="10"/>
                    <a:pt x="119" y="10"/>
                    <a:pt x="119" y="11"/>
                  </a:cubicBezTo>
                  <a:cubicBezTo>
                    <a:pt x="119" y="11"/>
                    <a:pt x="119" y="11"/>
                    <a:pt x="120" y="11"/>
                  </a:cubicBezTo>
                  <a:cubicBezTo>
                    <a:pt x="122" y="11"/>
                    <a:pt x="124" y="12"/>
                    <a:pt x="126" y="11"/>
                  </a:cubicBezTo>
                  <a:cubicBezTo>
                    <a:pt x="126" y="11"/>
                    <a:pt x="126" y="11"/>
                    <a:pt x="126" y="11"/>
                  </a:cubicBezTo>
                  <a:cubicBezTo>
                    <a:pt x="126" y="11"/>
                    <a:pt x="126" y="12"/>
                    <a:pt x="126" y="12"/>
                  </a:cubicBezTo>
                  <a:cubicBezTo>
                    <a:pt x="125" y="12"/>
                    <a:pt x="124" y="13"/>
                    <a:pt x="123" y="12"/>
                  </a:cubicBezTo>
                  <a:cubicBezTo>
                    <a:pt x="123" y="12"/>
                    <a:pt x="123" y="12"/>
                    <a:pt x="123" y="12"/>
                  </a:cubicBezTo>
                  <a:cubicBezTo>
                    <a:pt x="120" y="13"/>
                    <a:pt x="117" y="11"/>
                    <a:pt x="114" y="12"/>
                  </a:cubicBezTo>
                  <a:cubicBezTo>
                    <a:pt x="113" y="12"/>
                    <a:pt x="113" y="12"/>
                    <a:pt x="112" y="12"/>
                  </a:cubicBezTo>
                  <a:cubicBezTo>
                    <a:pt x="111" y="11"/>
                    <a:pt x="111" y="12"/>
                    <a:pt x="110" y="13"/>
                  </a:cubicBezTo>
                  <a:cubicBezTo>
                    <a:pt x="110" y="13"/>
                    <a:pt x="111" y="13"/>
                    <a:pt x="111" y="13"/>
                  </a:cubicBezTo>
                  <a:cubicBezTo>
                    <a:pt x="111" y="13"/>
                    <a:pt x="112" y="13"/>
                    <a:pt x="112" y="13"/>
                  </a:cubicBezTo>
                  <a:cubicBezTo>
                    <a:pt x="111" y="14"/>
                    <a:pt x="111" y="15"/>
                    <a:pt x="111" y="16"/>
                  </a:cubicBezTo>
                  <a:cubicBezTo>
                    <a:pt x="110" y="16"/>
                    <a:pt x="110" y="16"/>
                    <a:pt x="109" y="16"/>
                  </a:cubicBezTo>
                  <a:cubicBezTo>
                    <a:pt x="109" y="16"/>
                    <a:pt x="109" y="15"/>
                    <a:pt x="109" y="15"/>
                  </a:cubicBezTo>
                  <a:cubicBezTo>
                    <a:pt x="110" y="15"/>
                    <a:pt x="110" y="14"/>
                    <a:pt x="110" y="14"/>
                  </a:cubicBezTo>
                  <a:cubicBezTo>
                    <a:pt x="110" y="14"/>
                    <a:pt x="109" y="14"/>
                    <a:pt x="109" y="14"/>
                  </a:cubicBezTo>
                  <a:cubicBezTo>
                    <a:pt x="108" y="13"/>
                    <a:pt x="107" y="14"/>
                    <a:pt x="107" y="13"/>
                  </a:cubicBezTo>
                  <a:cubicBezTo>
                    <a:pt x="107" y="13"/>
                    <a:pt x="107" y="13"/>
                    <a:pt x="107" y="13"/>
                  </a:cubicBezTo>
                  <a:cubicBezTo>
                    <a:pt x="109" y="13"/>
                    <a:pt x="109" y="12"/>
                    <a:pt x="108" y="11"/>
                  </a:cubicBezTo>
                  <a:cubicBezTo>
                    <a:pt x="108" y="11"/>
                    <a:pt x="108" y="10"/>
                    <a:pt x="108" y="10"/>
                  </a:cubicBezTo>
                  <a:cubicBezTo>
                    <a:pt x="108" y="10"/>
                    <a:pt x="107" y="11"/>
                    <a:pt x="107" y="11"/>
                  </a:cubicBezTo>
                  <a:cubicBezTo>
                    <a:pt x="107" y="11"/>
                    <a:pt x="107" y="11"/>
                    <a:pt x="107" y="11"/>
                  </a:cubicBezTo>
                  <a:cubicBezTo>
                    <a:pt x="107" y="12"/>
                    <a:pt x="108" y="12"/>
                    <a:pt x="108" y="12"/>
                  </a:cubicBezTo>
                  <a:cubicBezTo>
                    <a:pt x="108" y="12"/>
                    <a:pt x="107" y="12"/>
                    <a:pt x="107" y="12"/>
                  </a:cubicBezTo>
                  <a:cubicBezTo>
                    <a:pt x="106" y="12"/>
                    <a:pt x="105" y="12"/>
                    <a:pt x="104" y="12"/>
                  </a:cubicBezTo>
                  <a:cubicBezTo>
                    <a:pt x="104" y="12"/>
                    <a:pt x="104" y="12"/>
                    <a:pt x="104" y="11"/>
                  </a:cubicBezTo>
                  <a:cubicBezTo>
                    <a:pt x="103" y="11"/>
                    <a:pt x="105" y="11"/>
                    <a:pt x="104" y="11"/>
                  </a:cubicBezTo>
                  <a:cubicBezTo>
                    <a:pt x="103" y="11"/>
                    <a:pt x="103" y="11"/>
                    <a:pt x="102" y="11"/>
                  </a:cubicBezTo>
                  <a:cubicBezTo>
                    <a:pt x="102" y="13"/>
                    <a:pt x="101" y="12"/>
                    <a:pt x="100" y="12"/>
                  </a:cubicBezTo>
                  <a:cubicBezTo>
                    <a:pt x="99" y="11"/>
                    <a:pt x="98" y="11"/>
                    <a:pt x="96" y="10"/>
                  </a:cubicBezTo>
                  <a:cubicBezTo>
                    <a:pt x="96" y="10"/>
                    <a:pt x="96" y="10"/>
                    <a:pt x="96" y="10"/>
                  </a:cubicBezTo>
                  <a:cubicBezTo>
                    <a:pt x="96" y="13"/>
                    <a:pt x="94" y="12"/>
                    <a:pt x="94" y="11"/>
                  </a:cubicBezTo>
                  <a:cubicBezTo>
                    <a:pt x="91" y="11"/>
                    <a:pt x="88" y="11"/>
                    <a:pt x="85" y="12"/>
                  </a:cubicBezTo>
                  <a:cubicBezTo>
                    <a:pt x="83" y="12"/>
                    <a:pt x="80" y="12"/>
                    <a:pt x="78" y="12"/>
                  </a:cubicBezTo>
                  <a:cubicBezTo>
                    <a:pt x="77" y="12"/>
                    <a:pt x="77" y="12"/>
                    <a:pt x="76" y="12"/>
                  </a:cubicBezTo>
                  <a:cubicBezTo>
                    <a:pt x="75" y="12"/>
                    <a:pt x="75" y="12"/>
                    <a:pt x="75" y="11"/>
                  </a:cubicBezTo>
                  <a:cubicBezTo>
                    <a:pt x="75" y="11"/>
                    <a:pt x="75" y="11"/>
                    <a:pt x="76" y="11"/>
                  </a:cubicBezTo>
                  <a:cubicBezTo>
                    <a:pt x="77" y="11"/>
                    <a:pt x="78" y="10"/>
                    <a:pt x="79" y="11"/>
                  </a:cubicBezTo>
                  <a:cubicBezTo>
                    <a:pt x="80" y="10"/>
                    <a:pt x="82" y="11"/>
                    <a:pt x="83" y="11"/>
                  </a:cubicBezTo>
                  <a:cubicBezTo>
                    <a:pt x="84" y="10"/>
                    <a:pt x="84" y="10"/>
                    <a:pt x="84" y="10"/>
                  </a:cubicBezTo>
                  <a:cubicBezTo>
                    <a:pt x="83" y="10"/>
                    <a:pt x="83" y="9"/>
                    <a:pt x="82" y="9"/>
                  </a:cubicBezTo>
                  <a:cubicBezTo>
                    <a:pt x="81" y="10"/>
                    <a:pt x="79" y="9"/>
                    <a:pt x="79" y="11"/>
                  </a:cubicBezTo>
                  <a:close/>
                  <a:moveTo>
                    <a:pt x="102" y="9"/>
                  </a:moveTo>
                  <a:cubicBezTo>
                    <a:pt x="102" y="8"/>
                    <a:pt x="103" y="9"/>
                    <a:pt x="103" y="8"/>
                  </a:cubicBezTo>
                  <a:cubicBezTo>
                    <a:pt x="103" y="8"/>
                    <a:pt x="102" y="8"/>
                    <a:pt x="102" y="8"/>
                  </a:cubicBezTo>
                  <a:cubicBezTo>
                    <a:pt x="99" y="8"/>
                    <a:pt x="97" y="8"/>
                    <a:pt x="94" y="8"/>
                  </a:cubicBezTo>
                  <a:cubicBezTo>
                    <a:pt x="92" y="8"/>
                    <a:pt x="89" y="7"/>
                    <a:pt x="86" y="8"/>
                  </a:cubicBezTo>
                  <a:cubicBezTo>
                    <a:pt x="86" y="8"/>
                    <a:pt x="86" y="8"/>
                    <a:pt x="85" y="9"/>
                  </a:cubicBezTo>
                  <a:cubicBezTo>
                    <a:pt x="85" y="9"/>
                    <a:pt x="85" y="9"/>
                    <a:pt x="86" y="9"/>
                  </a:cubicBezTo>
                  <a:cubicBezTo>
                    <a:pt x="87" y="9"/>
                    <a:pt x="89" y="9"/>
                    <a:pt x="90" y="9"/>
                  </a:cubicBezTo>
                  <a:cubicBezTo>
                    <a:pt x="93" y="9"/>
                    <a:pt x="95" y="9"/>
                    <a:pt x="97" y="9"/>
                  </a:cubicBezTo>
                  <a:cubicBezTo>
                    <a:pt x="98" y="9"/>
                    <a:pt x="100" y="9"/>
                    <a:pt x="102" y="9"/>
                  </a:cubicBezTo>
                  <a:close/>
                  <a:moveTo>
                    <a:pt x="20" y="13"/>
                  </a:moveTo>
                  <a:cubicBezTo>
                    <a:pt x="20" y="13"/>
                    <a:pt x="20" y="12"/>
                    <a:pt x="21" y="12"/>
                  </a:cubicBezTo>
                  <a:cubicBezTo>
                    <a:pt x="20" y="12"/>
                    <a:pt x="20" y="12"/>
                    <a:pt x="20" y="12"/>
                  </a:cubicBezTo>
                  <a:cubicBezTo>
                    <a:pt x="20" y="11"/>
                    <a:pt x="19" y="11"/>
                    <a:pt x="19" y="12"/>
                  </a:cubicBezTo>
                  <a:cubicBezTo>
                    <a:pt x="18" y="13"/>
                    <a:pt x="17" y="13"/>
                    <a:pt x="15" y="13"/>
                  </a:cubicBezTo>
                  <a:cubicBezTo>
                    <a:pt x="15" y="12"/>
                    <a:pt x="15" y="13"/>
                    <a:pt x="14" y="14"/>
                  </a:cubicBezTo>
                  <a:cubicBezTo>
                    <a:pt x="15" y="14"/>
                    <a:pt x="15" y="14"/>
                    <a:pt x="16" y="14"/>
                  </a:cubicBezTo>
                  <a:cubicBezTo>
                    <a:pt x="17" y="13"/>
                    <a:pt x="18" y="13"/>
                    <a:pt x="20" y="13"/>
                  </a:cubicBezTo>
                  <a:close/>
                  <a:moveTo>
                    <a:pt x="100" y="6"/>
                  </a:moveTo>
                  <a:cubicBezTo>
                    <a:pt x="99" y="6"/>
                    <a:pt x="99" y="6"/>
                    <a:pt x="99" y="6"/>
                  </a:cubicBezTo>
                  <a:cubicBezTo>
                    <a:pt x="99" y="6"/>
                    <a:pt x="99" y="6"/>
                    <a:pt x="99" y="6"/>
                  </a:cubicBezTo>
                  <a:cubicBezTo>
                    <a:pt x="99" y="7"/>
                    <a:pt x="99" y="6"/>
                    <a:pt x="99" y="7"/>
                  </a:cubicBezTo>
                  <a:cubicBezTo>
                    <a:pt x="99" y="7"/>
                    <a:pt x="100" y="6"/>
                    <a:pt x="100" y="6"/>
                  </a:cubicBezTo>
                  <a:close/>
                  <a:moveTo>
                    <a:pt x="78" y="7"/>
                  </a:moveTo>
                  <a:cubicBezTo>
                    <a:pt x="78" y="7"/>
                    <a:pt x="77" y="7"/>
                    <a:pt x="77" y="7"/>
                  </a:cubicBezTo>
                  <a:cubicBezTo>
                    <a:pt x="77" y="7"/>
                    <a:pt x="77" y="7"/>
                    <a:pt x="77" y="7"/>
                  </a:cubicBezTo>
                  <a:cubicBezTo>
                    <a:pt x="77" y="7"/>
                    <a:pt x="77" y="7"/>
                    <a:pt x="77" y="7"/>
                  </a:cubicBezTo>
                  <a:cubicBezTo>
                    <a:pt x="78" y="7"/>
                    <a:pt x="78" y="7"/>
                    <a:pt x="78" y="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105" y="8"/>
                  </a:moveTo>
                  <a:cubicBezTo>
                    <a:pt x="105" y="8"/>
                    <a:pt x="104" y="8"/>
                    <a:pt x="104" y="8"/>
                  </a:cubicBezTo>
                  <a:cubicBezTo>
                    <a:pt x="104" y="8"/>
                    <a:pt x="104" y="8"/>
                    <a:pt x="105" y="8"/>
                  </a:cubicBezTo>
                  <a:cubicBezTo>
                    <a:pt x="105" y="8"/>
                    <a:pt x="105" y="8"/>
                    <a:pt x="105" y="8"/>
                  </a:cubicBezTo>
                  <a:cubicBezTo>
                    <a:pt x="105" y="8"/>
                    <a:pt x="105" y="8"/>
                    <a:pt x="105" y="8"/>
                  </a:cubicBezTo>
                  <a:close/>
                  <a:moveTo>
                    <a:pt x="106" y="8"/>
                  </a:moveTo>
                  <a:cubicBezTo>
                    <a:pt x="106" y="8"/>
                    <a:pt x="106" y="8"/>
                    <a:pt x="106" y="8"/>
                  </a:cubicBezTo>
                  <a:cubicBezTo>
                    <a:pt x="106" y="8"/>
                    <a:pt x="106" y="8"/>
                    <a:pt x="106" y="8"/>
                  </a:cubicBezTo>
                  <a:cubicBezTo>
                    <a:pt x="106" y="8"/>
                    <a:pt x="106" y="9"/>
                    <a:pt x="106" y="9"/>
                  </a:cubicBezTo>
                  <a:cubicBezTo>
                    <a:pt x="106" y="9"/>
                    <a:pt x="106" y="8"/>
                    <a:pt x="106" y="8"/>
                  </a:cubicBezTo>
                  <a:close/>
                  <a:moveTo>
                    <a:pt x="110" y="8"/>
                  </a:moveTo>
                  <a:cubicBezTo>
                    <a:pt x="110" y="8"/>
                    <a:pt x="109" y="8"/>
                    <a:pt x="109" y="8"/>
                  </a:cubicBezTo>
                  <a:cubicBezTo>
                    <a:pt x="109" y="8"/>
                    <a:pt x="110" y="8"/>
                    <a:pt x="110" y="8"/>
                  </a:cubicBezTo>
                  <a:cubicBezTo>
                    <a:pt x="110" y="8"/>
                    <a:pt x="110" y="8"/>
                    <a:pt x="110" y="8"/>
                  </a:cubicBezTo>
                  <a:cubicBezTo>
                    <a:pt x="110" y="8"/>
                    <a:pt x="110" y="8"/>
                    <a:pt x="110" y="8"/>
                  </a:cubicBezTo>
                  <a:close/>
                  <a:moveTo>
                    <a:pt x="116" y="10"/>
                  </a:moveTo>
                  <a:cubicBezTo>
                    <a:pt x="116" y="10"/>
                    <a:pt x="116" y="10"/>
                    <a:pt x="116" y="10"/>
                  </a:cubicBezTo>
                  <a:cubicBezTo>
                    <a:pt x="116" y="10"/>
                    <a:pt x="116" y="10"/>
                    <a:pt x="116" y="10"/>
                  </a:cubicBezTo>
                  <a:cubicBezTo>
                    <a:pt x="116" y="10"/>
                    <a:pt x="116" y="10"/>
                    <a:pt x="116" y="10"/>
                  </a:cubicBezTo>
                  <a:cubicBezTo>
                    <a:pt x="116" y="10"/>
                    <a:pt x="116" y="10"/>
                    <a:pt x="116" y="10"/>
                  </a:cubicBezTo>
                  <a:close/>
                  <a:moveTo>
                    <a:pt x="101" y="6"/>
                  </a:moveTo>
                  <a:cubicBezTo>
                    <a:pt x="101" y="6"/>
                    <a:pt x="101" y="6"/>
                    <a:pt x="100" y="6"/>
                  </a:cubicBezTo>
                  <a:cubicBezTo>
                    <a:pt x="101" y="6"/>
                    <a:pt x="101" y="6"/>
                    <a:pt x="101" y="6"/>
                  </a:cubicBezTo>
                  <a:cubicBezTo>
                    <a:pt x="101" y="6"/>
                    <a:pt x="101" y="6"/>
                    <a:pt x="101" y="6"/>
                  </a:cubicBezTo>
                  <a:cubicBezTo>
                    <a:pt x="101" y="6"/>
                    <a:pt x="101" y="6"/>
                    <a:pt x="101" y="6"/>
                  </a:cubicBezTo>
                  <a:close/>
                  <a:moveTo>
                    <a:pt x="81" y="8"/>
                  </a:moveTo>
                  <a:cubicBezTo>
                    <a:pt x="81" y="8"/>
                    <a:pt x="81" y="8"/>
                    <a:pt x="80" y="8"/>
                  </a:cubicBezTo>
                  <a:cubicBezTo>
                    <a:pt x="80" y="8"/>
                    <a:pt x="80" y="8"/>
                    <a:pt x="80" y="8"/>
                  </a:cubicBezTo>
                  <a:cubicBezTo>
                    <a:pt x="80" y="8"/>
                    <a:pt x="81" y="8"/>
                    <a:pt x="81" y="8"/>
                  </a:cubicBezTo>
                  <a:cubicBezTo>
                    <a:pt x="81" y="8"/>
                    <a:pt x="81" y="8"/>
                    <a:pt x="81" y="8"/>
                  </a:cubicBezTo>
                  <a:close/>
                  <a:moveTo>
                    <a:pt x="83" y="8"/>
                  </a:moveTo>
                  <a:cubicBezTo>
                    <a:pt x="83" y="8"/>
                    <a:pt x="83" y="8"/>
                    <a:pt x="83" y="8"/>
                  </a:cubicBezTo>
                  <a:cubicBezTo>
                    <a:pt x="83" y="8"/>
                    <a:pt x="83" y="8"/>
                    <a:pt x="83" y="8"/>
                  </a:cubicBezTo>
                  <a:close/>
                  <a:moveTo>
                    <a:pt x="111" y="11"/>
                  </a:moveTo>
                  <a:cubicBezTo>
                    <a:pt x="111" y="11"/>
                    <a:pt x="111" y="11"/>
                    <a:pt x="111" y="11"/>
                  </a:cubicBezTo>
                  <a:cubicBezTo>
                    <a:pt x="111" y="11"/>
                    <a:pt x="111" y="11"/>
                    <a:pt x="111" y="11"/>
                  </a:cubicBezTo>
                  <a:cubicBezTo>
                    <a:pt x="111" y="11"/>
                    <a:pt x="111" y="11"/>
                    <a:pt x="111" y="11"/>
                  </a:cubicBezTo>
                  <a:cubicBezTo>
                    <a:pt x="111" y="11"/>
                    <a:pt x="111" y="11"/>
                    <a:pt x="11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 name="Freeform 7"/>
            <p:cNvSpPr/>
            <p:nvPr/>
          </p:nvSpPr>
          <p:spPr bwMode="auto">
            <a:xfrm>
              <a:off x="2140" y="2741"/>
              <a:ext cx="288" cy="49"/>
            </a:xfrm>
            <a:custGeom>
              <a:avLst/>
              <a:gdLst>
                <a:gd name="T0" fmla="*/ 42 w 42"/>
                <a:gd name="T1" fmla="*/ 1 h 7"/>
                <a:gd name="T2" fmla="*/ 41 w 42"/>
                <a:gd name="T3" fmla="*/ 2 h 7"/>
                <a:gd name="T4" fmla="*/ 37 w 42"/>
                <a:gd name="T5" fmla="*/ 2 h 7"/>
                <a:gd name="T6" fmla="*/ 28 w 42"/>
                <a:gd name="T7" fmla="*/ 3 h 7"/>
                <a:gd name="T8" fmla="*/ 26 w 42"/>
                <a:gd name="T9" fmla="*/ 3 h 7"/>
                <a:gd name="T10" fmla="*/ 9 w 42"/>
                <a:gd name="T11" fmla="*/ 6 h 7"/>
                <a:gd name="T12" fmla="*/ 1 w 42"/>
                <a:gd name="T13" fmla="*/ 7 h 7"/>
                <a:gd name="T14" fmla="*/ 0 w 42"/>
                <a:gd name="T15" fmla="*/ 6 h 7"/>
                <a:gd name="T16" fmla="*/ 1 w 42"/>
                <a:gd name="T17" fmla="*/ 5 h 7"/>
                <a:gd name="T18" fmla="*/ 12 w 42"/>
                <a:gd name="T19" fmla="*/ 4 h 7"/>
                <a:gd name="T20" fmla="*/ 22 w 42"/>
                <a:gd name="T21" fmla="*/ 2 h 7"/>
                <a:gd name="T22" fmla="*/ 26 w 42"/>
                <a:gd name="T23" fmla="*/ 1 h 7"/>
                <a:gd name="T24" fmla="*/ 28 w 42"/>
                <a:gd name="T25" fmla="*/ 1 h 7"/>
                <a:gd name="T26" fmla="*/ 35 w 42"/>
                <a:gd name="T27" fmla="*/ 1 h 7"/>
                <a:gd name="T28" fmla="*/ 40 w 42"/>
                <a:gd name="T29" fmla="*/ 0 h 7"/>
                <a:gd name="T30" fmla="*/ 42 w 42"/>
                <a:gd name="T3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42" y="1"/>
                  </a:moveTo>
                  <a:cubicBezTo>
                    <a:pt x="42" y="1"/>
                    <a:pt x="42" y="2"/>
                    <a:pt x="41" y="2"/>
                  </a:cubicBezTo>
                  <a:cubicBezTo>
                    <a:pt x="39" y="2"/>
                    <a:pt x="38" y="2"/>
                    <a:pt x="37" y="2"/>
                  </a:cubicBezTo>
                  <a:cubicBezTo>
                    <a:pt x="34" y="1"/>
                    <a:pt x="31" y="3"/>
                    <a:pt x="28" y="3"/>
                  </a:cubicBezTo>
                  <a:cubicBezTo>
                    <a:pt x="27" y="3"/>
                    <a:pt x="27" y="3"/>
                    <a:pt x="26" y="3"/>
                  </a:cubicBezTo>
                  <a:cubicBezTo>
                    <a:pt x="20" y="3"/>
                    <a:pt x="14" y="4"/>
                    <a:pt x="9" y="6"/>
                  </a:cubicBezTo>
                  <a:cubicBezTo>
                    <a:pt x="6" y="6"/>
                    <a:pt x="3" y="6"/>
                    <a:pt x="1" y="7"/>
                  </a:cubicBezTo>
                  <a:cubicBezTo>
                    <a:pt x="0" y="7"/>
                    <a:pt x="0" y="7"/>
                    <a:pt x="0" y="6"/>
                  </a:cubicBezTo>
                  <a:cubicBezTo>
                    <a:pt x="0" y="6"/>
                    <a:pt x="0" y="5"/>
                    <a:pt x="1" y="5"/>
                  </a:cubicBezTo>
                  <a:cubicBezTo>
                    <a:pt x="4" y="5"/>
                    <a:pt x="8" y="4"/>
                    <a:pt x="12" y="4"/>
                  </a:cubicBezTo>
                  <a:cubicBezTo>
                    <a:pt x="15" y="3"/>
                    <a:pt x="18" y="2"/>
                    <a:pt x="22" y="2"/>
                  </a:cubicBezTo>
                  <a:cubicBezTo>
                    <a:pt x="23" y="3"/>
                    <a:pt x="25" y="2"/>
                    <a:pt x="26" y="1"/>
                  </a:cubicBezTo>
                  <a:cubicBezTo>
                    <a:pt x="27" y="1"/>
                    <a:pt x="27" y="1"/>
                    <a:pt x="28" y="1"/>
                  </a:cubicBezTo>
                  <a:cubicBezTo>
                    <a:pt x="30" y="2"/>
                    <a:pt x="33" y="1"/>
                    <a:pt x="35" y="1"/>
                  </a:cubicBezTo>
                  <a:cubicBezTo>
                    <a:pt x="37" y="1"/>
                    <a:pt x="39" y="0"/>
                    <a:pt x="40" y="0"/>
                  </a:cubicBezTo>
                  <a:cubicBezTo>
                    <a:pt x="41" y="0"/>
                    <a:pt x="41" y="0"/>
                    <a:pt x="4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 name="Freeform 8"/>
            <p:cNvSpPr/>
            <p:nvPr/>
          </p:nvSpPr>
          <p:spPr bwMode="auto">
            <a:xfrm>
              <a:off x="2531" y="2576"/>
              <a:ext cx="192" cy="27"/>
            </a:xfrm>
            <a:custGeom>
              <a:avLst/>
              <a:gdLst>
                <a:gd name="T0" fmla="*/ 1 w 28"/>
                <a:gd name="T1" fmla="*/ 3 h 4"/>
                <a:gd name="T2" fmla="*/ 6 w 28"/>
                <a:gd name="T3" fmla="*/ 2 h 4"/>
                <a:gd name="T4" fmla="*/ 20 w 28"/>
                <a:gd name="T5" fmla="*/ 1 h 4"/>
                <a:gd name="T6" fmla="*/ 27 w 28"/>
                <a:gd name="T7" fmla="*/ 0 h 4"/>
                <a:gd name="T8" fmla="*/ 28 w 28"/>
                <a:gd name="T9" fmla="*/ 0 h 4"/>
                <a:gd name="T10" fmla="*/ 27 w 28"/>
                <a:gd name="T11" fmla="*/ 1 h 4"/>
                <a:gd name="T12" fmla="*/ 26 w 28"/>
                <a:gd name="T13" fmla="*/ 2 h 4"/>
                <a:gd name="T14" fmla="*/ 18 w 28"/>
                <a:gd name="T15" fmla="*/ 2 h 4"/>
                <a:gd name="T16" fmla="*/ 9 w 28"/>
                <a:gd name="T17" fmla="*/ 3 h 4"/>
                <a:gd name="T18" fmla="*/ 2 w 28"/>
                <a:gd name="T19" fmla="*/ 4 h 4"/>
                <a:gd name="T20" fmla="*/ 0 w 28"/>
                <a:gd name="T21" fmla="*/ 4 h 4"/>
                <a:gd name="T22" fmla="*/ 1 w 28"/>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4">
                  <a:moveTo>
                    <a:pt x="1" y="3"/>
                  </a:moveTo>
                  <a:cubicBezTo>
                    <a:pt x="3" y="2"/>
                    <a:pt x="5" y="2"/>
                    <a:pt x="6" y="2"/>
                  </a:cubicBezTo>
                  <a:cubicBezTo>
                    <a:pt x="11" y="2"/>
                    <a:pt x="16" y="1"/>
                    <a:pt x="20" y="1"/>
                  </a:cubicBezTo>
                  <a:cubicBezTo>
                    <a:pt x="22" y="0"/>
                    <a:pt x="25" y="0"/>
                    <a:pt x="27" y="0"/>
                  </a:cubicBezTo>
                  <a:cubicBezTo>
                    <a:pt x="27" y="0"/>
                    <a:pt x="28" y="0"/>
                    <a:pt x="28" y="0"/>
                  </a:cubicBezTo>
                  <a:cubicBezTo>
                    <a:pt x="28" y="1"/>
                    <a:pt x="27" y="1"/>
                    <a:pt x="27" y="1"/>
                  </a:cubicBezTo>
                  <a:cubicBezTo>
                    <a:pt x="27" y="1"/>
                    <a:pt x="26" y="2"/>
                    <a:pt x="26" y="2"/>
                  </a:cubicBezTo>
                  <a:cubicBezTo>
                    <a:pt x="23" y="2"/>
                    <a:pt x="21" y="2"/>
                    <a:pt x="18" y="2"/>
                  </a:cubicBezTo>
                  <a:cubicBezTo>
                    <a:pt x="15" y="3"/>
                    <a:pt x="12" y="3"/>
                    <a:pt x="9" y="3"/>
                  </a:cubicBezTo>
                  <a:cubicBezTo>
                    <a:pt x="7" y="4"/>
                    <a:pt x="4" y="4"/>
                    <a:pt x="2" y="4"/>
                  </a:cubicBezTo>
                  <a:cubicBezTo>
                    <a:pt x="1" y="4"/>
                    <a:pt x="1" y="4"/>
                    <a:pt x="0" y="4"/>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 name="Freeform 9"/>
            <p:cNvSpPr/>
            <p:nvPr/>
          </p:nvSpPr>
          <p:spPr bwMode="auto">
            <a:xfrm>
              <a:off x="2723" y="2286"/>
              <a:ext cx="89" cy="20"/>
            </a:xfrm>
            <a:custGeom>
              <a:avLst/>
              <a:gdLst>
                <a:gd name="T0" fmla="*/ 7 w 13"/>
                <a:gd name="T1" fmla="*/ 2 h 3"/>
                <a:gd name="T2" fmla="*/ 0 w 13"/>
                <a:gd name="T3" fmla="*/ 1 h 3"/>
                <a:gd name="T4" fmla="*/ 0 w 13"/>
                <a:gd name="T5" fmla="*/ 0 h 3"/>
                <a:gd name="T6" fmla="*/ 1 w 13"/>
                <a:gd name="T7" fmla="*/ 0 h 3"/>
                <a:gd name="T8" fmla="*/ 4 w 13"/>
                <a:gd name="T9" fmla="*/ 0 h 3"/>
                <a:gd name="T10" fmla="*/ 13 w 13"/>
                <a:gd name="T11" fmla="*/ 1 h 3"/>
                <a:gd name="T12" fmla="*/ 13 w 13"/>
                <a:gd name="T13" fmla="*/ 2 h 3"/>
                <a:gd name="T14" fmla="*/ 12 w 13"/>
                <a:gd name="T15" fmla="*/ 2 h 3"/>
                <a:gd name="T16" fmla="*/ 7 w 13"/>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
                  <a:moveTo>
                    <a:pt x="7" y="2"/>
                  </a:moveTo>
                  <a:cubicBezTo>
                    <a:pt x="4" y="3"/>
                    <a:pt x="2" y="2"/>
                    <a:pt x="0" y="1"/>
                  </a:cubicBezTo>
                  <a:cubicBezTo>
                    <a:pt x="0" y="1"/>
                    <a:pt x="0" y="1"/>
                    <a:pt x="0" y="0"/>
                  </a:cubicBezTo>
                  <a:cubicBezTo>
                    <a:pt x="0" y="0"/>
                    <a:pt x="1" y="0"/>
                    <a:pt x="1" y="0"/>
                  </a:cubicBezTo>
                  <a:cubicBezTo>
                    <a:pt x="2" y="0"/>
                    <a:pt x="3" y="0"/>
                    <a:pt x="4" y="0"/>
                  </a:cubicBezTo>
                  <a:cubicBezTo>
                    <a:pt x="7" y="0"/>
                    <a:pt x="10" y="1"/>
                    <a:pt x="13" y="1"/>
                  </a:cubicBezTo>
                  <a:cubicBezTo>
                    <a:pt x="13" y="1"/>
                    <a:pt x="13" y="1"/>
                    <a:pt x="13" y="2"/>
                  </a:cubicBezTo>
                  <a:cubicBezTo>
                    <a:pt x="13" y="3"/>
                    <a:pt x="13" y="3"/>
                    <a:pt x="12" y="2"/>
                  </a:cubicBezTo>
                  <a:cubicBezTo>
                    <a:pt x="10" y="2"/>
                    <a:pt x="9" y="2"/>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 name="Freeform 10"/>
            <p:cNvSpPr/>
            <p:nvPr/>
          </p:nvSpPr>
          <p:spPr bwMode="auto">
            <a:xfrm>
              <a:off x="651" y="1933"/>
              <a:ext cx="89" cy="42"/>
            </a:xfrm>
            <a:custGeom>
              <a:avLst/>
              <a:gdLst>
                <a:gd name="T0" fmla="*/ 0 w 13"/>
                <a:gd name="T1" fmla="*/ 5 h 6"/>
                <a:gd name="T2" fmla="*/ 9 w 13"/>
                <a:gd name="T3" fmla="*/ 1 h 6"/>
                <a:gd name="T4" fmla="*/ 12 w 13"/>
                <a:gd name="T5" fmla="*/ 0 h 6"/>
                <a:gd name="T6" fmla="*/ 13 w 13"/>
                <a:gd name="T7" fmla="*/ 0 h 6"/>
                <a:gd name="T8" fmla="*/ 12 w 13"/>
                <a:gd name="T9" fmla="*/ 1 h 6"/>
                <a:gd name="T10" fmla="*/ 7 w 13"/>
                <a:gd name="T11" fmla="*/ 4 h 6"/>
                <a:gd name="T12" fmla="*/ 2 w 13"/>
                <a:gd name="T13" fmla="*/ 5 h 6"/>
                <a:gd name="T14" fmla="*/ 0 w 13"/>
                <a:gd name="T15" fmla="*/ 6 h 6"/>
                <a:gd name="T16" fmla="*/ 0 w 13"/>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
                  <a:moveTo>
                    <a:pt x="0" y="5"/>
                  </a:moveTo>
                  <a:cubicBezTo>
                    <a:pt x="3" y="3"/>
                    <a:pt x="6" y="2"/>
                    <a:pt x="9" y="1"/>
                  </a:cubicBezTo>
                  <a:cubicBezTo>
                    <a:pt x="10" y="1"/>
                    <a:pt x="11" y="0"/>
                    <a:pt x="12" y="0"/>
                  </a:cubicBezTo>
                  <a:cubicBezTo>
                    <a:pt x="12" y="0"/>
                    <a:pt x="13" y="0"/>
                    <a:pt x="13" y="0"/>
                  </a:cubicBezTo>
                  <a:cubicBezTo>
                    <a:pt x="13" y="0"/>
                    <a:pt x="12" y="1"/>
                    <a:pt x="12" y="1"/>
                  </a:cubicBezTo>
                  <a:cubicBezTo>
                    <a:pt x="10" y="2"/>
                    <a:pt x="9" y="3"/>
                    <a:pt x="7" y="4"/>
                  </a:cubicBezTo>
                  <a:cubicBezTo>
                    <a:pt x="5" y="2"/>
                    <a:pt x="4" y="4"/>
                    <a:pt x="2" y="5"/>
                  </a:cubicBezTo>
                  <a:cubicBezTo>
                    <a:pt x="2" y="5"/>
                    <a:pt x="1" y="6"/>
                    <a:pt x="0" y="6"/>
                  </a:cubicBezTo>
                  <a:cubicBezTo>
                    <a:pt x="0" y="6"/>
                    <a:pt x="0" y="6"/>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 name="Freeform 11"/>
            <p:cNvSpPr>
              <a:spLocks noEditPoints="1"/>
            </p:cNvSpPr>
            <p:nvPr/>
          </p:nvSpPr>
          <p:spPr bwMode="auto">
            <a:xfrm>
              <a:off x="1015" y="1685"/>
              <a:ext cx="54" cy="34"/>
            </a:xfrm>
            <a:custGeom>
              <a:avLst/>
              <a:gdLst>
                <a:gd name="T0" fmla="*/ 4 w 8"/>
                <a:gd name="T1" fmla="*/ 2 h 5"/>
                <a:gd name="T2" fmla="*/ 5 w 8"/>
                <a:gd name="T3" fmla="*/ 1 h 5"/>
                <a:gd name="T4" fmla="*/ 7 w 8"/>
                <a:gd name="T5" fmla="*/ 1 h 5"/>
                <a:gd name="T6" fmla="*/ 6 w 8"/>
                <a:gd name="T7" fmla="*/ 2 h 5"/>
                <a:gd name="T8" fmla="*/ 7 w 8"/>
                <a:gd name="T9" fmla="*/ 2 h 5"/>
                <a:gd name="T10" fmla="*/ 8 w 8"/>
                <a:gd name="T11" fmla="*/ 2 h 5"/>
                <a:gd name="T12" fmla="*/ 7 w 8"/>
                <a:gd name="T13" fmla="*/ 3 h 5"/>
                <a:gd name="T14" fmla="*/ 3 w 8"/>
                <a:gd name="T15" fmla="*/ 5 h 5"/>
                <a:gd name="T16" fmla="*/ 0 w 8"/>
                <a:gd name="T17" fmla="*/ 4 h 5"/>
                <a:gd name="T18" fmla="*/ 1 w 8"/>
                <a:gd name="T19" fmla="*/ 3 h 5"/>
                <a:gd name="T20" fmla="*/ 4 w 8"/>
                <a:gd name="T21" fmla="*/ 2 h 5"/>
                <a:gd name="T22" fmla="*/ 4 w 8"/>
                <a:gd name="T23" fmla="*/ 2 h 5"/>
                <a:gd name="T24" fmla="*/ 5 w 8"/>
                <a:gd name="T25" fmla="*/ 3 h 5"/>
                <a:gd name="T26" fmla="*/ 3 w 8"/>
                <a:gd name="T27" fmla="*/ 3 h 5"/>
                <a:gd name="T28" fmla="*/ 3 w 8"/>
                <a:gd name="T29" fmla="*/ 3 h 5"/>
                <a:gd name="T30" fmla="*/ 4 w 8"/>
                <a:gd name="T31" fmla="*/ 4 h 5"/>
                <a:gd name="T32" fmla="*/ 5 w 8"/>
                <a:gd name="T3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5">
                  <a:moveTo>
                    <a:pt x="4" y="2"/>
                  </a:moveTo>
                  <a:cubicBezTo>
                    <a:pt x="4" y="1"/>
                    <a:pt x="5" y="1"/>
                    <a:pt x="5" y="1"/>
                  </a:cubicBezTo>
                  <a:cubicBezTo>
                    <a:pt x="6" y="1"/>
                    <a:pt x="6" y="0"/>
                    <a:pt x="7" y="1"/>
                  </a:cubicBezTo>
                  <a:cubicBezTo>
                    <a:pt x="7" y="1"/>
                    <a:pt x="6" y="1"/>
                    <a:pt x="6" y="2"/>
                  </a:cubicBezTo>
                  <a:cubicBezTo>
                    <a:pt x="6" y="3"/>
                    <a:pt x="6" y="2"/>
                    <a:pt x="7" y="2"/>
                  </a:cubicBezTo>
                  <a:cubicBezTo>
                    <a:pt x="7" y="2"/>
                    <a:pt x="8" y="2"/>
                    <a:pt x="8" y="2"/>
                  </a:cubicBezTo>
                  <a:cubicBezTo>
                    <a:pt x="8" y="3"/>
                    <a:pt x="7" y="3"/>
                    <a:pt x="7" y="3"/>
                  </a:cubicBezTo>
                  <a:cubicBezTo>
                    <a:pt x="6" y="4"/>
                    <a:pt x="5" y="4"/>
                    <a:pt x="3" y="5"/>
                  </a:cubicBezTo>
                  <a:cubicBezTo>
                    <a:pt x="2" y="5"/>
                    <a:pt x="1" y="4"/>
                    <a:pt x="0" y="4"/>
                  </a:cubicBezTo>
                  <a:cubicBezTo>
                    <a:pt x="0" y="3"/>
                    <a:pt x="0" y="3"/>
                    <a:pt x="1" y="3"/>
                  </a:cubicBezTo>
                  <a:cubicBezTo>
                    <a:pt x="2" y="2"/>
                    <a:pt x="3" y="2"/>
                    <a:pt x="4" y="2"/>
                  </a:cubicBezTo>
                  <a:cubicBezTo>
                    <a:pt x="4" y="2"/>
                    <a:pt x="4" y="2"/>
                    <a:pt x="4" y="2"/>
                  </a:cubicBezTo>
                  <a:close/>
                  <a:moveTo>
                    <a:pt x="5" y="3"/>
                  </a:moveTo>
                  <a:cubicBezTo>
                    <a:pt x="4" y="2"/>
                    <a:pt x="4" y="3"/>
                    <a:pt x="3" y="3"/>
                  </a:cubicBezTo>
                  <a:cubicBezTo>
                    <a:pt x="3" y="3"/>
                    <a:pt x="3" y="3"/>
                    <a:pt x="3" y="3"/>
                  </a:cubicBezTo>
                  <a:cubicBezTo>
                    <a:pt x="3" y="4"/>
                    <a:pt x="4" y="4"/>
                    <a:pt x="4" y="4"/>
                  </a:cubicBezTo>
                  <a:cubicBezTo>
                    <a:pt x="5" y="4"/>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 name="Freeform 12"/>
            <p:cNvSpPr/>
            <p:nvPr/>
          </p:nvSpPr>
          <p:spPr bwMode="auto">
            <a:xfrm>
              <a:off x="1653" y="2728"/>
              <a:ext cx="144" cy="55"/>
            </a:xfrm>
            <a:custGeom>
              <a:avLst/>
              <a:gdLst>
                <a:gd name="T0" fmla="*/ 19 w 21"/>
                <a:gd name="T1" fmla="*/ 1 h 8"/>
                <a:gd name="T2" fmla="*/ 1 w 21"/>
                <a:gd name="T3" fmla="*/ 7 h 8"/>
                <a:gd name="T4" fmla="*/ 0 w 21"/>
                <a:gd name="T5" fmla="*/ 7 h 8"/>
                <a:gd name="T6" fmla="*/ 0 w 21"/>
                <a:gd name="T7" fmla="*/ 7 h 8"/>
                <a:gd name="T8" fmla="*/ 11 w 21"/>
                <a:gd name="T9" fmla="*/ 3 h 8"/>
                <a:gd name="T10" fmla="*/ 19 w 21"/>
                <a:gd name="T11" fmla="*/ 1 h 8"/>
                <a:gd name="T12" fmla="*/ 20 w 21"/>
                <a:gd name="T13" fmla="*/ 0 h 8"/>
                <a:gd name="T14" fmla="*/ 21 w 21"/>
                <a:gd name="T15" fmla="*/ 0 h 8"/>
                <a:gd name="T16" fmla="*/ 20 w 21"/>
                <a:gd name="T17" fmla="*/ 1 h 8"/>
                <a:gd name="T18" fmla="*/ 19 w 21"/>
                <a:gd name="T1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8">
                  <a:moveTo>
                    <a:pt x="19" y="1"/>
                  </a:moveTo>
                  <a:cubicBezTo>
                    <a:pt x="13" y="4"/>
                    <a:pt x="7" y="5"/>
                    <a:pt x="1" y="7"/>
                  </a:cubicBezTo>
                  <a:cubicBezTo>
                    <a:pt x="0" y="7"/>
                    <a:pt x="0" y="8"/>
                    <a:pt x="0" y="7"/>
                  </a:cubicBezTo>
                  <a:cubicBezTo>
                    <a:pt x="0" y="7"/>
                    <a:pt x="0" y="7"/>
                    <a:pt x="0" y="7"/>
                  </a:cubicBezTo>
                  <a:cubicBezTo>
                    <a:pt x="4" y="5"/>
                    <a:pt x="8" y="4"/>
                    <a:pt x="11" y="3"/>
                  </a:cubicBezTo>
                  <a:cubicBezTo>
                    <a:pt x="14" y="3"/>
                    <a:pt x="16" y="2"/>
                    <a:pt x="19" y="1"/>
                  </a:cubicBezTo>
                  <a:cubicBezTo>
                    <a:pt x="19" y="1"/>
                    <a:pt x="19" y="0"/>
                    <a:pt x="20" y="0"/>
                  </a:cubicBezTo>
                  <a:cubicBezTo>
                    <a:pt x="20" y="0"/>
                    <a:pt x="21" y="0"/>
                    <a:pt x="21" y="0"/>
                  </a:cubicBezTo>
                  <a:cubicBezTo>
                    <a:pt x="21" y="1"/>
                    <a:pt x="20" y="1"/>
                    <a:pt x="20" y="1"/>
                  </a:cubicBezTo>
                  <a:cubicBezTo>
                    <a:pt x="20" y="1"/>
                    <a:pt x="19" y="1"/>
                    <a:pt x="1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 name="Freeform 13"/>
            <p:cNvSpPr/>
            <p:nvPr/>
          </p:nvSpPr>
          <p:spPr bwMode="auto">
            <a:xfrm>
              <a:off x="720" y="1975"/>
              <a:ext cx="61" cy="34"/>
            </a:xfrm>
            <a:custGeom>
              <a:avLst/>
              <a:gdLst>
                <a:gd name="T0" fmla="*/ 5 w 9"/>
                <a:gd name="T1" fmla="*/ 3 h 5"/>
                <a:gd name="T2" fmla="*/ 0 w 9"/>
                <a:gd name="T3" fmla="*/ 5 h 5"/>
                <a:gd name="T4" fmla="*/ 0 w 9"/>
                <a:gd name="T5" fmla="*/ 5 h 5"/>
                <a:gd name="T6" fmla="*/ 0 w 9"/>
                <a:gd name="T7" fmla="*/ 4 h 5"/>
                <a:gd name="T8" fmla="*/ 8 w 9"/>
                <a:gd name="T9" fmla="*/ 0 h 5"/>
                <a:gd name="T10" fmla="*/ 9 w 9"/>
                <a:gd name="T11" fmla="*/ 1 h 5"/>
                <a:gd name="T12" fmla="*/ 9 w 9"/>
                <a:gd name="T13" fmla="*/ 1 h 5"/>
                <a:gd name="T14" fmla="*/ 5 w 9"/>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5" y="3"/>
                  </a:moveTo>
                  <a:cubicBezTo>
                    <a:pt x="3" y="4"/>
                    <a:pt x="2" y="4"/>
                    <a:pt x="0" y="5"/>
                  </a:cubicBezTo>
                  <a:cubicBezTo>
                    <a:pt x="0" y="5"/>
                    <a:pt x="0" y="5"/>
                    <a:pt x="0" y="5"/>
                  </a:cubicBezTo>
                  <a:cubicBezTo>
                    <a:pt x="0" y="5"/>
                    <a:pt x="0" y="4"/>
                    <a:pt x="0" y="4"/>
                  </a:cubicBezTo>
                  <a:cubicBezTo>
                    <a:pt x="3" y="3"/>
                    <a:pt x="5" y="1"/>
                    <a:pt x="8" y="0"/>
                  </a:cubicBezTo>
                  <a:cubicBezTo>
                    <a:pt x="8" y="0"/>
                    <a:pt x="9" y="0"/>
                    <a:pt x="9" y="1"/>
                  </a:cubicBezTo>
                  <a:cubicBezTo>
                    <a:pt x="9" y="1"/>
                    <a:pt x="9" y="1"/>
                    <a:pt x="9" y="1"/>
                  </a:cubicBezTo>
                  <a:cubicBezTo>
                    <a:pt x="7" y="2"/>
                    <a:pt x="7"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 name="Freeform 14"/>
            <p:cNvSpPr/>
            <p:nvPr/>
          </p:nvSpPr>
          <p:spPr bwMode="auto">
            <a:xfrm>
              <a:off x="939" y="1733"/>
              <a:ext cx="41" cy="21"/>
            </a:xfrm>
            <a:custGeom>
              <a:avLst/>
              <a:gdLst>
                <a:gd name="T0" fmla="*/ 5 w 6"/>
                <a:gd name="T1" fmla="*/ 3 h 3"/>
                <a:gd name="T2" fmla="*/ 2 w 6"/>
                <a:gd name="T3" fmla="*/ 2 h 3"/>
                <a:gd name="T4" fmla="*/ 2 w 6"/>
                <a:gd name="T5" fmla="*/ 2 h 3"/>
                <a:gd name="T6" fmla="*/ 0 w 6"/>
                <a:gd name="T7" fmla="*/ 2 h 3"/>
                <a:gd name="T8" fmla="*/ 2 w 6"/>
                <a:gd name="T9" fmla="*/ 1 h 3"/>
                <a:gd name="T10" fmla="*/ 3 w 6"/>
                <a:gd name="T11" fmla="*/ 0 h 3"/>
                <a:gd name="T12" fmla="*/ 5 w 6"/>
                <a:gd name="T13" fmla="*/ 0 h 3"/>
                <a:gd name="T14" fmla="*/ 6 w 6"/>
                <a:gd name="T15" fmla="*/ 2 h 3"/>
                <a:gd name="T16" fmla="*/ 5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5" y="3"/>
                  </a:moveTo>
                  <a:cubicBezTo>
                    <a:pt x="4" y="3"/>
                    <a:pt x="3" y="3"/>
                    <a:pt x="2" y="2"/>
                  </a:cubicBezTo>
                  <a:cubicBezTo>
                    <a:pt x="2" y="2"/>
                    <a:pt x="2" y="2"/>
                    <a:pt x="2" y="2"/>
                  </a:cubicBezTo>
                  <a:cubicBezTo>
                    <a:pt x="1" y="2"/>
                    <a:pt x="0" y="2"/>
                    <a:pt x="0" y="2"/>
                  </a:cubicBezTo>
                  <a:cubicBezTo>
                    <a:pt x="0" y="1"/>
                    <a:pt x="1" y="1"/>
                    <a:pt x="2" y="1"/>
                  </a:cubicBezTo>
                  <a:cubicBezTo>
                    <a:pt x="2" y="1"/>
                    <a:pt x="3" y="1"/>
                    <a:pt x="3" y="0"/>
                  </a:cubicBezTo>
                  <a:cubicBezTo>
                    <a:pt x="4" y="0"/>
                    <a:pt x="5" y="0"/>
                    <a:pt x="5" y="0"/>
                  </a:cubicBezTo>
                  <a:cubicBezTo>
                    <a:pt x="5" y="2"/>
                    <a:pt x="6" y="1"/>
                    <a:pt x="6" y="2"/>
                  </a:cubicBezTo>
                  <a:cubicBezTo>
                    <a:pt x="6"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1" name="Freeform 15"/>
            <p:cNvSpPr/>
            <p:nvPr/>
          </p:nvSpPr>
          <p:spPr bwMode="auto">
            <a:xfrm>
              <a:off x="1083" y="1692"/>
              <a:ext cx="41" cy="27"/>
            </a:xfrm>
            <a:custGeom>
              <a:avLst/>
              <a:gdLst>
                <a:gd name="T0" fmla="*/ 4 w 6"/>
                <a:gd name="T1" fmla="*/ 2 h 4"/>
                <a:gd name="T2" fmla="*/ 3 w 6"/>
                <a:gd name="T3" fmla="*/ 3 h 4"/>
                <a:gd name="T4" fmla="*/ 0 w 6"/>
                <a:gd name="T5" fmla="*/ 2 h 4"/>
                <a:gd name="T6" fmla="*/ 1 w 6"/>
                <a:gd name="T7" fmla="*/ 1 h 4"/>
                <a:gd name="T8" fmla="*/ 5 w 6"/>
                <a:gd name="T9" fmla="*/ 1 h 4"/>
                <a:gd name="T10" fmla="*/ 6 w 6"/>
                <a:gd name="T11" fmla="*/ 1 h 4"/>
                <a:gd name="T12" fmla="*/ 5 w 6"/>
                <a:gd name="T13" fmla="*/ 2 h 4"/>
                <a:gd name="T14" fmla="*/ 4 w 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4" y="2"/>
                  </a:moveTo>
                  <a:cubicBezTo>
                    <a:pt x="4" y="2"/>
                    <a:pt x="3" y="3"/>
                    <a:pt x="3" y="3"/>
                  </a:cubicBezTo>
                  <a:cubicBezTo>
                    <a:pt x="1" y="4"/>
                    <a:pt x="1" y="4"/>
                    <a:pt x="0" y="2"/>
                  </a:cubicBezTo>
                  <a:cubicBezTo>
                    <a:pt x="0" y="1"/>
                    <a:pt x="1" y="1"/>
                    <a:pt x="1" y="1"/>
                  </a:cubicBezTo>
                  <a:cubicBezTo>
                    <a:pt x="2" y="1"/>
                    <a:pt x="3" y="1"/>
                    <a:pt x="5" y="1"/>
                  </a:cubicBezTo>
                  <a:cubicBezTo>
                    <a:pt x="5" y="0"/>
                    <a:pt x="6" y="1"/>
                    <a:pt x="6" y="1"/>
                  </a:cubicBezTo>
                  <a:cubicBezTo>
                    <a:pt x="6" y="2"/>
                    <a:pt x="5" y="2"/>
                    <a:pt x="5" y="2"/>
                  </a:cubicBezTo>
                  <a:cubicBezTo>
                    <a:pt x="5" y="2"/>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2" name="Freeform 16"/>
            <p:cNvSpPr/>
            <p:nvPr/>
          </p:nvSpPr>
          <p:spPr bwMode="auto">
            <a:xfrm>
              <a:off x="1042" y="1754"/>
              <a:ext cx="48" cy="21"/>
            </a:xfrm>
            <a:custGeom>
              <a:avLst/>
              <a:gdLst>
                <a:gd name="T0" fmla="*/ 3 w 7"/>
                <a:gd name="T1" fmla="*/ 3 h 3"/>
                <a:gd name="T2" fmla="*/ 1 w 7"/>
                <a:gd name="T3" fmla="*/ 3 h 3"/>
                <a:gd name="T4" fmla="*/ 1 w 7"/>
                <a:gd name="T5" fmla="*/ 3 h 3"/>
                <a:gd name="T6" fmla="*/ 1 w 7"/>
                <a:gd name="T7" fmla="*/ 2 h 3"/>
                <a:gd name="T8" fmla="*/ 6 w 7"/>
                <a:gd name="T9" fmla="*/ 0 h 3"/>
                <a:gd name="T10" fmla="*/ 6 w 7"/>
                <a:gd name="T11" fmla="*/ 1 h 3"/>
                <a:gd name="T12" fmla="*/ 3 w 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3" y="3"/>
                  </a:moveTo>
                  <a:cubicBezTo>
                    <a:pt x="2" y="3"/>
                    <a:pt x="2" y="3"/>
                    <a:pt x="1" y="3"/>
                  </a:cubicBezTo>
                  <a:cubicBezTo>
                    <a:pt x="1" y="3"/>
                    <a:pt x="1" y="3"/>
                    <a:pt x="1" y="3"/>
                  </a:cubicBezTo>
                  <a:cubicBezTo>
                    <a:pt x="0" y="2"/>
                    <a:pt x="1" y="2"/>
                    <a:pt x="1" y="2"/>
                  </a:cubicBezTo>
                  <a:cubicBezTo>
                    <a:pt x="2" y="0"/>
                    <a:pt x="4" y="1"/>
                    <a:pt x="6" y="0"/>
                  </a:cubicBezTo>
                  <a:cubicBezTo>
                    <a:pt x="7" y="0"/>
                    <a:pt x="6" y="0"/>
                    <a:pt x="6" y="1"/>
                  </a:cubicBezTo>
                  <a:cubicBezTo>
                    <a:pt x="5" y="2"/>
                    <a:pt x="4"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3" name="Freeform 17"/>
            <p:cNvSpPr/>
            <p:nvPr/>
          </p:nvSpPr>
          <p:spPr bwMode="auto">
            <a:xfrm>
              <a:off x="1612" y="2721"/>
              <a:ext cx="41" cy="27"/>
            </a:xfrm>
            <a:custGeom>
              <a:avLst/>
              <a:gdLst>
                <a:gd name="T0" fmla="*/ 1 w 6"/>
                <a:gd name="T1" fmla="*/ 2 h 4"/>
                <a:gd name="T2" fmla="*/ 2 w 6"/>
                <a:gd name="T3" fmla="*/ 2 h 4"/>
                <a:gd name="T4" fmla="*/ 1 w 6"/>
                <a:gd name="T5" fmla="*/ 2 h 4"/>
                <a:gd name="T6" fmla="*/ 2 w 6"/>
                <a:gd name="T7" fmla="*/ 0 h 4"/>
                <a:gd name="T8" fmla="*/ 3 w 6"/>
                <a:gd name="T9" fmla="*/ 0 h 4"/>
                <a:gd name="T10" fmla="*/ 5 w 6"/>
                <a:gd name="T11" fmla="*/ 0 h 4"/>
                <a:gd name="T12" fmla="*/ 4 w 6"/>
                <a:gd name="T13" fmla="*/ 1 h 4"/>
                <a:gd name="T14" fmla="*/ 3 w 6"/>
                <a:gd name="T15" fmla="*/ 2 h 4"/>
                <a:gd name="T16" fmla="*/ 4 w 6"/>
                <a:gd name="T17" fmla="*/ 2 h 4"/>
                <a:gd name="T18" fmla="*/ 6 w 6"/>
                <a:gd name="T19" fmla="*/ 2 h 4"/>
                <a:gd name="T20" fmla="*/ 6 w 6"/>
                <a:gd name="T21" fmla="*/ 2 h 4"/>
                <a:gd name="T22" fmla="*/ 4 w 6"/>
                <a:gd name="T23" fmla="*/ 3 h 4"/>
                <a:gd name="T24" fmla="*/ 2 w 6"/>
                <a:gd name="T25" fmla="*/ 3 h 4"/>
                <a:gd name="T26" fmla="*/ 1 w 6"/>
                <a:gd name="T27" fmla="*/ 3 h 4"/>
                <a:gd name="T28" fmla="*/ 1 w 6"/>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4">
                  <a:moveTo>
                    <a:pt x="1" y="2"/>
                  </a:moveTo>
                  <a:cubicBezTo>
                    <a:pt x="2" y="2"/>
                    <a:pt x="2" y="2"/>
                    <a:pt x="2" y="2"/>
                  </a:cubicBezTo>
                  <a:cubicBezTo>
                    <a:pt x="2" y="2"/>
                    <a:pt x="2" y="2"/>
                    <a:pt x="1" y="2"/>
                  </a:cubicBezTo>
                  <a:cubicBezTo>
                    <a:pt x="1" y="1"/>
                    <a:pt x="2" y="1"/>
                    <a:pt x="2" y="0"/>
                  </a:cubicBezTo>
                  <a:cubicBezTo>
                    <a:pt x="2" y="0"/>
                    <a:pt x="3" y="0"/>
                    <a:pt x="3" y="0"/>
                  </a:cubicBezTo>
                  <a:cubicBezTo>
                    <a:pt x="4" y="0"/>
                    <a:pt x="4" y="0"/>
                    <a:pt x="5" y="0"/>
                  </a:cubicBezTo>
                  <a:cubicBezTo>
                    <a:pt x="4" y="0"/>
                    <a:pt x="4" y="1"/>
                    <a:pt x="4" y="1"/>
                  </a:cubicBezTo>
                  <a:cubicBezTo>
                    <a:pt x="4" y="1"/>
                    <a:pt x="3" y="1"/>
                    <a:pt x="3" y="2"/>
                  </a:cubicBezTo>
                  <a:cubicBezTo>
                    <a:pt x="4" y="2"/>
                    <a:pt x="4" y="2"/>
                    <a:pt x="4" y="2"/>
                  </a:cubicBezTo>
                  <a:cubicBezTo>
                    <a:pt x="5" y="2"/>
                    <a:pt x="5" y="1"/>
                    <a:pt x="6" y="2"/>
                  </a:cubicBezTo>
                  <a:cubicBezTo>
                    <a:pt x="6" y="2"/>
                    <a:pt x="6" y="2"/>
                    <a:pt x="6" y="2"/>
                  </a:cubicBezTo>
                  <a:cubicBezTo>
                    <a:pt x="5" y="3"/>
                    <a:pt x="5" y="3"/>
                    <a:pt x="4" y="3"/>
                  </a:cubicBezTo>
                  <a:cubicBezTo>
                    <a:pt x="3" y="2"/>
                    <a:pt x="2" y="3"/>
                    <a:pt x="2" y="3"/>
                  </a:cubicBezTo>
                  <a:cubicBezTo>
                    <a:pt x="1" y="3"/>
                    <a:pt x="1" y="4"/>
                    <a:pt x="1" y="3"/>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4" name="Freeform 18"/>
            <p:cNvSpPr/>
            <p:nvPr/>
          </p:nvSpPr>
          <p:spPr bwMode="auto">
            <a:xfrm>
              <a:off x="2064" y="2783"/>
              <a:ext cx="62" cy="21"/>
            </a:xfrm>
            <a:custGeom>
              <a:avLst/>
              <a:gdLst>
                <a:gd name="T0" fmla="*/ 7 w 9"/>
                <a:gd name="T1" fmla="*/ 2 h 3"/>
                <a:gd name="T2" fmla="*/ 1 w 9"/>
                <a:gd name="T3" fmla="*/ 3 h 3"/>
                <a:gd name="T4" fmla="*/ 0 w 9"/>
                <a:gd name="T5" fmla="*/ 2 h 3"/>
                <a:gd name="T6" fmla="*/ 1 w 9"/>
                <a:gd name="T7" fmla="*/ 2 h 3"/>
                <a:gd name="T8" fmla="*/ 6 w 9"/>
                <a:gd name="T9" fmla="*/ 1 h 3"/>
                <a:gd name="T10" fmla="*/ 7 w 9"/>
                <a:gd name="T11" fmla="*/ 1 h 3"/>
                <a:gd name="T12" fmla="*/ 9 w 9"/>
                <a:gd name="T13" fmla="*/ 0 h 3"/>
                <a:gd name="T14" fmla="*/ 7 w 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
                  <a:moveTo>
                    <a:pt x="7" y="2"/>
                  </a:moveTo>
                  <a:cubicBezTo>
                    <a:pt x="5" y="2"/>
                    <a:pt x="3" y="3"/>
                    <a:pt x="1" y="3"/>
                  </a:cubicBezTo>
                  <a:cubicBezTo>
                    <a:pt x="0" y="3"/>
                    <a:pt x="0" y="3"/>
                    <a:pt x="0" y="2"/>
                  </a:cubicBezTo>
                  <a:cubicBezTo>
                    <a:pt x="0" y="2"/>
                    <a:pt x="1" y="1"/>
                    <a:pt x="1" y="2"/>
                  </a:cubicBezTo>
                  <a:cubicBezTo>
                    <a:pt x="3" y="3"/>
                    <a:pt x="4" y="2"/>
                    <a:pt x="6" y="1"/>
                  </a:cubicBezTo>
                  <a:cubicBezTo>
                    <a:pt x="6" y="1"/>
                    <a:pt x="7" y="1"/>
                    <a:pt x="7" y="1"/>
                  </a:cubicBezTo>
                  <a:cubicBezTo>
                    <a:pt x="8" y="1"/>
                    <a:pt x="8" y="0"/>
                    <a:pt x="9" y="0"/>
                  </a:cubicBezTo>
                  <a:cubicBezTo>
                    <a:pt x="9" y="1"/>
                    <a:pt x="8" y="1"/>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5" name="Freeform 19"/>
            <p:cNvSpPr/>
            <p:nvPr/>
          </p:nvSpPr>
          <p:spPr bwMode="auto">
            <a:xfrm>
              <a:off x="2339" y="2783"/>
              <a:ext cx="41" cy="14"/>
            </a:xfrm>
            <a:custGeom>
              <a:avLst/>
              <a:gdLst>
                <a:gd name="T0" fmla="*/ 5 w 6"/>
                <a:gd name="T1" fmla="*/ 2 h 2"/>
                <a:gd name="T2" fmla="*/ 0 w 6"/>
                <a:gd name="T3" fmla="*/ 2 h 2"/>
                <a:gd name="T4" fmla="*/ 0 w 6"/>
                <a:gd name="T5" fmla="*/ 1 h 2"/>
                <a:gd name="T6" fmla="*/ 1 w 6"/>
                <a:gd name="T7" fmla="*/ 1 h 2"/>
                <a:gd name="T8" fmla="*/ 5 w 6"/>
                <a:gd name="T9" fmla="*/ 0 h 2"/>
                <a:gd name="T10" fmla="*/ 6 w 6"/>
                <a:gd name="T11" fmla="*/ 1 h 2"/>
                <a:gd name="T12" fmla="*/ 5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5" y="2"/>
                  </a:moveTo>
                  <a:cubicBezTo>
                    <a:pt x="4" y="2"/>
                    <a:pt x="2" y="1"/>
                    <a:pt x="0" y="2"/>
                  </a:cubicBezTo>
                  <a:cubicBezTo>
                    <a:pt x="0" y="2"/>
                    <a:pt x="0" y="2"/>
                    <a:pt x="0" y="1"/>
                  </a:cubicBezTo>
                  <a:cubicBezTo>
                    <a:pt x="0" y="1"/>
                    <a:pt x="0" y="1"/>
                    <a:pt x="1" y="1"/>
                  </a:cubicBezTo>
                  <a:cubicBezTo>
                    <a:pt x="2" y="0"/>
                    <a:pt x="4" y="0"/>
                    <a:pt x="5" y="0"/>
                  </a:cubicBezTo>
                  <a:cubicBezTo>
                    <a:pt x="6" y="0"/>
                    <a:pt x="6" y="1"/>
                    <a:pt x="6" y="1"/>
                  </a:cubicBezTo>
                  <a:cubicBezTo>
                    <a:pt x="6" y="2"/>
                    <a:pt x="5"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6" name="Freeform 20"/>
            <p:cNvSpPr/>
            <p:nvPr/>
          </p:nvSpPr>
          <p:spPr bwMode="auto">
            <a:xfrm>
              <a:off x="1200" y="1692"/>
              <a:ext cx="41" cy="20"/>
            </a:xfrm>
            <a:custGeom>
              <a:avLst/>
              <a:gdLst>
                <a:gd name="T0" fmla="*/ 1 w 6"/>
                <a:gd name="T1" fmla="*/ 1 h 3"/>
                <a:gd name="T2" fmla="*/ 5 w 6"/>
                <a:gd name="T3" fmla="*/ 0 h 3"/>
                <a:gd name="T4" fmla="*/ 6 w 6"/>
                <a:gd name="T5" fmla="*/ 0 h 3"/>
                <a:gd name="T6" fmla="*/ 5 w 6"/>
                <a:gd name="T7" fmla="*/ 1 h 3"/>
                <a:gd name="T8" fmla="*/ 1 w 6"/>
                <a:gd name="T9" fmla="*/ 2 h 3"/>
                <a:gd name="T10" fmla="*/ 0 w 6"/>
                <a:gd name="T11" fmla="*/ 2 h 3"/>
                <a:gd name="T12" fmla="*/ 1 w 6"/>
                <a:gd name="T13" fmla="*/ 1 h 3"/>
                <a:gd name="T14" fmla="*/ 1 w 6"/>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3">
                  <a:moveTo>
                    <a:pt x="1" y="1"/>
                  </a:moveTo>
                  <a:cubicBezTo>
                    <a:pt x="3" y="1"/>
                    <a:pt x="4" y="1"/>
                    <a:pt x="5" y="0"/>
                  </a:cubicBezTo>
                  <a:cubicBezTo>
                    <a:pt x="5" y="0"/>
                    <a:pt x="5" y="0"/>
                    <a:pt x="6" y="0"/>
                  </a:cubicBezTo>
                  <a:cubicBezTo>
                    <a:pt x="5" y="1"/>
                    <a:pt x="5" y="1"/>
                    <a:pt x="5" y="1"/>
                  </a:cubicBezTo>
                  <a:cubicBezTo>
                    <a:pt x="4" y="2"/>
                    <a:pt x="2" y="3"/>
                    <a:pt x="1" y="2"/>
                  </a:cubicBezTo>
                  <a:cubicBezTo>
                    <a:pt x="0" y="2"/>
                    <a:pt x="0" y="3"/>
                    <a:pt x="0" y="2"/>
                  </a:cubicBezTo>
                  <a:cubicBezTo>
                    <a:pt x="0" y="2"/>
                    <a:pt x="0" y="2"/>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7" name="Freeform 21"/>
            <p:cNvSpPr/>
            <p:nvPr/>
          </p:nvSpPr>
          <p:spPr bwMode="auto">
            <a:xfrm>
              <a:off x="2600" y="2755"/>
              <a:ext cx="54" cy="7"/>
            </a:xfrm>
            <a:custGeom>
              <a:avLst/>
              <a:gdLst>
                <a:gd name="T0" fmla="*/ 8 w 8"/>
                <a:gd name="T1" fmla="*/ 0 h 1"/>
                <a:gd name="T2" fmla="*/ 1 w 8"/>
                <a:gd name="T3" fmla="*/ 1 h 1"/>
                <a:gd name="T4" fmla="*/ 0 w 8"/>
                <a:gd name="T5" fmla="*/ 0 h 1"/>
                <a:gd name="T6" fmla="*/ 0 w 8"/>
                <a:gd name="T7" fmla="*/ 0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6" y="1"/>
                    <a:pt x="3" y="0"/>
                    <a:pt x="1" y="1"/>
                  </a:cubicBezTo>
                  <a:cubicBezTo>
                    <a:pt x="0" y="1"/>
                    <a:pt x="0" y="0"/>
                    <a:pt x="0" y="0"/>
                  </a:cubicBezTo>
                  <a:cubicBezTo>
                    <a:pt x="0" y="0"/>
                    <a:pt x="0" y="0"/>
                    <a:pt x="0" y="0"/>
                  </a:cubicBezTo>
                  <a:cubicBezTo>
                    <a:pt x="3" y="0"/>
                    <a:pt x="6"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8" name="Freeform 22"/>
            <p:cNvSpPr/>
            <p:nvPr/>
          </p:nvSpPr>
          <p:spPr bwMode="auto">
            <a:xfrm>
              <a:off x="987" y="1719"/>
              <a:ext cx="34" cy="28"/>
            </a:xfrm>
            <a:custGeom>
              <a:avLst/>
              <a:gdLst>
                <a:gd name="T0" fmla="*/ 3 w 5"/>
                <a:gd name="T1" fmla="*/ 2 h 4"/>
                <a:gd name="T2" fmla="*/ 2 w 5"/>
                <a:gd name="T3" fmla="*/ 3 h 4"/>
                <a:gd name="T4" fmla="*/ 0 w 5"/>
                <a:gd name="T5" fmla="*/ 3 h 4"/>
                <a:gd name="T6" fmla="*/ 1 w 5"/>
                <a:gd name="T7" fmla="*/ 2 h 4"/>
                <a:gd name="T8" fmla="*/ 4 w 5"/>
                <a:gd name="T9" fmla="*/ 1 h 4"/>
                <a:gd name="T10" fmla="*/ 5 w 5"/>
                <a:gd name="T11" fmla="*/ 1 h 4"/>
                <a:gd name="T12" fmla="*/ 4 w 5"/>
                <a:gd name="T13" fmla="*/ 2 h 4"/>
                <a:gd name="T14" fmla="*/ 3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3" y="2"/>
                  </a:moveTo>
                  <a:cubicBezTo>
                    <a:pt x="2" y="3"/>
                    <a:pt x="2" y="3"/>
                    <a:pt x="2" y="3"/>
                  </a:cubicBezTo>
                  <a:cubicBezTo>
                    <a:pt x="1" y="3"/>
                    <a:pt x="0" y="4"/>
                    <a:pt x="0" y="3"/>
                  </a:cubicBezTo>
                  <a:cubicBezTo>
                    <a:pt x="0" y="2"/>
                    <a:pt x="1" y="2"/>
                    <a:pt x="1" y="2"/>
                  </a:cubicBezTo>
                  <a:cubicBezTo>
                    <a:pt x="2" y="1"/>
                    <a:pt x="3" y="1"/>
                    <a:pt x="4" y="1"/>
                  </a:cubicBezTo>
                  <a:cubicBezTo>
                    <a:pt x="5" y="1"/>
                    <a:pt x="5" y="0"/>
                    <a:pt x="5" y="1"/>
                  </a:cubicBezTo>
                  <a:cubicBezTo>
                    <a:pt x="5" y="1"/>
                    <a:pt x="5" y="2"/>
                    <a:pt x="4" y="2"/>
                  </a:cubicBezTo>
                  <a:cubicBezTo>
                    <a:pt x="4"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9" name="Freeform 23"/>
            <p:cNvSpPr/>
            <p:nvPr/>
          </p:nvSpPr>
          <p:spPr bwMode="auto">
            <a:xfrm>
              <a:off x="3025" y="1830"/>
              <a:ext cx="34" cy="34"/>
            </a:xfrm>
            <a:custGeom>
              <a:avLst/>
              <a:gdLst>
                <a:gd name="T0" fmla="*/ 0 w 5"/>
                <a:gd name="T1" fmla="*/ 0 h 5"/>
                <a:gd name="T2" fmla="*/ 1 w 5"/>
                <a:gd name="T3" fmla="*/ 0 h 5"/>
                <a:gd name="T4" fmla="*/ 4 w 5"/>
                <a:gd name="T5" fmla="*/ 3 h 5"/>
                <a:gd name="T6" fmla="*/ 4 w 5"/>
                <a:gd name="T7" fmla="*/ 4 h 5"/>
                <a:gd name="T8" fmla="*/ 4 w 5"/>
                <a:gd name="T9" fmla="*/ 3 h 5"/>
                <a:gd name="T10" fmla="*/ 0 w 5"/>
                <a:gd name="T11" fmla="*/ 1 h 5"/>
                <a:gd name="T12" fmla="*/ 0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0" y="0"/>
                  </a:moveTo>
                  <a:cubicBezTo>
                    <a:pt x="0" y="0"/>
                    <a:pt x="0" y="0"/>
                    <a:pt x="1" y="0"/>
                  </a:cubicBezTo>
                  <a:cubicBezTo>
                    <a:pt x="2" y="1"/>
                    <a:pt x="3" y="1"/>
                    <a:pt x="4" y="3"/>
                  </a:cubicBezTo>
                  <a:cubicBezTo>
                    <a:pt x="4" y="3"/>
                    <a:pt x="5" y="4"/>
                    <a:pt x="4" y="4"/>
                  </a:cubicBezTo>
                  <a:cubicBezTo>
                    <a:pt x="4" y="5"/>
                    <a:pt x="4" y="4"/>
                    <a:pt x="4" y="3"/>
                  </a:cubicBezTo>
                  <a:cubicBezTo>
                    <a:pt x="3" y="2"/>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0" name="Freeform 24"/>
            <p:cNvSpPr/>
            <p:nvPr/>
          </p:nvSpPr>
          <p:spPr bwMode="auto">
            <a:xfrm>
              <a:off x="2256" y="2741"/>
              <a:ext cx="35" cy="14"/>
            </a:xfrm>
            <a:custGeom>
              <a:avLst/>
              <a:gdLst>
                <a:gd name="T0" fmla="*/ 5 w 5"/>
                <a:gd name="T1" fmla="*/ 1 h 2"/>
                <a:gd name="T2" fmla="*/ 4 w 5"/>
                <a:gd name="T3" fmla="*/ 1 h 2"/>
                <a:gd name="T4" fmla="*/ 1 w 5"/>
                <a:gd name="T5" fmla="*/ 2 h 2"/>
                <a:gd name="T6" fmla="*/ 0 w 5"/>
                <a:gd name="T7" fmla="*/ 1 h 2"/>
                <a:gd name="T8" fmla="*/ 1 w 5"/>
                <a:gd name="T9" fmla="*/ 1 h 2"/>
                <a:gd name="T10" fmla="*/ 4 w 5"/>
                <a:gd name="T11" fmla="*/ 1 h 2"/>
                <a:gd name="T12" fmla="*/ 5 w 5"/>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1"/>
                  </a:moveTo>
                  <a:cubicBezTo>
                    <a:pt x="5" y="2"/>
                    <a:pt x="4" y="2"/>
                    <a:pt x="4" y="1"/>
                  </a:cubicBezTo>
                  <a:cubicBezTo>
                    <a:pt x="3" y="1"/>
                    <a:pt x="2" y="1"/>
                    <a:pt x="1" y="2"/>
                  </a:cubicBezTo>
                  <a:cubicBezTo>
                    <a:pt x="1" y="2"/>
                    <a:pt x="0" y="2"/>
                    <a:pt x="0" y="1"/>
                  </a:cubicBezTo>
                  <a:cubicBezTo>
                    <a:pt x="0" y="1"/>
                    <a:pt x="0" y="1"/>
                    <a:pt x="1" y="1"/>
                  </a:cubicBezTo>
                  <a:cubicBezTo>
                    <a:pt x="2" y="0"/>
                    <a:pt x="3" y="0"/>
                    <a:pt x="4" y="1"/>
                  </a:cubicBezTo>
                  <a:cubicBezTo>
                    <a:pt x="4" y="1"/>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1" name="Freeform 25"/>
            <p:cNvSpPr/>
            <p:nvPr/>
          </p:nvSpPr>
          <p:spPr bwMode="auto">
            <a:xfrm>
              <a:off x="2984" y="2217"/>
              <a:ext cx="34" cy="6"/>
            </a:xfrm>
            <a:custGeom>
              <a:avLst/>
              <a:gdLst>
                <a:gd name="T0" fmla="*/ 0 w 5"/>
                <a:gd name="T1" fmla="*/ 0 h 1"/>
                <a:gd name="T2" fmla="*/ 1 w 5"/>
                <a:gd name="T3" fmla="*/ 0 h 1"/>
                <a:gd name="T4" fmla="*/ 4 w 5"/>
                <a:gd name="T5" fmla="*/ 0 h 1"/>
                <a:gd name="T6" fmla="*/ 5 w 5"/>
                <a:gd name="T7" fmla="*/ 1 h 1"/>
                <a:gd name="T8" fmla="*/ 4 w 5"/>
                <a:gd name="T9" fmla="*/ 1 h 1"/>
                <a:gd name="T10" fmla="*/ 0 w 5"/>
                <a:gd name="T11" fmla="*/ 0 h 1"/>
              </a:gdLst>
              <a:ahLst/>
              <a:cxnLst>
                <a:cxn ang="0">
                  <a:pos x="T0" y="T1"/>
                </a:cxn>
                <a:cxn ang="0">
                  <a:pos x="T2" y="T3"/>
                </a:cxn>
                <a:cxn ang="0">
                  <a:pos x="T4" y="T5"/>
                </a:cxn>
                <a:cxn ang="0">
                  <a:pos x="T6" y="T7"/>
                </a:cxn>
                <a:cxn ang="0">
                  <a:pos x="T8" y="T9"/>
                </a:cxn>
                <a:cxn ang="0">
                  <a:pos x="T10" y="T11"/>
                </a:cxn>
              </a:cxnLst>
              <a:rect l="0" t="0" r="r" b="b"/>
              <a:pathLst>
                <a:path w="5" h="1">
                  <a:moveTo>
                    <a:pt x="0" y="0"/>
                  </a:moveTo>
                  <a:cubicBezTo>
                    <a:pt x="0" y="0"/>
                    <a:pt x="1" y="0"/>
                    <a:pt x="1" y="0"/>
                  </a:cubicBezTo>
                  <a:cubicBezTo>
                    <a:pt x="2" y="0"/>
                    <a:pt x="3" y="0"/>
                    <a:pt x="4" y="0"/>
                  </a:cubicBezTo>
                  <a:cubicBezTo>
                    <a:pt x="4" y="0"/>
                    <a:pt x="5" y="0"/>
                    <a:pt x="5" y="1"/>
                  </a:cubicBezTo>
                  <a:cubicBezTo>
                    <a:pt x="5" y="1"/>
                    <a:pt x="4" y="1"/>
                    <a:pt x="4" y="1"/>
                  </a:cubicBezTo>
                  <a:cubicBezTo>
                    <a:pt x="3"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2" name="Freeform 26"/>
            <p:cNvSpPr/>
            <p:nvPr/>
          </p:nvSpPr>
          <p:spPr bwMode="auto">
            <a:xfrm>
              <a:off x="2270" y="2631"/>
              <a:ext cx="28" cy="14"/>
            </a:xfrm>
            <a:custGeom>
              <a:avLst/>
              <a:gdLst>
                <a:gd name="T0" fmla="*/ 3 w 4"/>
                <a:gd name="T1" fmla="*/ 2 h 2"/>
                <a:gd name="T2" fmla="*/ 0 w 4"/>
                <a:gd name="T3" fmla="*/ 1 h 2"/>
                <a:gd name="T4" fmla="*/ 0 w 4"/>
                <a:gd name="T5" fmla="*/ 1 h 2"/>
                <a:gd name="T6" fmla="*/ 3 w 4"/>
                <a:gd name="T7" fmla="*/ 0 h 2"/>
                <a:gd name="T8" fmla="*/ 3 w 4"/>
                <a:gd name="T9" fmla="*/ 0 h 2"/>
                <a:gd name="T10" fmla="*/ 4 w 4"/>
                <a:gd name="T11" fmla="*/ 1 h 2"/>
                <a:gd name="T12" fmla="*/ 3 w 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3" y="2"/>
                  </a:moveTo>
                  <a:cubicBezTo>
                    <a:pt x="2" y="2"/>
                    <a:pt x="1" y="2"/>
                    <a:pt x="0" y="1"/>
                  </a:cubicBezTo>
                  <a:cubicBezTo>
                    <a:pt x="0" y="1"/>
                    <a:pt x="0" y="1"/>
                    <a:pt x="0" y="1"/>
                  </a:cubicBezTo>
                  <a:cubicBezTo>
                    <a:pt x="1" y="0"/>
                    <a:pt x="2" y="0"/>
                    <a:pt x="3" y="0"/>
                  </a:cubicBezTo>
                  <a:cubicBezTo>
                    <a:pt x="3" y="0"/>
                    <a:pt x="3" y="0"/>
                    <a:pt x="3" y="0"/>
                  </a:cubicBezTo>
                  <a:cubicBezTo>
                    <a:pt x="3" y="1"/>
                    <a:pt x="4" y="0"/>
                    <a:pt x="4" y="1"/>
                  </a:cubicBezTo>
                  <a:cubicBezTo>
                    <a:pt x="4" y="1"/>
                    <a:pt x="4" y="1"/>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3" name="Freeform 27"/>
            <p:cNvSpPr/>
            <p:nvPr/>
          </p:nvSpPr>
          <p:spPr bwMode="auto">
            <a:xfrm>
              <a:off x="1797" y="2783"/>
              <a:ext cx="48" cy="14"/>
            </a:xfrm>
            <a:custGeom>
              <a:avLst/>
              <a:gdLst>
                <a:gd name="T0" fmla="*/ 6 w 7"/>
                <a:gd name="T1" fmla="*/ 1 h 2"/>
                <a:gd name="T2" fmla="*/ 1 w 7"/>
                <a:gd name="T3" fmla="*/ 2 h 2"/>
                <a:gd name="T4" fmla="*/ 0 w 7"/>
                <a:gd name="T5" fmla="*/ 2 h 2"/>
                <a:gd name="T6" fmla="*/ 0 w 7"/>
                <a:gd name="T7" fmla="*/ 1 h 2"/>
                <a:gd name="T8" fmla="*/ 6 w 7"/>
                <a:gd name="T9" fmla="*/ 0 h 2"/>
                <a:gd name="T10" fmla="*/ 7 w 7"/>
                <a:gd name="T11" fmla="*/ 0 h 2"/>
                <a:gd name="T12" fmla="*/ 6 w 7"/>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6" y="1"/>
                  </a:moveTo>
                  <a:cubicBezTo>
                    <a:pt x="4" y="1"/>
                    <a:pt x="2" y="2"/>
                    <a:pt x="1" y="2"/>
                  </a:cubicBezTo>
                  <a:cubicBezTo>
                    <a:pt x="0" y="2"/>
                    <a:pt x="0" y="2"/>
                    <a:pt x="0" y="2"/>
                  </a:cubicBezTo>
                  <a:cubicBezTo>
                    <a:pt x="0" y="2"/>
                    <a:pt x="0" y="1"/>
                    <a:pt x="0" y="1"/>
                  </a:cubicBezTo>
                  <a:cubicBezTo>
                    <a:pt x="2" y="1"/>
                    <a:pt x="4" y="1"/>
                    <a:pt x="6" y="0"/>
                  </a:cubicBezTo>
                  <a:cubicBezTo>
                    <a:pt x="7" y="0"/>
                    <a:pt x="7" y="0"/>
                    <a:pt x="7" y="0"/>
                  </a:cubicBezTo>
                  <a:cubicBezTo>
                    <a:pt x="7" y="1"/>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4" name="Freeform 28"/>
            <p:cNvSpPr/>
            <p:nvPr/>
          </p:nvSpPr>
          <p:spPr bwMode="auto">
            <a:xfrm>
              <a:off x="829" y="1802"/>
              <a:ext cx="21" cy="21"/>
            </a:xfrm>
            <a:custGeom>
              <a:avLst/>
              <a:gdLst>
                <a:gd name="T0" fmla="*/ 2 w 3"/>
                <a:gd name="T1" fmla="*/ 2 h 3"/>
                <a:gd name="T2" fmla="*/ 2 w 3"/>
                <a:gd name="T3" fmla="*/ 2 h 3"/>
                <a:gd name="T4" fmla="*/ 0 w 3"/>
                <a:gd name="T5" fmla="*/ 2 h 3"/>
                <a:gd name="T6" fmla="*/ 0 w 3"/>
                <a:gd name="T7" fmla="*/ 2 h 3"/>
                <a:gd name="T8" fmla="*/ 2 w 3"/>
                <a:gd name="T9" fmla="*/ 1 h 3"/>
                <a:gd name="T10" fmla="*/ 2 w 3"/>
                <a:gd name="T11" fmla="*/ 1 h 3"/>
                <a:gd name="T12" fmla="*/ 3 w 3"/>
                <a:gd name="T13" fmla="*/ 1 h 3"/>
                <a:gd name="T14" fmla="*/ 2 w 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2"/>
                  </a:moveTo>
                  <a:cubicBezTo>
                    <a:pt x="2" y="2"/>
                    <a:pt x="2" y="2"/>
                    <a:pt x="2" y="2"/>
                  </a:cubicBezTo>
                  <a:cubicBezTo>
                    <a:pt x="1" y="2"/>
                    <a:pt x="0" y="3"/>
                    <a:pt x="0" y="2"/>
                  </a:cubicBezTo>
                  <a:cubicBezTo>
                    <a:pt x="0" y="2"/>
                    <a:pt x="0" y="2"/>
                    <a:pt x="0" y="2"/>
                  </a:cubicBezTo>
                  <a:cubicBezTo>
                    <a:pt x="0" y="1"/>
                    <a:pt x="1" y="1"/>
                    <a:pt x="2" y="1"/>
                  </a:cubicBezTo>
                  <a:cubicBezTo>
                    <a:pt x="2" y="1"/>
                    <a:pt x="2" y="1"/>
                    <a:pt x="2" y="1"/>
                  </a:cubicBezTo>
                  <a:cubicBezTo>
                    <a:pt x="2" y="1"/>
                    <a:pt x="3" y="0"/>
                    <a:pt x="3" y="1"/>
                  </a:cubicBezTo>
                  <a:cubicBezTo>
                    <a:pt x="3" y="2"/>
                    <a:pt x="2"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5" name="Freeform 29"/>
            <p:cNvSpPr/>
            <p:nvPr/>
          </p:nvSpPr>
          <p:spPr bwMode="auto">
            <a:xfrm>
              <a:off x="1632" y="1526"/>
              <a:ext cx="28" cy="21"/>
            </a:xfrm>
            <a:custGeom>
              <a:avLst/>
              <a:gdLst>
                <a:gd name="T0" fmla="*/ 3 w 4"/>
                <a:gd name="T1" fmla="*/ 2 h 3"/>
                <a:gd name="T2" fmla="*/ 0 w 4"/>
                <a:gd name="T3" fmla="*/ 2 h 3"/>
                <a:gd name="T4" fmla="*/ 2 w 4"/>
                <a:gd name="T5" fmla="*/ 1 h 3"/>
                <a:gd name="T6" fmla="*/ 4 w 4"/>
                <a:gd name="T7" fmla="*/ 1 h 3"/>
                <a:gd name="T8" fmla="*/ 3 w 4"/>
                <a:gd name="T9" fmla="*/ 2 h 3"/>
              </a:gdLst>
              <a:ahLst/>
              <a:cxnLst>
                <a:cxn ang="0">
                  <a:pos x="T0" y="T1"/>
                </a:cxn>
                <a:cxn ang="0">
                  <a:pos x="T2" y="T3"/>
                </a:cxn>
                <a:cxn ang="0">
                  <a:pos x="T4" y="T5"/>
                </a:cxn>
                <a:cxn ang="0">
                  <a:pos x="T6" y="T7"/>
                </a:cxn>
                <a:cxn ang="0">
                  <a:pos x="T8" y="T9"/>
                </a:cxn>
              </a:cxnLst>
              <a:rect l="0" t="0" r="r" b="b"/>
              <a:pathLst>
                <a:path w="4" h="3">
                  <a:moveTo>
                    <a:pt x="3" y="2"/>
                  </a:moveTo>
                  <a:cubicBezTo>
                    <a:pt x="2" y="2"/>
                    <a:pt x="1" y="3"/>
                    <a:pt x="0" y="2"/>
                  </a:cubicBezTo>
                  <a:cubicBezTo>
                    <a:pt x="0" y="1"/>
                    <a:pt x="1" y="1"/>
                    <a:pt x="2" y="1"/>
                  </a:cubicBezTo>
                  <a:cubicBezTo>
                    <a:pt x="3" y="1"/>
                    <a:pt x="4" y="0"/>
                    <a:pt x="4" y="1"/>
                  </a:cubicBezTo>
                  <a:cubicBezTo>
                    <a:pt x="4" y="2"/>
                    <a:pt x="3" y="1"/>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6" name="Freeform 30"/>
            <p:cNvSpPr/>
            <p:nvPr/>
          </p:nvSpPr>
          <p:spPr bwMode="auto">
            <a:xfrm>
              <a:off x="699" y="1954"/>
              <a:ext cx="34" cy="21"/>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0 h 3"/>
                <a:gd name="T12" fmla="*/ 1 w 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1" y="3"/>
                  </a:moveTo>
                  <a:cubicBezTo>
                    <a:pt x="0" y="3"/>
                    <a:pt x="0" y="3"/>
                    <a:pt x="0" y="3"/>
                  </a:cubicBezTo>
                  <a:cubicBezTo>
                    <a:pt x="0" y="2"/>
                    <a:pt x="0" y="2"/>
                    <a:pt x="1" y="2"/>
                  </a:cubicBezTo>
                  <a:cubicBezTo>
                    <a:pt x="2" y="1"/>
                    <a:pt x="3" y="0"/>
                    <a:pt x="4" y="0"/>
                  </a:cubicBezTo>
                  <a:cubicBezTo>
                    <a:pt x="5" y="0"/>
                    <a:pt x="5" y="0"/>
                    <a:pt x="5" y="0"/>
                  </a:cubicBezTo>
                  <a:cubicBezTo>
                    <a:pt x="5" y="0"/>
                    <a:pt x="5" y="0"/>
                    <a:pt x="5" y="0"/>
                  </a:cubicBezTo>
                  <a:cubicBezTo>
                    <a:pt x="3"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7" name="Freeform 31"/>
            <p:cNvSpPr/>
            <p:nvPr/>
          </p:nvSpPr>
          <p:spPr bwMode="auto">
            <a:xfrm>
              <a:off x="1550" y="2783"/>
              <a:ext cx="20" cy="21"/>
            </a:xfrm>
            <a:custGeom>
              <a:avLst/>
              <a:gdLst>
                <a:gd name="T0" fmla="*/ 2 w 3"/>
                <a:gd name="T1" fmla="*/ 2 h 3"/>
                <a:gd name="T2" fmla="*/ 0 w 3"/>
                <a:gd name="T3" fmla="*/ 1 h 3"/>
                <a:gd name="T4" fmla="*/ 1 w 3"/>
                <a:gd name="T5" fmla="*/ 0 h 3"/>
                <a:gd name="T6" fmla="*/ 3 w 3"/>
                <a:gd name="T7" fmla="*/ 1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1" y="3"/>
                    <a:pt x="1" y="1"/>
                    <a:pt x="0" y="1"/>
                  </a:cubicBezTo>
                  <a:cubicBezTo>
                    <a:pt x="0" y="0"/>
                    <a:pt x="1" y="0"/>
                    <a:pt x="1" y="0"/>
                  </a:cubicBezTo>
                  <a:cubicBezTo>
                    <a:pt x="2" y="0"/>
                    <a:pt x="3" y="0"/>
                    <a:pt x="3" y="1"/>
                  </a:cubicBezTo>
                  <a:cubicBezTo>
                    <a:pt x="3" y="2"/>
                    <a:pt x="3"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8" name="Freeform 32"/>
            <p:cNvSpPr/>
            <p:nvPr/>
          </p:nvSpPr>
          <p:spPr bwMode="auto">
            <a:xfrm>
              <a:off x="699" y="2368"/>
              <a:ext cx="41" cy="21"/>
            </a:xfrm>
            <a:custGeom>
              <a:avLst/>
              <a:gdLst>
                <a:gd name="T0" fmla="*/ 2 w 6"/>
                <a:gd name="T1" fmla="*/ 2 h 3"/>
                <a:gd name="T2" fmla="*/ 1 w 6"/>
                <a:gd name="T3" fmla="*/ 3 h 3"/>
                <a:gd name="T4" fmla="*/ 0 w 6"/>
                <a:gd name="T5" fmla="*/ 3 h 3"/>
                <a:gd name="T6" fmla="*/ 0 w 6"/>
                <a:gd name="T7" fmla="*/ 2 h 3"/>
                <a:gd name="T8" fmla="*/ 1 w 6"/>
                <a:gd name="T9" fmla="*/ 2 h 3"/>
                <a:gd name="T10" fmla="*/ 4 w 6"/>
                <a:gd name="T11" fmla="*/ 1 h 3"/>
                <a:gd name="T12" fmla="*/ 6 w 6"/>
                <a:gd name="T13" fmla="*/ 1 h 3"/>
                <a:gd name="T14" fmla="*/ 6 w 6"/>
                <a:gd name="T15" fmla="*/ 1 h 3"/>
                <a:gd name="T16" fmla="*/ 4 w 6"/>
                <a:gd name="T17" fmla="*/ 2 h 3"/>
                <a:gd name="T18" fmla="*/ 2 w 6"/>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2" y="2"/>
                  </a:moveTo>
                  <a:cubicBezTo>
                    <a:pt x="2" y="2"/>
                    <a:pt x="2" y="2"/>
                    <a:pt x="1" y="3"/>
                  </a:cubicBezTo>
                  <a:cubicBezTo>
                    <a:pt x="1" y="3"/>
                    <a:pt x="0" y="3"/>
                    <a:pt x="0" y="3"/>
                  </a:cubicBezTo>
                  <a:cubicBezTo>
                    <a:pt x="0" y="3"/>
                    <a:pt x="0" y="2"/>
                    <a:pt x="0" y="2"/>
                  </a:cubicBezTo>
                  <a:cubicBezTo>
                    <a:pt x="0" y="2"/>
                    <a:pt x="0" y="2"/>
                    <a:pt x="1" y="2"/>
                  </a:cubicBezTo>
                  <a:cubicBezTo>
                    <a:pt x="2" y="2"/>
                    <a:pt x="3" y="1"/>
                    <a:pt x="4" y="1"/>
                  </a:cubicBezTo>
                  <a:cubicBezTo>
                    <a:pt x="5" y="1"/>
                    <a:pt x="5" y="0"/>
                    <a:pt x="6" y="1"/>
                  </a:cubicBezTo>
                  <a:cubicBezTo>
                    <a:pt x="6" y="1"/>
                    <a:pt x="6" y="1"/>
                    <a:pt x="6" y="1"/>
                  </a:cubicBezTo>
                  <a:cubicBezTo>
                    <a:pt x="5" y="2"/>
                    <a:pt x="5" y="2"/>
                    <a:pt x="4" y="2"/>
                  </a:cubicBezTo>
                  <a:cubicBezTo>
                    <a:pt x="4" y="1"/>
                    <a:pt x="3"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9" name="Freeform 33"/>
            <p:cNvSpPr/>
            <p:nvPr/>
          </p:nvSpPr>
          <p:spPr bwMode="auto">
            <a:xfrm>
              <a:off x="2298" y="2734"/>
              <a:ext cx="34" cy="14"/>
            </a:xfrm>
            <a:custGeom>
              <a:avLst/>
              <a:gdLst>
                <a:gd name="T0" fmla="*/ 5 w 5"/>
                <a:gd name="T1" fmla="*/ 1 h 2"/>
                <a:gd name="T2" fmla="*/ 1 w 5"/>
                <a:gd name="T3" fmla="*/ 2 h 2"/>
                <a:gd name="T4" fmla="*/ 0 w 5"/>
                <a:gd name="T5" fmla="*/ 1 h 2"/>
                <a:gd name="T6" fmla="*/ 1 w 5"/>
                <a:gd name="T7" fmla="*/ 1 h 2"/>
                <a:gd name="T8" fmla="*/ 5 w 5"/>
                <a:gd name="T9" fmla="*/ 1 h 2"/>
              </a:gdLst>
              <a:ahLst/>
              <a:cxnLst>
                <a:cxn ang="0">
                  <a:pos x="T0" y="T1"/>
                </a:cxn>
                <a:cxn ang="0">
                  <a:pos x="T2" y="T3"/>
                </a:cxn>
                <a:cxn ang="0">
                  <a:pos x="T4" y="T5"/>
                </a:cxn>
                <a:cxn ang="0">
                  <a:pos x="T6" y="T7"/>
                </a:cxn>
                <a:cxn ang="0">
                  <a:pos x="T8" y="T9"/>
                </a:cxn>
              </a:cxnLst>
              <a:rect l="0" t="0" r="r" b="b"/>
              <a:pathLst>
                <a:path w="5" h="2">
                  <a:moveTo>
                    <a:pt x="5" y="1"/>
                  </a:moveTo>
                  <a:cubicBezTo>
                    <a:pt x="4" y="2"/>
                    <a:pt x="2" y="2"/>
                    <a:pt x="1" y="2"/>
                  </a:cubicBezTo>
                  <a:cubicBezTo>
                    <a:pt x="1" y="1"/>
                    <a:pt x="0" y="1"/>
                    <a:pt x="0" y="1"/>
                  </a:cubicBezTo>
                  <a:cubicBezTo>
                    <a:pt x="0" y="1"/>
                    <a:pt x="1" y="1"/>
                    <a:pt x="1" y="1"/>
                  </a:cubicBezTo>
                  <a:cubicBezTo>
                    <a:pt x="2" y="0"/>
                    <a:pt x="4"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 name="Freeform 34"/>
            <p:cNvSpPr/>
            <p:nvPr/>
          </p:nvSpPr>
          <p:spPr bwMode="auto">
            <a:xfrm>
              <a:off x="672" y="1961"/>
              <a:ext cx="27" cy="14"/>
            </a:xfrm>
            <a:custGeom>
              <a:avLst/>
              <a:gdLst>
                <a:gd name="T0" fmla="*/ 4 w 4"/>
                <a:gd name="T1" fmla="*/ 0 h 2"/>
                <a:gd name="T2" fmla="*/ 1 w 4"/>
                <a:gd name="T3" fmla="*/ 2 h 2"/>
                <a:gd name="T4" fmla="*/ 0 w 4"/>
                <a:gd name="T5" fmla="*/ 2 h 2"/>
                <a:gd name="T6" fmla="*/ 1 w 4"/>
                <a:gd name="T7" fmla="*/ 1 h 2"/>
                <a:gd name="T8" fmla="*/ 4 w 4"/>
                <a:gd name="T9" fmla="*/ 0 h 2"/>
                <a:gd name="T10" fmla="*/ 4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4" y="0"/>
                  </a:moveTo>
                  <a:cubicBezTo>
                    <a:pt x="3" y="1"/>
                    <a:pt x="2" y="1"/>
                    <a:pt x="1" y="2"/>
                  </a:cubicBezTo>
                  <a:cubicBezTo>
                    <a:pt x="1" y="2"/>
                    <a:pt x="1" y="2"/>
                    <a:pt x="0" y="2"/>
                  </a:cubicBezTo>
                  <a:cubicBezTo>
                    <a:pt x="0" y="1"/>
                    <a:pt x="0" y="1"/>
                    <a:pt x="1" y="1"/>
                  </a:cubicBezTo>
                  <a:cubicBezTo>
                    <a:pt x="2" y="0"/>
                    <a:pt x="3" y="0"/>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1" name="Freeform 35"/>
            <p:cNvSpPr/>
            <p:nvPr/>
          </p:nvSpPr>
          <p:spPr bwMode="auto">
            <a:xfrm>
              <a:off x="2311" y="2624"/>
              <a:ext cx="35" cy="14"/>
            </a:xfrm>
            <a:custGeom>
              <a:avLst/>
              <a:gdLst>
                <a:gd name="T0" fmla="*/ 4 w 5"/>
                <a:gd name="T1" fmla="*/ 0 h 2"/>
                <a:gd name="T2" fmla="*/ 5 w 5"/>
                <a:gd name="T3" fmla="*/ 1 h 2"/>
                <a:gd name="T4" fmla="*/ 4 w 5"/>
                <a:gd name="T5" fmla="*/ 1 h 2"/>
                <a:gd name="T6" fmla="*/ 1 w 5"/>
                <a:gd name="T7" fmla="*/ 1 h 2"/>
                <a:gd name="T8" fmla="*/ 0 w 5"/>
                <a:gd name="T9" fmla="*/ 1 h 2"/>
                <a:gd name="T10" fmla="*/ 1 w 5"/>
                <a:gd name="T11" fmla="*/ 0 h 2"/>
                <a:gd name="T12" fmla="*/ 2 w 5"/>
                <a:gd name="T13" fmla="*/ 0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4" y="0"/>
                    <a:pt x="5" y="1"/>
                    <a:pt x="5" y="1"/>
                  </a:cubicBezTo>
                  <a:cubicBezTo>
                    <a:pt x="5" y="2"/>
                    <a:pt x="4" y="1"/>
                    <a:pt x="4" y="1"/>
                  </a:cubicBezTo>
                  <a:cubicBezTo>
                    <a:pt x="3" y="1"/>
                    <a:pt x="2" y="1"/>
                    <a:pt x="1" y="1"/>
                  </a:cubicBezTo>
                  <a:cubicBezTo>
                    <a:pt x="1" y="1"/>
                    <a:pt x="0" y="1"/>
                    <a:pt x="0" y="1"/>
                  </a:cubicBezTo>
                  <a:cubicBezTo>
                    <a:pt x="0" y="1"/>
                    <a:pt x="1" y="0"/>
                    <a:pt x="1" y="0"/>
                  </a:cubicBezTo>
                  <a:cubicBezTo>
                    <a:pt x="1" y="0"/>
                    <a:pt x="2" y="0"/>
                    <a:pt x="2" y="0"/>
                  </a:cubicBezTo>
                  <a:cubicBezTo>
                    <a:pt x="3" y="1"/>
                    <a:pt x="4"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2" name="Freeform 36"/>
            <p:cNvSpPr/>
            <p:nvPr/>
          </p:nvSpPr>
          <p:spPr bwMode="auto">
            <a:xfrm>
              <a:off x="1557" y="2797"/>
              <a:ext cx="34" cy="20"/>
            </a:xfrm>
            <a:custGeom>
              <a:avLst/>
              <a:gdLst>
                <a:gd name="T0" fmla="*/ 3 w 5"/>
                <a:gd name="T1" fmla="*/ 2 h 3"/>
                <a:gd name="T2" fmla="*/ 0 w 5"/>
                <a:gd name="T3" fmla="*/ 2 h 3"/>
                <a:gd name="T4" fmla="*/ 3 w 5"/>
                <a:gd name="T5" fmla="*/ 1 h 3"/>
                <a:gd name="T6" fmla="*/ 5 w 5"/>
                <a:gd name="T7" fmla="*/ 0 h 3"/>
                <a:gd name="T8" fmla="*/ 5 w 5"/>
                <a:gd name="T9" fmla="*/ 0 h 3"/>
                <a:gd name="T10" fmla="*/ 5 w 5"/>
                <a:gd name="T11" fmla="*/ 1 h 3"/>
                <a:gd name="T12" fmla="*/ 3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2"/>
                  </a:moveTo>
                  <a:cubicBezTo>
                    <a:pt x="2" y="1"/>
                    <a:pt x="1" y="3"/>
                    <a:pt x="0" y="2"/>
                  </a:cubicBezTo>
                  <a:cubicBezTo>
                    <a:pt x="1" y="1"/>
                    <a:pt x="2" y="1"/>
                    <a:pt x="3" y="1"/>
                  </a:cubicBezTo>
                  <a:cubicBezTo>
                    <a:pt x="3" y="1"/>
                    <a:pt x="4" y="0"/>
                    <a:pt x="5" y="0"/>
                  </a:cubicBezTo>
                  <a:cubicBezTo>
                    <a:pt x="5" y="0"/>
                    <a:pt x="5" y="0"/>
                    <a:pt x="5" y="0"/>
                  </a:cubicBezTo>
                  <a:cubicBezTo>
                    <a:pt x="5" y="1"/>
                    <a:pt x="5" y="1"/>
                    <a:pt x="5" y="1"/>
                  </a:cubicBezTo>
                  <a:cubicBezTo>
                    <a:pt x="4" y="1"/>
                    <a:pt x="4" y="1"/>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3" name="Freeform 37"/>
            <p:cNvSpPr/>
            <p:nvPr/>
          </p:nvSpPr>
          <p:spPr bwMode="auto">
            <a:xfrm>
              <a:off x="603" y="1982"/>
              <a:ext cx="20" cy="14"/>
            </a:xfrm>
            <a:custGeom>
              <a:avLst/>
              <a:gdLst>
                <a:gd name="T0" fmla="*/ 2 w 3"/>
                <a:gd name="T1" fmla="*/ 0 h 2"/>
                <a:gd name="T2" fmla="*/ 3 w 3"/>
                <a:gd name="T3" fmla="*/ 0 h 2"/>
                <a:gd name="T4" fmla="*/ 2 w 3"/>
                <a:gd name="T5" fmla="*/ 1 h 2"/>
                <a:gd name="T6" fmla="*/ 1 w 3"/>
                <a:gd name="T7" fmla="*/ 2 h 2"/>
                <a:gd name="T8" fmla="*/ 0 w 3"/>
                <a:gd name="T9" fmla="*/ 2 h 2"/>
                <a:gd name="T10" fmla="*/ 0 w 3"/>
                <a:gd name="T11" fmla="*/ 2 h 2"/>
                <a:gd name="T12" fmla="*/ 1 w 3"/>
                <a:gd name="T13" fmla="*/ 0 h 2"/>
                <a:gd name="T14" fmla="*/ 2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0"/>
                  </a:moveTo>
                  <a:cubicBezTo>
                    <a:pt x="2" y="0"/>
                    <a:pt x="3" y="0"/>
                    <a:pt x="3" y="0"/>
                  </a:cubicBezTo>
                  <a:cubicBezTo>
                    <a:pt x="3" y="1"/>
                    <a:pt x="2" y="1"/>
                    <a:pt x="2" y="1"/>
                  </a:cubicBezTo>
                  <a:cubicBezTo>
                    <a:pt x="2" y="1"/>
                    <a:pt x="2" y="1"/>
                    <a:pt x="1" y="2"/>
                  </a:cubicBezTo>
                  <a:cubicBezTo>
                    <a:pt x="1" y="2"/>
                    <a:pt x="0" y="2"/>
                    <a:pt x="0" y="2"/>
                  </a:cubicBezTo>
                  <a:cubicBezTo>
                    <a:pt x="0" y="2"/>
                    <a:pt x="0" y="2"/>
                    <a:pt x="0" y="2"/>
                  </a:cubicBezTo>
                  <a:cubicBezTo>
                    <a:pt x="0" y="1"/>
                    <a:pt x="0" y="1"/>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4" name="Freeform 38"/>
            <p:cNvSpPr/>
            <p:nvPr/>
          </p:nvSpPr>
          <p:spPr bwMode="auto">
            <a:xfrm>
              <a:off x="2208" y="2804"/>
              <a:ext cx="35" cy="13"/>
            </a:xfrm>
            <a:custGeom>
              <a:avLst/>
              <a:gdLst>
                <a:gd name="T0" fmla="*/ 4 w 5"/>
                <a:gd name="T1" fmla="*/ 1 h 2"/>
                <a:gd name="T2" fmla="*/ 2 w 5"/>
                <a:gd name="T3" fmla="*/ 1 h 2"/>
                <a:gd name="T4" fmla="*/ 0 w 5"/>
                <a:gd name="T5" fmla="*/ 1 h 2"/>
                <a:gd name="T6" fmla="*/ 0 w 5"/>
                <a:gd name="T7" fmla="*/ 1 h 2"/>
                <a:gd name="T8" fmla="*/ 1 w 5"/>
                <a:gd name="T9" fmla="*/ 0 h 2"/>
                <a:gd name="T10" fmla="*/ 4 w 5"/>
                <a:gd name="T11" fmla="*/ 0 h 2"/>
                <a:gd name="T12" fmla="*/ 4 w 5"/>
                <a:gd name="T13" fmla="*/ 0 h 2"/>
                <a:gd name="T14" fmla="*/ 4 w 5"/>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1"/>
                  </a:moveTo>
                  <a:cubicBezTo>
                    <a:pt x="3" y="0"/>
                    <a:pt x="2" y="1"/>
                    <a:pt x="2" y="1"/>
                  </a:cubicBezTo>
                  <a:cubicBezTo>
                    <a:pt x="1" y="2"/>
                    <a:pt x="1" y="2"/>
                    <a:pt x="0" y="1"/>
                  </a:cubicBezTo>
                  <a:cubicBezTo>
                    <a:pt x="0" y="1"/>
                    <a:pt x="0" y="1"/>
                    <a:pt x="0" y="1"/>
                  </a:cubicBezTo>
                  <a:cubicBezTo>
                    <a:pt x="0" y="1"/>
                    <a:pt x="0" y="0"/>
                    <a:pt x="1" y="0"/>
                  </a:cubicBezTo>
                  <a:cubicBezTo>
                    <a:pt x="2" y="1"/>
                    <a:pt x="3" y="0"/>
                    <a:pt x="4" y="0"/>
                  </a:cubicBezTo>
                  <a:cubicBezTo>
                    <a:pt x="4" y="0"/>
                    <a:pt x="4" y="0"/>
                    <a:pt x="4" y="0"/>
                  </a:cubicBezTo>
                  <a:cubicBezTo>
                    <a:pt x="5"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5" name="Freeform 39"/>
            <p:cNvSpPr/>
            <p:nvPr/>
          </p:nvSpPr>
          <p:spPr bwMode="auto">
            <a:xfrm>
              <a:off x="1598" y="2783"/>
              <a:ext cx="27" cy="14"/>
            </a:xfrm>
            <a:custGeom>
              <a:avLst/>
              <a:gdLst>
                <a:gd name="T0" fmla="*/ 2 w 4"/>
                <a:gd name="T1" fmla="*/ 2 h 2"/>
                <a:gd name="T2" fmla="*/ 0 w 4"/>
                <a:gd name="T3" fmla="*/ 2 h 2"/>
                <a:gd name="T4" fmla="*/ 2 w 4"/>
                <a:gd name="T5" fmla="*/ 1 h 2"/>
                <a:gd name="T6" fmla="*/ 2 w 4"/>
                <a:gd name="T7" fmla="*/ 1 h 2"/>
                <a:gd name="T8" fmla="*/ 4 w 4"/>
                <a:gd name="T9" fmla="*/ 0 h 2"/>
                <a:gd name="T10" fmla="*/ 2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2" y="2"/>
                  </a:moveTo>
                  <a:cubicBezTo>
                    <a:pt x="2" y="2"/>
                    <a:pt x="1" y="2"/>
                    <a:pt x="0" y="2"/>
                  </a:cubicBezTo>
                  <a:cubicBezTo>
                    <a:pt x="1" y="1"/>
                    <a:pt x="1" y="1"/>
                    <a:pt x="2" y="1"/>
                  </a:cubicBezTo>
                  <a:cubicBezTo>
                    <a:pt x="2" y="1"/>
                    <a:pt x="2" y="1"/>
                    <a:pt x="2" y="1"/>
                  </a:cubicBezTo>
                  <a:cubicBezTo>
                    <a:pt x="3" y="1"/>
                    <a:pt x="4" y="0"/>
                    <a:pt x="4" y="0"/>
                  </a:cubicBezTo>
                  <a:cubicBezTo>
                    <a:pt x="4" y="1"/>
                    <a:pt x="3"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6" name="Freeform 40"/>
            <p:cNvSpPr/>
            <p:nvPr/>
          </p:nvSpPr>
          <p:spPr bwMode="auto">
            <a:xfrm>
              <a:off x="2215" y="2638"/>
              <a:ext cx="28" cy="14"/>
            </a:xfrm>
            <a:custGeom>
              <a:avLst/>
              <a:gdLst>
                <a:gd name="T0" fmla="*/ 4 w 4"/>
                <a:gd name="T1" fmla="*/ 1 h 2"/>
                <a:gd name="T2" fmla="*/ 3 w 4"/>
                <a:gd name="T3" fmla="*/ 1 h 2"/>
                <a:gd name="T4" fmla="*/ 1 w 4"/>
                <a:gd name="T5" fmla="*/ 1 h 2"/>
                <a:gd name="T6" fmla="*/ 0 w 4"/>
                <a:gd name="T7" fmla="*/ 1 h 2"/>
                <a:gd name="T8" fmla="*/ 1 w 4"/>
                <a:gd name="T9" fmla="*/ 1 h 2"/>
                <a:gd name="T10" fmla="*/ 3 w 4"/>
                <a:gd name="T11" fmla="*/ 0 h 2"/>
                <a:gd name="T12" fmla="*/ 4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4" y="1"/>
                  </a:moveTo>
                  <a:cubicBezTo>
                    <a:pt x="4" y="1"/>
                    <a:pt x="3" y="1"/>
                    <a:pt x="3" y="1"/>
                  </a:cubicBezTo>
                  <a:cubicBezTo>
                    <a:pt x="2" y="1"/>
                    <a:pt x="2" y="1"/>
                    <a:pt x="1" y="1"/>
                  </a:cubicBezTo>
                  <a:cubicBezTo>
                    <a:pt x="1" y="1"/>
                    <a:pt x="0" y="2"/>
                    <a:pt x="0" y="1"/>
                  </a:cubicBezTo>
                  <a:cubicBezTo>
                    <a:pt x="0" y="1"/>
                    <a:pt x="1" y="1"/>
                    <a:pt x="1" y="1"/>
                  </a:cubicBezTo>
                  <a:cubicBezTo>
                    <a:pt x="2" y="1"/>
                    <a:pt x="3" y="0"/>
                    <a:pt x="3" y="0"/>
                  </a:cubicBezTo>
                  <a:cubicBezTo>
                    <a:pt x="4" y="0"/>
                    <a:pt x="4"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7" name="Freeform 41"/>
            <p:cNvSpPr/>
            <p:nvPr/>
          </p:nvSpPr>
          <p:spPr bwMode="auto">
            <a:xfrm>
              <a:off x="2757" y="2755"/>
              <a:ext cx="21" cy="14"/>
            </a:xfrm>
            <a:custGeom>
              <a:avLst/>
              <a:gdLst>
                <a:gd name="T0" fmla="*/ 2 w 3"/>
                <a:gd name="T1" fmla="*/ 2 h 2"/>
                <a:gd name="T2" fmla="*/ 0 w 3"/>
                <a:gd name="T3" fmla="*/ 1 h 2"/>
                <a:gd name="T4" fmla="*/ 1 w 3"/>
                <a:gd name="T5" fmla="*/ 1 h 2"/>
                <a:gd name="T6" fmla="*/ 3 w 3"/>
                <a:gd name="T7" fmla="*/ 1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cubicBezTo>
                    <a:pt x="1" y="2"/>
                    <a:pt x="0" y="2"/>
                    <a:pt x="0" y="1"/>
                  </a:cubicBezTo>
                  <a:cubicBezTo>
                    <a:pt x="0" y="1"/>
                    <a:pt x="0" y="1"/>
                    <a:pt x="1" y="1"/>
                  </a:cubicBezTo>
                  <a:cubicBezTo>
                    <a:pt x="1" y="1"/>
                    <a:pt x="2" y="0"/>
                    <a:pt x="3" y="1"/>
                  </a:cubicBezTo>
                  <a:cubicBezTo>
                    <a:pt x="3" y="2"/>
                    <a:pt x="2"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8" name="Freeform 42"/>
            <p:cNvSpPr/>
            <p:nvPr/>
          </p:nvSpPr>
          <p:spPr bwMode="auto">
            <a:xfrm>
              <a:off x="3052" y="2147"/>
              <a:ext cx="14" cy="21"/>
            </a:xfrm>
            <a:custGeom>
              <a:avLst/>
              <a:gdLst>
                <a:gd name="T0" fmla="*/ 2 w 2"/>
                <a:gd name="T1" fmla="*/ 1 h 3"/>
                <a:gd name="T2" fmla="*/ 2 w 2"/>
                <a:gd name="T3" fmla="*/ 2 h 3"/>
                <a:gd name="T4" fmla="*/ 1 w 2"/>
                <a:gd name="T5" fmla="*/ 1 h 3"/>
                <a:gd name="T6" fmla="*/ 1 w 2"/>
                <a:gd name="T7" fmla="*/ 0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cubicBezTo>
                    <a:pt x="2" y="2"/>
                    <a:pt x="2" y="2"/>
                    <a:pt x="2" y="2"/>
                  </a:cubicBezTo>
                  <a:cubicBezTo>
                    <a:pt x="1" y="3"/>
                    <a:pt x="1" y="2"/>
                    <a:pt x="1" y="1"/>
                  </a:cubicBezTo>
                  <a:cubicBezTo>
                    <a:pt x="1" y="1"/>
                    <a:pt x="0" y="0"/>
                    <a:pt x="1" y="0"/>
                  </a:cubicBezTo>
                  <a:cubicBezTo>
                    <a:pt x="2" y="0"/>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9" name="Freeform 43"/>
            <p:cNvSpPr/>
            <p:nvPr/>
          </p:nvSpPr>
          <p:spPr bwMode="auto">
            <a:xfrm>
              <a:off x="2243" y="2638"/>
              <a:ext cx="20" cy="14"/>
            </a:xfrm>
            <a:custGeom>
              <a:avLst/>
              <a:gdLst>
                <a:gd name="T0" fmla="*/ 1 w 3"/>
                <a:gd name="T1" fmla="*/ 0 h 2"/>
                <a:gd name="T2" fmla="*/ 3 w 3"/>
                <a:gd name="T3" fmla="*/ 1 h 2"/>
                <a:gd name="T4" fmla="*/ 3 w 3"/>
                <a:gd name="T5" fmla="*/ 1 h 2"/>
                <a:gd name="T6" fmla="*/ 1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2" y="0"/>
                    <a:pt x="3" y="0"/>
                    <a:pt x="3" y="1"/>
                  </a:cubicBezTo>
                  <a:cubicBezTo>
                    <a:pt x="3" y="1"/>
                    <a:pt x="3" y="1"/>
                    <a:pt x="3" y="1"/>
                  </a:cubicBezTo>
                  <a:cubicBezTo>
                    <a:pt x="2" y="1"/>
                    <a:pt x="1" y="2"/>
                    <a:pt x="1" y="1"/>
                  </a:cubicBezTo>
                  <a:cubicBezTo>
                    <a:pt x="1"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0" name="Freeform 44"/>
            <p:cNvSpPr/>
            <p:nvPr/>
          </p:nvSpPr>
          <p:spPr bwMode="auto">
            <a:xfrm>
              <a:off x="2154" y="2652"/>
              <a:ext cx="13" cy="13"/>
            </a:xfrm>
            <a:custGeom>
              <a:avLst/>
              <a:gdLst>
                <a:gd name="T0" fmla="*/ 2 w 2"/>
                <a:gd name="T1" fmla="*/ 1 h 2"/>
                <a:gd name="T2" fmla="*/ 1 w 2"/>
                <a:gd name="T3" fmla="*/ 2 h 2"/>
                <a:gd name="T4" fmla="*/ 0 w 2"/>
                <a:gd name="T5" fmla="*/ 1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2" y="2"/>
                    <a:pt x="1" y="2"/>
                  </a:cubicBezTo>
                  <a:cubicBezTo>
                    <a:pt x="0" y="2"/>
                    <a:pt x="1" y="2"/>
                    <a:pt x="0" y="1"/>
                  </a:cubicBezTo>
                  <a:cubicBezTo>
                    <a:pt x="0" y="1"/>
                    <a:pt x="0" y="0"/>
                    <a:pt x="0" y="0"/>
                  </a:cubicBezTo>
                  <a:cubicBezTo>
                    <a:pt x="1" y="0"/>
                    <a:pt x="1"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1" name="Freeform 45"/>
            <p:cNvSpPr/>
            <p:nvPr/>
          </p:nvSpPr>
          <p:spPr bwMode="auto">
            <a:xfrm>
              <a:off x="733" y="1850"/>
              <a:ext cx="21" cy="14"/>
            </a:xfrm>
            <a:custGeom>
              <a:avLst/>
              <a:gdLst>
                <a:gd name="T0" fmla="*/ 3 w 3"/>
                <a:gd name="T1" fmla="*/ 1 h 2"/>
                <a:gd name="T2" fmla="*/ 2 w 3"/>
                <a:gd name="T3" fmla="*/ 1 h 2"/>
                <a:gd name="T4" fmla="*/ 0 w 3"/>
                <a:gd name="T5" fmla="*/ 2 h 2"/>
                <a:gd name="T6" fmla="*/ 2 w 3"/>
                <a:gd name="T7" fmla="*/ 0 h 2"/>
                <a:gd name="T8" fmla="*/ 3 w 3"/>
                <a:gd name="T9" fmla="*/ 1 h 2"/>
                <a:gd name="T10" fmla="*/ 3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3" y="1"/>
                  </a:moveTo>
                  <a:cubicBezTo>
                    <a:pt x="3" y="1"/>
                    <a:pt x="3" y="1"/>
                    <a:pt x="2" y="1"/>
                  </a:cubicBezTo>
                  <a:cubicBezTo>
                    <a:pt x="2" y="1"/>
                    <a:pt x="1" y="2"/>
                    <a:pt x="0" y="2"/>
                  </a:cubicBezTo>
                  <a:cubicBezTo>
                    <a:pt x="0" y="0"/>
                    <a:pt x="2" y="1"/>
                    <a:pt x="2" y="0"/>
                  </a:cubicBezTo>
                  <a:cubicBezTo>
                    <a:pt x="3" y="0"/>
                    <a:pt x="3" y="0"/>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2" name="Freeform 46"/>
            <p:cNvSpPr/>
            <p:nvPr/>
          </p:nvSpPr>
          <p:spPr bwMode="auto">
            <a:xfrm>
              <a:off x="1111" y="1733"/>
              <a:ext cx="20" cy="14"/>
            </a:xfrm>
            <a:custGeom>
              <a:avLst/>
              <a:gdLst>
                <a:gd name="T0" fmla="*/ 1 w 3"/>
                <a:gd name="T1" fmla="*/ 1 h 2"/>
                <a:gd name="T2" fmla="*/ 3 w 3"/>
                <a:gd name="T3" fmla="*/ 1 h 2"/>
                <a:gd name="T4" fmla="*/ 2 w 3"/>
                <a:gd name="T5" fmla="*/ 1 h 2"/>
                <a:gd name="T6" fmla="*/ 0 w 3"/>
                <a:gd name="T7" fmla="*/ 1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2" y="1"/>
                    <a:pt x="2" y="0"/>
                    <a:pt x="3" y="1"/>
                  </a:cubicBezTo>
                  <a:cubicBezTo>
                    <a:pt x="3" y="1"/>
                    <a:pt x="2" y="1"/>
                    <a:pt x="2" y="1"/>
                  </a:cubicBezTo>
                  <a:cubicBezTo>
                    <a:pt x="1" y="1"/>
                    <a:pt x="1" y="2"/>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3" name="Freeform 47"/>
            <p:cNvSpPr/>
            <p:nvPr/>
          </p:nvSpPr>
          <p:spPr bwMode="auto">
            <a:xfrm>
              <a:off x="1598" y="2769"/>
              <a:ext cx="14" cy="14"/>
            </a:xfrm>
            <a:custGeom>
              <a:avLst/>
              <a:gdLst>
                <a:gd name="T0" fmla="*/ 0 w 2"/>
                <a:gd name="T1" fmla="*/ 2 h 2"/>
                <a:gd name="T2" fmla="*/ 2 w 2"/>
                <a:gd name="T3" fmla="*/ 1 h 2"/>
                <a:gd name="T4" fmla="*/ 2 w 2"/>
                <a:gd name="T5" fmla="*/ 1 h 2"/>
                <a:gd name="T6" fmla="*/ 2 w 2"/>
                <a:gd name="T7" fmla="*/ 2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1"/>
                    <a:pt x="1" y="0"/>
                    <a:pt x="2" y="1"/>
                  </a:cubicBezTo>
                  <a:cubicBezTo>
                    <a:pt x="2" y="1"/>
                    <a:pt x="2" y="1"/>
                    <a:pt x="2" y="1"/>
                  </a:cubicBezTo>
                  <a:cubicBezTo>
                    <a:pt x="2" y="1"/>
                    <a:pt x="2" y="2"/>
                    <a:pt x="2"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4" name="Freeform 48"/>
            <p:cNvSpPr/>
            <p:nvPr/>
          </p:nvSpPr>
          <p:spPr bwMode="auto">
            <a:xfrm>
              <a:off x="1721" y="1519"/>
              <a:ext cx="21" cy="14"/>
            </a:xfrm>
            <a:custGeom>
              <a:avLst/>
              <a:gdLst>
                <a:gd name="T0" fmla="*/ 1 w 3"/>
                <a:gd name="T1" fmla="*/ 1 h 2"/>
                <a:gd name="T2" fmla="*/ 0 w 3"/>
                <a:gd name="T3" fmla="*/ 2 h 2"/>
                <a:gd name="T4" fmla="*/ 0 w 3"/>
                <a:gd name="T5" fmla="*/ 1 h 2"/>
                <a:gd name="T6" fmla="*/ 2 w 3"/>
                <a:gd name="T7" fmla="*/ 0 h 2"/>
                <a:gd name="T8" fmla="*/ 3 w 3"/>
                <a:gd name="T9" fmla="*/ 0 h 2"/>
                <a:gd name="T10" fmla="*/ 2 w 3"/>
                <a:gd name="T11" fmla="*/ 1 h 2"/>
                <a:gd name="T12" fmla="*/ 1 w 3"/>
                <a:gd name="T13" fmla="*/ 1 h 2"/>
                <a:gd name="T14" fmla="*/ 1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1"/>
                  </a:moveTo>
                  <a:cubicBezTo>
                    <a:pt x="1" y="1"/>
                    <a:pt x="1" y="1"/>
                    <a:pt x="0" y="2"/>
                  </a:cubicBezTo>
                  <a:cubicBezTo>
                    <a:pt x="0" y="2"/>
                    <a:pt x="0" y="1"/>
                    <a:pt x="0" y="1"/>
                  </a:cubicBezTo>
                  <a:cubicBezTo>
                    <a:pt x="0" y="0"/>
                    <a:pt x="1" y="1"/>
                    <a:pt x="2" y="0"/>
                  </a:cubicBezTo>
                  <a:cubicBezTo>
                    <a:pt x="2" y="0"/>
                    <a:pt x="2" y="0"/>
                    <a:pt x="3" y="0"/>
                  </a:cubicBezTo>
                  <a:cubicBezTo>
                    <a:pt x="3" y="0"/>
                    <a:pt x="2" y="1"/>
                    <a:pt x="2" y="1"/>
                  </a:cubicBezTo>
                  <a:cubicBezTo>
                    <a:pt x="2" y="1"/>
                    <a:pt x="2"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5" name="Freeform 49"/>
            <p:cNvSpPr/>
            <p:nvPr/>
          </p:nvSpPr>
          <p:spPr bwMode="auto">
            <a:xfrm>
              <a:off x="1570" y="2748"/>
              <a:ext cx="21" cy="14"/>
            </a:xfrm>
            <a:custGeom>
              <a:avLst/>
              <a:gdLst>
                <a:gd name="T0" fmla="*/ 1 w 3"/>
                <a:gd name="T1" fmla="*/ 0 h 2"/>
                <a:gd name="T2" fmla="*/ 2 w 3"/>
                <a:gd name="T3" fmla="*/ 1 h 2"/>
                <a:gd name="T4" fmla="*/ 2 w 3"/>
                <a:gd name="T5" fmla="*/ 2 h 2"/>
                <a:gd name="T6" fmla="*/ 1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2" y="0"/>
                    <a:pt x="2" y="0"/>
                    <a:pt x="2" y="1"/>
                  </a:cubicBezTo>
                  <a:cubicBezTo>
                    <a:pt x="2" y="1"/>
                    <a:pt x="3" y="2"/>
                    <a:pt x="2" y="2"/>
                  </a:cubicBezTo>
                  <a:cubicBezTo>
                    <a:pt x="2" y="2"/>
                    <a:pt x="1" y="2"/>
                    <a:pt x="1"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 name="Freeform 50"/>
            <p:cNvSpPr/>
            <p:nvPr/>
          </p:nvSpPr>
          <p:spPr bwMode="auto">
            <a:xfrm>
              <a:off x="2428" y="2610"/>
              <a:ext cx="21" cy="14"/>
            </a:xfrm>
            <a:custGeom>
              <a:avLst/>
              <a:gdLst>
                <a:gd name="T0" fmla="*/ 2 w 3"/>
                <a:gd name="T1" fmla="*/ 1 h 2"/>
                <a:gd name="T2" fmla="*/ 0 w 3"/>
                <a:gd name="T3" fmla="*/ 1 h 2"/>
                <a:gd name="T4" fmla="*/ 1 w 3"/>
                <a:gd name="T5" fmla="*/ 0 h 2"/>
                <a:gd name="T6" fmla="*/ 3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1" y="1"/>
                    <a:pt x="1" y="2"/>
                    <a:pt x="0" y="1"/>
                  </a:cubicBezTo>
                  <a:cubicBezTo>
                    <a:pt x="0" y="0"/>
                    <a:pt x="0" y="0"/>
                    <a:pt x="1" y="0"/>
                  </a:cubicBezTo>
                  <a:cubicBezTo>
                    <a:pt x="1" y="0"/>
                    <a:pt x="2" y="0"/>
                    <a:pt x="3" y="1"/>
                  </a:cubicBezTo>
                  <a:cubicBezTo>
                    <a:pt x="3"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1" name="Freeform 51"/>
            <p:cNvSpPr/>
            <p:nvPr/>
          </p:nvSpPr>
          <p:spPr bwMode="auto">
            <a:xfrm>
              <a:off x="1241" y="2603"/>
              <a:ext cx="21" cy="14"/>
            </a:xfrm>
            <a:custGeom>
              <a:avLst/>
              <a:gdLst>
                <a:gd name="T0" fmla="*/ 2 w 3"/>
                <a:gd name="T1" fmla="*/ 0 h 2"/>
                <a:gd name="T2" fmla="*/ 3 w 3"/>
                <a:gd name="T3" fmla="*/ 0 h 2"/>
                <a:gd name="T4" fmla="*/ 1 w 3"/>
                <a:gd name="T5" fmla="*/ 1 h 2"/>
                <a:gd name="T6" fmla="*/ 0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2" y="0"/>
                    <a:pt x="3" y="0"/>
                  </a:cubicBezTo>
                  <a:cubicBezTo>
                    <a:pt x="2" y="1"/>
                    <a:pt x="2" y="1"/>
                    <a:pt x="1" y="1"/>
                  </a:cubicBezTo>
                  <a:cubicBezTo>
                    <a:pt x="1" y="1"/>
                    <a:pt x="0" y="2"/>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2" name="Freeform 52"/>
            <p:cNvSpPr/>
            <p:nvPr/>
          </p:nvSpPr>
          <p:spPr bwMode="auto">
            <a:xfrm>
              <a:off x="2380" y="2783"/>
              <a:ext cx="21" cy="7"/>
            </a:xfrm>
            <a:custGeom>
              <a:avLst/>
              <a:gdLst>
                <a:gd name="T0" fmla="*/ 3 w 3"/>
                <a:gd name="T1" fmla="*/ 1 h 1"/>
                <a:gd name="T2" fmla="*/ 3 w 3"/>
                <a:gd name="T3" fmla="*/ 1 h 1"/>
                <a:gd name="T4" fmla="*/ 2 w 3"/>
                <a:gd name="T5" fmla="*/ 1 h 1"/>
                <a:gd name="T6" fmla="*/ 0 w 3"/>
                <a:gd name="T7" fmla="*/ 0 h 1"/>
                <a:gd name="T8" fmla="*/ 0 w 3"/>
                <a:gd name="T9" fmla="*/ 0 h 1"/>
                <a:gd name="T10" fmla="*/ 2 w 3"/>
                <a:gd name="T11" fmla="*/ 0 h 1"/>
                <a:gd name="T12" fmla="*/ 3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3" y="1"/>
                  </a:moveTo>
                  <a:cubicBezTo>
                    <a:pt x="3" y="1"/>
                    <a:pt x="3" y="1"/>
                    <a:pt x="3" y="1"/>
                  </a:cubicBezTo>
                  <a:cubicBezTo>
                    <a:pt x="2" y="1"/>
                    <a:pt x="2" y="1"/>
                    <a:pt x="2" y="1"/>
                  </a:cubicBezTo>
                  <a:cubicBezTo>
                    <a:pt x="1" y="1"/>
                    <a:pt x="1" y="1"/>
                    <a:pt x="0" y="0"/>
                  </a:cubicBezTo>
                  <a:cubicBezTo>
                    <a:pt x="0" y="0"/>
                    <a:pt x="0" y="0"/>
                    <a:pt x="0" y="0"/>
                  </a:cubicBezTo>
                  <a:cubicBezTo>
                    <a:pt x="1" y="0"/>
                    <a:pt x="1" y="0"/>
                    <a:pt x="2" y="0"/>
                  </a:cubicBezTo>
                  <a:cubicBezTo>
                    <a:pt x="2"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3" name="Freeform 53"/>
            <p:cNvSpPr/>
            <p:nvPr/>
          </p:nvSpPr>
          <p:spPr bwMode="auto">
            <a:xfrm>
              <a:off x="1618" y="1526"/>
              <a:ext cx="21" cy="14"/>
            </a:xfrm>
            <a:custGeom>
              <a:avLst/>
              <a:gdLst>
                <a:gd name="T0" fmla="*/ 1 w 3"/>
                <a:gd name="T1" fmla="*/ 0 h 2"/>
                <a:gd name="T2" fmla="*/ 3 w 3"/>
                <a:gd name="T3" fmla="*/ 0 h 2"/>
                <a:gd name="T4" fmla="*/ 2 w 3"/>
                <a:gd name="T5" fmla="*/ 1 h 2"/>
                <a:gd name="T6" fmla="*/ 0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2" y="0"/>
                    <a:pt x="2" y="0"/>
                    <a:pt x="3" y="0"/>
                  </a:cubicBezTo>
                  <a:cubicBezTo>
                    <a:pt x="3" y="1"/>
                    <a:pt x="2" y="1"/>
                    <a:pt x="2" y="1"/>
                  </a:cubicBezTo>
                  <a:cubicBezTo>
                    <a:pt x="1" y="1"/>
                    <a:pt x="1" y="2"/>
                    <a:pt x="0" y="1"/>
                  </a:cubicBezTo>
                  <a:cubicBezTo>
                    <a:pt x="0" y="0"/>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4" name="Freeform 54"/>
            <p:cNvSpPr/>
            <p:nvPr/>
          </p:nvSpPr>
          <p:spPr bwMode="auto">
            <a:xfrm>
              <a:off x="2654" y="2320"/>
              <a:ext cx="14" cy="14"/>
            </a:xfrm>
            <a:custGeom>
              <a:avLst/>
              <a:gdLst>
                <a:gd name="T0" fmla="*/ 1 w 2"/>
                <a:gd name="T1" fmla="*/ 0 h 2"/>
                <a:gd name="T2" fmla="*/ 2 w 2"/>
                <a:gd name="T3" fmla="*/ 1 h 2"/>
                <a:gd name="T4" fmla="*/ 1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2" y="1"/>
                  </a:cubicBezTo>
                  <a:cubicBezTo>
                    <a:pt x="2" y="1"/>
                    <a:pt x="2" y="1"/>
                    <a:pt x="1" y="2"/>
                  </a:cubicBezTo>
                  <a:cubicBezTo>
                    <a:pt x="1" y="2"/>
                    <a:pt x="0" y="2"/>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5" name="Freeform 55"/>
            <p:cNvSpPr/>
            <p:nvPr/>
          </p:nvSpPr>
          <p:spPr bwMode="auto">
            <a:xfrm>
              <a:off x="2174" y="2810"/>
              <a:ext cx="28" cy="7"/>
            </a:xfrm>
            <a:custGeom>
              <a:avLst/>
              <a:gdLst>
                <a:gd name="T0" fmla="*/ 0 w 4"/>
                <a:gd name="T1" fmla="*/ 1 h 1"/>
                <a:gd name="T2" fmla="*/ 3 w 4"/>
                <a:gd name="T3" fmla="*/ 0 h 1"/>
                <a:gd name="T4" fmla="*/ 3 w 4"/>
                <a:gd name="T5" fmla="*/ 0 h 1"/>
                <a:gd name="T6" fmla="*/ 3 w 4"/>
                <a:gd name="T7" fmla="*/ 1 h 1"/>
                <a:gd name="T8" fmla="*/ 0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1" y="0"/>
                    <a:pt x="2" y="0"/>
                    <a:pt x="3" y="0"/>
                  </a:cubicBezTo>
                  <a:cubicBezTo>
                    <a:pt x="3" y="0"/>
                    <a:pt x="3" y="0"/>
                    <a:pt x="3" y="0"/>
                  </a:cubicBezTo>
                  <a:cubicBezTo>
                    <a:pt x="4" y="1"/>
                    <a:pt x="3" y="1"/>
                    <a:pt x="3" y="1"/>
                  </a:cubicBezTo>
                  <a:cubicBezTo>
                    <a:pt x="2" y="0"/>
                    <a:pt x="1" y="1"/>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6" name="Freeform 56"/>
            <p:cNvSpPr/>
            <p:nvPr/>
          </p:nvSpPr>
          <p:spPr bwMode="auto">
            <a:xfrm>
              <a:off x="2572" y="2748"/>
              <a:ext cx="21" cy="14"/>
            </a:xfrm>
            <a:custGeom>
              <a:avLst/>
              <a:gdLst>
                <a:gd name="T0" fmla="*/ 1 w 3"/>
                <a:gd name="T1" fmla="*/ 1 h 2"/>
                <a:gd name="T2" fmla="*/ 3 w 3"/>
                <a:gd name="T3" fmla="*/ 1 h 2"/>
                <a:gd name="T4" fmla="*/ 2 w 3"/>
                <a:gd name="T5" fmla="*/ 2 h 2"/>
                <a:gd name="T6" fmla="*/ 0 w 3"/>
                <a:gd name="T7" fmla="*/ 1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2" y="1"/>
                    <a:pt x="3" y="0"/>
                    <a:pt x="3" y="1"/>
                  </a:cubicBezTo>
                  <a:cubicBezTo>
                    <a:pt x="3" y="1"/>
                    <a:pt x="3" y="2"/>
                    <a:pt x="2" y="2"/>
                  </a:cubicBezTo>
                  <a:cubicBezTo>
                    <a:pt x="2" y="2"/>
                    <a:pt x="1" y="2"/>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7" name="Freeform 57"/>
            <p:cNvSpPr/>
            <p:nvPr/>
          </p:nvSpPr>
          <p:spPr bwMode="auto">
            <a:xfrm>
              <a:off x="1811" y="2721"/>
              <a:ext cx="20" cy="7"/>
            </a:xfrm>
            <a:custGeom>
              <a:avLst/>
              <a:gdLst>
                <a:gd name="T0" fmla="*/ 3 w 3"/>
                <a:gd name="T1" fmla="*/ 0 h 1"/>
                <a:gd name="T2" fmla="*/ 1 w 3"/>
                <a:gd name="T3" fmla="*/ 1 h 1"/>
                <a:gd name="T4" fmla="*/ 0 w 3"/>
                <a:gd name="T5" fmla="*/ 1 h 1"/>
                <a:gd name="T6" fmla="*/ 0 w 3"/>
                <a:gd name="T7" fmla="*/ 0 h 1"/>
                <a:gd name="T8" fmla="*/ 3 w 3"/>
                <a:gd name="T9" fmla="*/ 0 h 1"/>
              </a:gdLst>
              <a:ahLst/>
              <a:cxnLst>
                <a:cxn ang="0">
                  <a:pos x="T0" y="T1"/>
                </a:cxn>
                <a:cxn ang="0">
                  <a:pos x="T2" y="T3"/>
                </a:cxn>
                <a:cxn ang="0">
                  <a:pos x="T4" y="T5"/>
                </a:cxn>
                <a:cxn ang="0">
                  <a:pos x="T6" y="T7"/>
                </a:cxn>
                <a:cxn ang="0">
                  <a:pos x="T8" y="T9"/>
                </a:cxn>
              </a:cxnLst>
              <a:rect l="0" t="0" r="r" b="b"/>
              <a:pathLst>
                <a:path w="3" h="1">
                  <a:moveTo>
                    <a:pt x="3" y="0"/>
                  </a:moveTo>
                  <a:cubicBezTo>
                    <a:pt x="2" y="0"/>
                    <a:pt x="1" y="0"/>
                    <a:pt x="1" y="1"/>
                  </a:cubicBezTo>
                  <a:cubicBezTo>
                    <a:pt x="0" y="1"/>
                    <a:pt x="0" y="1"/>
                    <a:pt x="0" y="1"/>
                  </a:cubicBezTo>
                  <a:cubicBezTo>
                    <a:pt x="0" y="0"/>
                    <a:pt x="0" y="0"/>
                    <a:pt x="0" y="0"/>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8" name="Freeform 58"/>
            <p:cNvSpPr/>
            <p:nvPr/>
          </p:nvSpPr>
          <p:spPr bwMode="auto">
            <a:xfrm>
              <a:off x="2455" y="1402"/>
              <a:ext cx="14" cy="13"/>
            </a:xfrm>
            <a:custGeom>
              <a:avLst/>
              <a:gdLst>
                <a:gd name="T0" fmla="*/ 0 w 2"/>
                <a:gd name="T1" fmla="*/ 1 h 2"/>
                <a:gd name="T2" fmla="*/ 2 w 2"/>
                <a:gd name="T3" fmla="*/ 1 h 2"/>
                <a:gd name="T4" fmla="*/ 1 w 2"/>
                <a:gd name="T5" fmla="*/ 2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2" y="0"/>
                    <a:pt x="2" y="1"/>
                  </a:cubicBezTo>
                  <a:cubicBezTo>
                    <a:pt x="2" y="2"/>
                    <a:pt x="2" y="2"/>
                    <a:pt x="1" y="2"/>
                  </a:cubicBezTo>
                  <a:cubicBezTo>
                    <a:pt x="1" y="2"/>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9" name="Freeform 59"/>
            <p:cNvSpPr/>
            <p:nvPr/>
          </p:nvSpPr>
          <p:spPr bwMode="auto">
            <a:xfrm>
              <a:off x="816" y="1850"/>
              <a:ext cx="13" cy="7"/>
            </a:xfrm>
            <a:custGeom>
              <a:avLst/>
              <a:gdLst>
                <a:gd name="T0" fmla="*/ 2 w 2"/>
                <a:gd name="T1" fmla="*/ 1 h 1"/>
                <a:gd name="T2" fmla="*/ 0 w 2"/>
                <a:gd name="T3" fmla="*/ 1 h 1"/>
                <a:gd name="T4" fmla="*/ 1 w 2"/>
                <a:gd name="T5" fmla="*/ 0 h 1"/>
                <a:gd name="T6" fmla="*/ 2 w 2"/>
                <a:gd name="T7" fmla="*/ 0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1"/>
                    <a:pt x="1" y="1"/>
                    <a:pt x="0" y="1"/>
                  </a:cubicBezTo>
                  <a:cubicBezTo>
                    <a:pt x="0" y="0"/>
                    <a:pt x="1" y="0"/>
                    <a:pt x="1" y="0"/>
                  </a:cubicBezTo>
                  <a:cubicBezTo>
                    <a:pt x="1" y="0"/>
                    <a:pt x="2" y="0"/>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0" name="Freeform 60"/>
            <p:cNvSpPr/>
            <p:nvPr/>
          </p:nvSpPr>
          <p:spPr bwMode="auto">
            <a:xfrm>
              <a:off x="2805" y="2728"/>
              <a:ext cx="14" cy="6"/>
            </a:xfrm>
            <a:custGeom>
              <a:avLst/>
              <a:gdLst>
                <a:gd name="T0" fmla="*/ 1 w 2"/>
                <a:gd name="T1" fmla="*/ 0 h 1"/>
                <a:gd name="T2" fmla="*/ 2 w 2"/>
                <a:gd name="T3" fmla="*/ 0 h 1"/>
                <a:gd name="T4" fmla="*/ 2 w 2"/>
                <a:gd name="T5" fmla="*/ 1 h 1"/>
                <a:gd name="T6" fmla="*/ 1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2" y="0"/>
                    <a:pt x="2" y="0"/>
                  </a:cubicBezTo>
                  <a:cubicBezTo>
                    <a:pt x="2" y="1"/>
                    <a:pt x="2" y="1"/>
                    <a:pt x="2" y="1"/>
                  </a:cubicBezTo>
                  <a:cubicBezTo>
                    <a:pt x="1" y="1"/>
                    <a:pt x="1" y="1"/>
                    <a:pt x="1"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1" name="Freeform 61"/>
            <p:cNvSpPr/>
            <p:nvPr/>
          </p:nvSpPr>
          <p:spPr bwMode="auto">
            <a:xfrm>
              <a:off x="2552" y="2748"/>
              <a:ext cx="13" cy="14"/>
            </a:xfrm>
            <a:custGeom>
              <a:avLst/>
              <a:gdLst>
                <a:gd name="T0" fmla="*/ 1 w 2"/>
                <a:gd name="T1" fmla="*/ 1 h 2"/>
                <a:gd name="T2" fmla="*/ 2 w 2"/>
                <a:gd name="T3" fmla="*/ 1 h 2"/>
                <a:gd name="T4" fmla="*/ 2 w 2"/>
                <a:gd name="T5" fmla="*/ 2 h 2"/>
                <a:gd name="T6" fmla="*/ 0 w 2"/>
                <a:gd name="T7" fmla="*/ 1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1"/>
                    <a:pt x="2" y="0"/>
                    <a:pt x="2" y="1"/>
                  </a:cubicBezTo>
                  <a:cubicBezTo>
                    <a:pt x="2" y="1"/>
                    <a:pt x="2" y="2"/>
                    <a:pt x="2" y="2"/>
                  </a:cubicBezTo>
                  <a:cubicBezTo>
                    <a:pt x="1" y="1"/>
                    <a:pt x="1" y="2"/>
                    <a:pt x="0" y="1"/>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2" name="Freeform 62"/>
            <p:cNvSpPr/>
            <p:nvPr/>
          </p:nvSpPr>
          <p:spPr bwMode="auto">
            <a:xfrm>
              <a:off x="2963" y="2230"/>
              <a:ext cx="7" cy="7"/>
            </a:xfrm>
            <a:custGeom>
              <a:avLst/>
              <a:gdLst>
                <a:gd name="T0" fmla="*/ 0 w 1"/>
                <a:gd name="T1" fmla="*/ 1 h 1"/>
                <a:gd name="T2" fmla="*/ 0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0" y="0"/>
                    <a:pt x="0" y="0"/>
                  </a:cubicBezTo>
                  <a:cubicBezTo>
                    <a:pt x="0" y="0"/>
                    <a:pt x="1" y="0"/>
                    <a:pt x="1" y="1"/>
                  </a:cubicBezTo>
                  <a:cubicBezTo>
                    <a:pt x="1"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3" name="Freeform 63"/>
            <p:cNvSpPr/>
            <p:nvPr/>
          </p:nvSpPr>
          <p:spPr bwMode="auto">
            <a:xfrm>
              <a:off x="672" y="1878"/>
              <a:ext cx="13" cy="7"/>
            </a:xfrm>
            <a:custGeom>
              <a:avLst/>
              <a:gdLst>
                <a:gd name="T0" fmla="*/ 2 w 2"/>
                <a:gd name="T1" fmla="*/ 0 h 1"/>
                <a:gd name="T2" fmla="*/ 2 w 2"/>
                <a:gd name="T3" fmla="*/ 0 h 1"/>
                <a:gd name="T4" fmla="*/ 0 w 2"/>
                <a:gd name="T5" fmla="*/ 1 h 1"/>
                <a:gd name="T6" fmla="*/ 0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0"/>
                    <a:pt x="2" y="0"/>
                  </a:cubicBezTo>
                  <a:cubicBezTo>
                    <a:pt x="2" y="1"/>
                    <a:pt x="1" y="1"/>
                    <a:pt x="0" y="1"/>
                  </a:cubicBezTo>
                  <a:cubicBezTo>
                    <a:pt x="0" y="1"/>
                    <a:pt x="0" y="1"/>
                    <a:pt x="0" y="1"/>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4" name="Freeform 64"/>
            <p:cNvSpPr/>
            <p:nvPr/>
          </p:nvSpPr>
          <p:spPr bwMode="auto">
            <a:xfrm>
              <a:off x="2497" y="2603"/>
              <a:ext cx="13" cy="7"/>
            </a:xfrm>
            <a:custGeom>
              <a:avLst/>
              <a:gdLst>
                <a:gd name="T0" fmla="*/ 2 w 2"/>
                <a:gd name="T1" fmla="*/ 0 h 1"/>
                <a:gd name="T2" fmla="*/ 1 w 2"/>
                <a:gd name="T3" fmla="*/ 1 h 1"/>
                <a:gd name="T4" fmla="*/ 0 w 2"/>
                <a:gd name="T5" fmla="*/ 0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1"/>
                    <a:pt x="2" y="1"/>
                    <a:pt x="1" y="1"/>
                  </a:cubicBezTo>
                  <a:cubicBezTo>
                    <a:pt x="1" y="1"/>
                    <a:pt x="1" y="1"/>
                    <a:pt x="0" y="0"/>
                  </a:cubicBezTo>
                  <a:cubicBezTo>
                    <a:pt x="0" y="0"/>
                    <a:pt x="0"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5" name="Freeform 65"/>
            <p:cNvSpPr/>
            <p:nvPr/>
          </p:nvSpPr>
          <p:spPr bwMode="auto">
            <a:xfrm>
              <a:off x="774" y="1906"/>
              <a:ext cx="14" cy="7"/>
            </a:xfrm>
            <a:custGeom>
              <a:avLst/>
              <a:gdLst>
                <a:gd name="T0" fmla="*/ 1 w 2"/>
                <a:gd name="T1" fmla="*/ 1 h 1"/>
                <a:gd name="T2" fmla="*/ 0 w 2"/>
                <a:gd name="T3" fmla="*/ 1 h 1"/>
                <a:gd name="T4" fmla="*/ 1 w 2"/>
                <a:gd name="T5" fmla="*/ 0 h 1"/>
                <a:gd name="T6" fmla="*/ 1 w 2"/>
                <a:gd name="T7" fmla="*/ 0 h 1"/>
                <a:gd name="T8" fmla="*/ 2 w 2"/>
                <a:gd name="T9" fmla="*/ 0 h 1"/>
                <a:gd name="T10" fmla="*/ 2 w 2"/>
                <a:gd name="T11" fmla="*/ 0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cubicBezTo>
                    <a:pt x="1" y="1"/>
                    <a:pt x="0" y="1"/>
                    <a:pt x="0" y="1"/>
                  </a:cubicBezTo>
                  <a:cubicBezTo>
                    <a:pt x="0" y="1"/>
                    <a:pt x="0" y="1"/>
                    <a:pt x="1" y="0"/>
                  </a:cubicBezTo>
                  <a:cubicBezTo>
                    <a:pt x="1" y="0"/>
                    <a:pt x="1" y="0"/>
                    <a:pt x="1" y="0"/>
                  </a:cubicBezTo>
                  <a:cubicBezTo>
                    <a:pt x="1" y="0"/>
                    <a:pt x="2" y="0"/>
                    <a:pt x="2" y="0"/>
                  </a:cubicBezTo>
                  <a:cubicBezTo>
                    <a:pt x="2"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6" name="Freeform 66"/>
            <p:cNvSpPr/>
            <p:nvPr/>
          </p:nvSpPr>
          <p:spPr bwMode="auto">
            <a:xfrm>
              <a:off x="1632" y="2776"/>
              <a:ext cx="14" cy="14"/>
            </a:xfrm>
            <a:custGeom>
              <a:avLst/>
              <a:gdLst>
                <a:gd name="T0" fmla="*/ 1 w 2"/>
                <a:gd name="T1" fmla="*/ 1 h 2"/>
                <a:gd name="T2" fmla="*/ 2 w 2"/>
                <a:gd name="T3" fmla="*/ 1 h 2"/>
                <a:gd name="T4" fmla="*/ 1 w 2"/>
                <a:gd name="T5" fmla="*/ 1 h 2"/>
                <a:gd name="T6" fmla="*/ 0 w 2"/>
                <a:gd name="T7" fmla="*/ 1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0"/>
                    <a:pt x="2" y="0"/>
                    <a:pt x="2" y="1"/>
                  </a:cubicBezTo>
                  <a:cubicBezTo>
                    <a:pt x="2" y="1"/>
                    <a:pt x="2" y="1"/>
                    <a:pt x="1" y="1"/>
                  </a:cubicBezTo>
                  <a:cubicBezTo>
                    <a:pt x="1" y="1"/>
                    <a:pt x="0" y="2"/>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7" name="Freeform 67"/>
            <p:cNvSpPr/>
            <p:nvPr/>
          </p:nvSpPr>
          <p:spPr bwMode="auto">
            <a:xfrm>
              <a:off x="1872" y="2776"/>
              <a:ext cx="21" cy="0"/>
            </a:xfrm>
            <a:custGeom>
              <a:avLst/>
              <a:gdLst>
                <a:gd name="T0" fmla="*/ 1 w 3"/>
                <a:gd name="T1" fmla="*/ 3 w 3"/>
                <a:gd name="T2" fmla="*/ 2 w 3"/>
                <a:gd name="T3" fmla="*/ 0 w 3"/>
                <a:gd name="T4" fmla="*/ 1 w 3"/>
              </a:gdLst>
              <a:ahLst/>
              <a:cxnLst>
                <a:cxn ang="0">
                  <a:pos x="T0" y="0"/>
                </a:cxn>
                <a:cxn ang="0">
                  <a:pos x="T1" y="0"/>
                </a:cxn>
                <a:cxn ang="0">
                  <a:pos x="T2" y="0"/>
                </a:cxn>
                <a:cxn ang="0">
                  <a:pos x="T3" y="0"/>
                </a:cxn>
                <a:cxn ang="0">
                  <a:pos x="T4" y="0"/>
                </a:cxn>
              </a:cxnLst>
              <a:rect l="0" t="0" r="r" b="b"/>
              <a:pathLst>
                <a:path w="3">
                  <a:moveTo>
                    <a:pt x="1" y="0"/>
                  </a:moveTo>
                  <a:cubicBezTo>
                    <a:pt x="2" y="0"/>
                    <a:pt x="2" y="0"/>
                    <a:pt x="3" y="0"/>
                  </a:cubicBezTo>
                  <a:cubicBezTo>
                    <a:pt x="2" y="0"/>
                    <a:pt x="2" y="0"/>
                    <a:pt x="2" y="0"/>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8" name="Freeform 68"/>
            <p:cNvSpPr/>
            <p:nvPr/>
          </p:nvSpPr>
          <p:spPr bwMode="auto">
            <a:xfrm>
              <a:off x="1255" y="1685"/>
              <a:ext cx="13" cy="7"/>
            </a:xfrm>
            <a:custGeom>
              <a:avLst/>
              <a:gdLst>
                <a:gd name="T0" fmla="*/ 1 w 2"/>
                <a:gd name="T1" fmla="*/ 0 h 1"/>
                <a:gd name="T2" fmla="*/ 2 w 2"/>
                <a:gd name="T3" fmla="*/ 0 h 1"/>
                <a:gd name="T4" fmla="*/ 1 w 2"/>
                <a:gd name="T5" fmla="*/ 1 h 1"/>
                <a:gd name="T6" fmla="*/ 0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2" y="0"/>
                  </a:cubicBezTo>
                  <a:cubicBezTo>
                    <a:pt x="2" y="0"/>
                    <a:pt x="1" y="1"/>
                    <a:pt x="1" y="1"/>
                  </a:cubicBezTo>
                  <a:cubicBezTo>
                    <a:pt x="1" y="1"/>
                    <a:pt x="0" y="1"/>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0" name="Freeform 69"/>
            <p:cNvSpPr/>
            <p:nvPr/>
          </p:nvSpPr>
          <p:spPr bwMode="auto">
            <a:xfrm>
              <a:off x="2298" y="2790"/>
              <a:ext cx="7" cy="7"/>
            </a:xfrm>
            <a:custGeom>
              <a:avLst/>
              <a:gdLst>
                <a:gd name="T0" fmla="*/ 0 w 1"/>
                <a:gd name="T1" fmla="*/ 0 h 1"/>
                <a:gd name="T2" fmla="*/ 1 w 1"/>
                <a:gd name="T3" fmla="*/ 1 h 1"/>
                <a:gd name="T4" fmla="*/ 1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1" y="1"/>
                  </a:cubicBezTo>
                  <a:cubicBezTo>
                    <a:pt x="1" y="1"/>
                    <a:pt x="1" y="1"/>
                    <a:pt x="1"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1" name="Freeform 70"/>
            <p:cNvSpPr/>
            <p:nvPr/>
          </p:nvSpPr>
          <p:spPr bwMode="auto">
            <a:xfrm>
              <a:off x="2847" y="2534"/>
              <a:ext cx="6" cy="14"/>
            </a:xfrm>
            <a:custGeom>
              <a:avLst/>
              <a:gdLst>
                <a:gd name="T0" fmla="*/ 0 w 1"/>
                <a:gd name="T1" fmla="*/ 0 h 2"/>
                <a:gd name="T2" fmla="*/ 1 w 1"/>
                <a:gd name="T3" fmla="*/ 1 h 2"/>
                <a:gd name="T4" fmla="*/ 1 w 1"/>
                <a:gd name="T5" fmla="*/ 1 h 2"/>
                <a:gd name="T6" fmla="*/ 0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1" y="0"/>
                    <a:pt x="1" y="0"/>
                    <a:pt x="1" y="1"/>
                  </a:cubicBezTo>
                  <a:cubicBezTo>
                    <a:pt x="1" y="1"/>
                    <a:pt x="1" y="1"/>
                    <a:pt x="1" y="1"/>
                  </a:cubicBezTo>
                  <a:cubicBezTo>
                    <a:pt x="1" y="1"/>
                    <a:pt x="0" y="2"/>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2" name="Freeform 71"/>
            <p:cNvSpPr/>
            <p:nvPr/>
          </p:nvSpPr>
          <p:spPr bwMode="auto">
            <a:xfrm>
              <a:off x="1563" y="2741"/>
              <a:ext cx="14" cy="7"/>
            </a:xfrm>
            <a:custGeom>
              <a:avLst/>
              <a:gdLst>
                <a:gd name="T0" fmla="*/ 2 w 2"/>
                <a:gd name="T1" fmla="*/ 0 h 1"/>
                <a:gd name="T2" fmla="*/ 2 w 2"/>
                <a:gd name="T3" fmla="*/ 1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2" y="1"/>
                    <a:pt x="2" y="1"/>
                  </a:cubicBezTo>
                  <a:cubicBezTo>
                    <a:pt x="1" y="1"/>
                    <a:pt x="1" y="1"/>
                    <a:pt x="0" y="1"/>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3" name="Freeform 72"/>
            <p:cNvSpPr/>
            <p:nvPr/>
          </p:nvSpPr>
          <p:spPr bwMode="auto">
            <a:xfrm>
              <a:off x="1543" y="2762"/>
              <a:ext cx="14" cy="7"/>
            </a:xfrm>
            <a:custGeom>
              <a:avLst/>
              <a:gdLst>
                <a:gd name="T0" fmla="*/ 1 w 2"/>
                <a:gd name="T1" fmla="*/ 1 h 1"/>
                <a:gd name="T2" fmla="*/ 0 w 2"/>
                <a:gd name="T3" fmla="*/ 1 h 1"/>
                <a:gd name="T4" fmla="*/ 1 w 2"/>
                <a:gd name="T5" fmla="*/ 0 h 1"/>
                <a:gd name="T6" fmla="*/ 2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0" y="1"/>
                    <a:pt x="0" y="1"/>
                  </a:cubicBezTo>
                  <a:cubicBezTo>
                    <a:pt x="0" y="1"/>
                    <a:pt x="1" y="0"/>
                    <a:pt x="1" y="0"/>
                  </a:cubicBezTo>
                  <a:cubicBezTo>
                    <a:pt x="1"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4" name="Freeform 73"/>
            <p:cNvSpPr/>
            <p:nvPr/>
          </p:nvSpPr>
          <p:spPr bwMode="auto">
            <a:xfrm>
              <a:off x="582" y="2002"/>
              <a:ext cx="7" cy="7"/>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0" y="1"/>
                  </a:cubicBezTo>
                  <a:cubicBezTo>
                    <a:pt x="0" y="1"/>
                    <a:pt x="0" y="1"/>
                    <a:pt x="0" y="1"/>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5" name="Freeform 74"/>
            <p:cNvSpPr/>
            <p:nvPr/>
          </p:nvSpPr>
          <p:spPr bwMode="auto">
            <a:xfrm>
              <a:off x="2174" y="2659"/>
              <a:ext cx="14" cy="0"/>
            </a:xfrm>
            <a:custGeom>
              <a:avLst/>
              <a:gdLst>
                <a:gd name="T0" fmla="*/ 2 w 2"/>
                <a:gd name="T1" fmla="*/ 2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2" y="0"/>
                  </a:cubicBezTo>
                  <a:cubicBezTo>
                    <a:pt x="1" y="0"/>
                    <a:pt x="1" y="0"/>
                    <a:pt x="0" y="0"/>
                  </a:cubicBezTo>
                  <a:cubicBezTo>
                    <a:pt x="0" y="0"/>
                    <a:pt x="0" y="0"/>
                    <a:pt x="0"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6" name="Freeform 75"/>
            <p:cNvSpPr/>
            <p:nvPr/>
          </p:nvSpPr>
          <p:spPr bwMode="auto">
            <a:xfrm>
              <a:off x="1509" y="2762"/>
              <a:ext cx="6" cy="7"/>
            </a:xfrm>
            <a:custGeom>
              <a:avLst/>
              <a:gdLst>
                <a:gd name="T0" fmla="*/ 1 w 1"/>
                <a:gd name="T1" fmla="*/ 1 h 1"/>
                <a:gd name="T2" fmla="*/ 0 w 1"/>
                <a:gd name="T3" fmla="*/ 1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1"/>
                    <a:pt x="0" y="1"/>
                    <a:pt x="0" y="1"/>
                  </a:cubicBezTo>
                  <a:cubicBezTo>
                    <a:pt x="0" y="1"/>
                    <a:pt x="0" y="0"/>
                    <a:pt x="0" y="0"/>
                  </a:cubicBezTo>
                  <a:cubicBezTo>
                    <a:pt x="0"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7" name="Freeform 76"/>
            <p:cNvSpPr/>
            <p:nvPr/>
          </p:nvSpPr>
          <p:spPr bwMode="auto">
            <a:xfrm>
              <a:off x="2160" y="2755"/>
              <a:ext cx="14" cy="7"/>
            </a:xfrm>
            <a:custGeom>
              <a:avLst/>
              <a:gdLst>
                <a:gd name="T0" fmla="*/ 1 w 2"/>
                <a:gd name="T1" fmla="*/ 1 h 1"/>
                <a:gd name="T2" fmla="*/ 0 w 2"/>
                <a:gd name="T3" fmla="*/ 1 h 1"/>
                <a:gd name="T4" fmla="*/ 1 w 2"/>
                <a:gd name="T5" fmla="*/ 0 h 1"/>
                <a:gd name="T6" fmla="*/ 2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0" y="1"/>
                  </a:cubicBezTo>
                  <a:cubicBezTo>
                    <a:pt x="0" y="0"/>
                    <a:pt x="1" y="0"/>
                    <a:pt x="1" y="0"/>
                  </a:cubicBezTo>
                  <a:cubicBezTo>
                    <a:pt x="1"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8" name="Freeform 77"/>
            <p:cNvSpPr/>
            <p:nvPr/>
          </p:nvSpPr>
          <p:spPr bwMode="auto">
            <a:xfrm>
              <a:off x="1790" y="2714"/>
              <a:ext cx="7"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9" name="Freeform 78"/>
            <p:cNvSpPr/>
            <p:nvPr/>
          </p:nvSpPr>
          <p:spPr bwMode="auto">
            <a:xfrm>
              <a:off x="2929" y="1726"/>
              <a:ext cx="14" cy="7"/>
            </a:xfrm>
            <a:custGeom>
              <a:avLst/>
              <a:gdLst>
                <a:gd name="T0" fmla="*/ 2 w 2"/>
                <a:gd name="T1" fmla="*/ 1 h 1"/>
                <a:gd name="T2" fmla="*/ 2 w 2"/>
                <a:gd name="T3" fmla="*/ 1 h 1"/>
                <a:gd name="T4" fmla="*/ 1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2" y="1"/>
                    <a:pt x="2" y="1"/>
                    <a:pt x="2" y="1"/>
                  </a:cubicBezTo>
                  <a:cubicBezTo>
                    <a:pt x="1" y="1"/>
                    <a:pt x="1" y="1"/>
                    <a:pt x="1" y="1"/>
                  </a:cubicBezTo>
                  <a:cubicBezTo>
                    <a:pt x="0" y="1"/>
                    <a:pt x="1" y="1"/>
                    <a:pt x="1" y="1"/>
                  </a:cubicBezTo>
                  <a:cubicBezTo>
                    <a:pt x="1" y="0"/>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0" name="Freeform 79"/>
            <p:cNvSpPr/>
            <p:nvPr/>
          </p:nvSpPr>
          <p:spPr bwMode="auto">
            <a:xfrm>
              <a:off x="1735" y="2769"/>
              <a:ext cx="7" cy="14"/>
            </a:xfrm>
            <a:custGeom>
              <a:avLst/>
              <a:gdLst>
                <a:gd name="T0" fmla="*/ 1 w 1"/>
                <a:gd name="T1" fmla="*/ 1 h 2"/>
                <a:gd name="T2" fmla="*/ 0 w 1"/>
                <a:gd name="T3" fmla="*/ 1 h 2"/>
                <a:gd name="T4" fmla="*/ 0 w 1"/>
                <a:gd name="T5" fmla="*/ 1 h 2"/>
                <a:gd name="T6" fmla="*/ 1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1"/>
                    <a:pt x="0" y="2"/>
                    <a:pt x="0" y="1"/>
                  </a:cubicBezTo>
                  <a:cubicBezTo>
                    <a:pt x="0" y="1"/>
                    <a:pt x="0" y="1"/>
                    <a:pt x="0" y="1"/>
                  </a:cubicBezTo>
                  <a:cubicBezTo>
                    <a:pt x="1" y="1"/>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1" name="Freeform 80"/>
            <p:cNvSpPr/>
            <p:nvPr/>
          </p:nvSpPr>
          <p:spPr bwMode="auto">
            <a:xfrm>
              <a:off x="1296" y="1671"/>
              <a:ext cx="7" cy="7"/>
            </a:xfrm>
            <a:custGeom>
              <a:avLst/>
              <a:gdLst>
                <a:gd name="T0" fmla="*/ 1 w 1"/>
                <a:gd name="T1" fmla="*/ 1 h 1"/>
                <a:gd name="T2" fmla="*/ 0 w 1"/>
                <a:gd name="T3" fmla="*/ 0 h 1"/>
                <a:gd name="T4" fmla="*/ 0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1"/>
                    <a:pt x="0" y="1"/>
                    <a:pt x="0" y="0"/>
                  </a:cubicBezTo>
                  <a:cubicBezTo>
                    <a:pt x="0" y="0"/>
                    <a:pt x="0" y="0"/>
                    <a:pt x="0" y="0"/>
                  </a:cubicBezTo>
                  <a:cubicBezTo>
                    <a:pt x="1" y="0"/>
                    <a:pt x="1" y="0"/>
                    <a:pt x="1"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2" name="Freeform 81"/>
            <p:cNvSpPr/>
            <p:nvPr/>
          </p:nvSpPr>
          <p:spPr bwMode="auto">
            <a:xfrm>
              <a:off x="685" y="1933"/>
              <a:ext cx="14" cy="7"/>
            </a:xfrm>
            <a:custGeom>
              <a:avLst/>
              <a:gdLst>
                <a:gd name="T0" fmla="*/ 1 w 2"/>
                <a:gd name="T1" fmla="*/ 0 h 1"/>
                <a:gd name="T2" fmla="*/ 2 w 2"/>
                <a:gd name="T3" fmla="*/ 0 h 1"/>
                <a:gd name="T4" fmla="*/ 1 w 2"/>
                <a:gd name="T5" fmla="*/ 1 h 1"/>
                <a:gd name="T6" fmla="*/ 0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2" y="0"/>
                    <a:pt x="2" y="0"/>
                  </a:cubicBezTo>
                  <a:cubicBezTo>
                    <a:pt x="2" y="0"/>
                    <a:pt x="1" y="0"/>
                    <a:pt x="1" y="1"/>
                  </a:cubicBezTo>
                  <a:cubicBezTo>
                    <a:pt x="1"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3" name="Freeform 82"/>
            <p:cNvSpPr/>
            <p:nvPr/>
          </p:nvSpPr>
          <p:spPr bwMode="auto">
            <a:xfrm>
              <a:off x="1831" y="2693"/>
              <a:ext cx="7"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4" name="Freeform 83"/>
            <p:cNvSpPr/>
            <p:nvPr/>
          </p:nvSpPr>
          <p:spPr bwMode="auto">
            <a:xfrm>
              <a:off x="1289" y="2589"/>
              <a:ext cx="7" cy="7"/>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1"/>
                    <a:pt x="1" y="1"/>
                  </a:cubicBezTo>
                  <a:cubicBezTo>
                    <a:pt x="0" y="1"/>
                    <a:pt x="0" y="1"/>
                    <a:pt x="0" y="1"/>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5" name="Freeform 84"/>
            <p:cNvSpPr/>
            <p:nvPr/>
          </p:nvSpPr>
          <p:spPr bwMode="auto">
            <a:xfrm>
              <a:off x="1927" y="1443"/>
              <a:ext cx="14" cy="0"/>
            </a:xfrm>
            <a:custGeom>
              <a:avLst/>
              <a:gdLst>
                <a:gd name="T0" fmla="*/ 2 w 2"/>
                <a:gd name="T1" fmla="*/ 1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2" y="0"/>
                    <a:pt x="2" y="0"/>
                    <a:pt x="1" y="0"/>
                  </a:cubicBezTo>
                  <a:cubicBezTo>
                    <a:pt x="1" y="0"/>
                    <a:pt x="1" y="0"/>
                    <a:pt x="0" y="0"/>
                  </a:cubicBezTo>
                  <a:cubicBezTo>
                    <a:pt x="0"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6" name="Freeform 85"/>
            <p:cNvSpPr/>
            <p:nvPr/>
          </p:nvSpPr>
          <p:spPr bwMode="auto">
            <a:xfrm>
              <a:off x="1076" y="1678"/>
              <a:ext cx="14" cy="7"/>
            </a:xfrm>
            <a:custGeom>
              <a:avLst/>
              <a:gdLst>
                <a:gd name="T0" fmla="*/ 1 w 2"/>
                <a:gd name="T1" fmla="*/ 1 h 1"/>
                <a:gd name="T2" fmla="*/ 0 w 2"/>
                <a:gd name="T3" fmla="*/ 1 h 1"/>
                <a:gd name="T4" fmla="*/ 1 w 2"/>
                <a:gd name="T5" fmla="*/ 0 h 1"/>
                <a:gd name="T6" fmla="*/ 1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0" y="1"/>
                    <a:pt x="0" y="1"/>
                  </a:cubicBezTo>
                  <a:cubicBezTo>
                    <a:pt x="0" y="1"/>
                    <a:pt x="1" y="1"/>
                    <a:pt x="1" y="0"/>
                  </a:cubicBezTo>
                  <a:cubicBezTo>
                    <a:pt x="1" y="0"/>
                    <a:pt x="1" y="0"/>
                    <a:pt x="1"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7" name="Oval 86"/>
            <p:cNvSpPr>
              <a:spLocks noChangeArrowheads="1"/>
            </p:cNvSpPr>
            <p:nvPr/>
          </p:nvSpPr>
          <p:spPr bwMode="auto">
            <a:xfrm>
              <a:off x="1207" y="1636"/>
              <a:ext cx="7"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8" name="Freeform 87"/>
            <p:cNvSpPr/>
            <p:nvPr/>
          </p:nvSpPr>
          <p:spPr bwMode="auto">
            <a:xfrm>
              <a:off x="1076" y="1692"/>
              <a:ext cx="7" cy="7"/>
            </a:xfrm>
            <a:custGeom>
              <a:avLst/>
              <a:gdLst>
                <a:gd name="T0" fmla="*/ 0 w 1"/>
                <a:gd name="T1" fmla="*/ 0 h 1"/>
                <a:gd name="T2" fmla="*/ 1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1"/>
                    <a:pt x="1"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9" name="Freeform 88"/>
            <p:cNvSpPr/>
            <p:nvPr/>
          </p:nvSpPr>
          <p:spPr bwMode="auto">
            <a:xfrm>
              <a:off x="1344" y="2548"/>
              <a:ext cx="0" cy="7"/>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0" name="Freeform 89"/>
            <p:cNvSpPr/>
            <p:nvPr/>
          </p:nvSpPr>
          <p:spPr bwMode="auto">
            <a:xfrm>
              <a:off x="754" y="1920"/>
              <a:ext cx="7" cy="6"/>
            </a:xfrm>
            <a:custGeom>
              <a:avLst/>
              <a:gdLst>
                <a:gd name="T0" fmla="*/ 1 w 1"/>
                <a:gd name="T1" fmla="*/ 0 h 1"/>
                <a:gd name="T2" fmla="*/ 0 w 1"/>
                <a:gd name="T3" fmla="*/ 0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1" name="Freeform 90"/>
            <p:cNvSpPr/>
            <p:nvPr/>
          </p:nvSpPr>
          <p:spPr bwMode="auto">
            <a:xfrm>
              <a:off x="816" y="1892"/>
              <a:ext cx="6" cy="7"/>
            </a:xfrm>
            <a:custGeom>
              <a:avLst/>
              <a:gdLst>
                <a:gd name="T0" fmla="*/ 1 w 1"/>
                <a:gd name="T1" fmla="*/ 0 h 1"/>
                <a:gd name="T2" fmla="*/ 1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1" y="1"/>
                  </a:cubicBezTo>
                  <a:cubicBezTo>
                    <a:pt x="1" y="1"/>
                    <a:pt x="1" y="1"/>
                    <a:pt x="1"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2" name="Freeform 91"/>
            <p:cNvSpPr/>
            <p:nvPr/>
          </p:nvSpPr>
          <p:spPr bwMode="auto">
            <a:xfrm>
              <a:off x="2970" y="2210"/>
              <a:ext cx="7" cy="7"/>
            </a:xfrm>
            <a:custGeom>
              <a:avLst/>
              <a:gdLst>
                <a:gd name="T0" fmla="*/ 1 w 1"/>
                <a:gd name="T1" fmla="*/ 0 h 1"/>
                <a:gd name="T2" fmla="*/ 1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3" name="Oval 92"/>
            <p:cNvSpPr>
              <a:spLocks noChangeArrowheads="1"/>
            </p:cNvSpPr>
            <p:nvPr/>
          </p:nvSpPr>
          <p:spPr bwMode="auto">
            <a:xfrm>
              <a:off x="637" y="1982"/>
              <a:ext cx="7"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4" name="Freeform 93"/>
            <p:cNvSpPr/>
            <p:nvPr/>
          </p:nvSpPr>
          <p:spPr bwMode="auto">
            <a:xfrm>
              <a:off x="2517" y="2596"/>
              <a:ext cx="7" cy="7"/>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0" y="1"/>
                    <a:pt x="0" y="1"/>
                  </a:cubicBezTo>
                  <a:cubicBezTo>
                    <a:pt x="0" y="1"/>
                    <a:pt x="1" y="1"/>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5" name="Freeform 94"/>
            <p:cNvSpPr/>
            <p:nvPr/>
          </p:nvSpPr>
          <p:spPr bwMode="auto">
            <a:xfrm>
              <a:off x="2256" y="2797"/>
              <a:ext cx="14" cy="7"/>
            </a:xfrm>
            <a:custGeom>
              <a:avLst/>
              <a:gdLst>
                <a:gd name="T0" fmla="*/ 1 w 2"/>
                <a:gd name="T1" fmla="*/ 1 h 1"/>
                <a:gd name="T2" fmla="*/ 2 w 2"/>
                <a:gd name="T3" fmla="*/ 1 h 1"/>
                <a:gd name="T4" fmla="*/ 1 w 2"/>
                <a:gd name="T5" fmla="*/ 1 h 1"/>
                <a:gd name="T6" fmla="*/ 1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1"/>
                  </a:cubicBezTo>
                  <a:cubicBezTo>
                    <a:pt x="2" y="1"/>
                    <a:pt x="2" y="1"/>
                    <a:pt x="1" y="1"/>
                  </a:cubicBezTo>
                  <a:cubicBezTo>
                    <a:pt x="1" y="1"/>
                    <a:pt x="1" y="1"/>
                    <a:pt x="1"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6" name="Freeform 95"/>
            <p:cNvSpPr/>
            <p:nvPr/>
          </p:nvSpPr>
          <p:spPr bwMode="auto">
            <a:xfrm>
              <a:off x="1680" y="1526"/>
              <a:ext cx="7" cy="7"/>
            </a:xfrm>
            <a:custGeom>
              <a:avLst/>
              <a:gdLst>
                <a:gd name="T0" fmla="*/ 0 w 1"/>
                <a:gd name="T1" fmla="*/ 0 h 1"/>
                <a:gd name="T2" fmla="*/ 0 w 1"/>
                <a:gd name="T3" fmla="*/ 1 h 1"/>
                <a:gd name="T4" fmla="*/ 0 w 1"/>
                <a:gd name="T5" fmla="*/ 1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1"/>
                    <a:pt x="1" y="1"/>
                    <a:pt x="0" y="1"/>
                  </a:cubicBez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7" name="Freeform 96"/>
            <p:cNvSpPr/>
            <p:nvPr/>
          </p:nvSpPr>
          <p:spPr bwMode="auto">
            <a:xfrm>
              <a:off x="2490" y="1415"/>
              <a:ext cx="7"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1" y="0"/>
                    <a:pt x="1"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8" name="Freeform 97"/>
            <p:cNvSpPr/>
            <p:nvPr/>
          </p:nvSpPr>
          <p:spPr bwMode="auto">
            <a:xfrm>
              <a:off x="1282" y="1699"/>
              <a:ext cx="7" cy="6"/>
            </a:xfrm>
            <a:custGeom>
              <a:avLst/>
              <a:gdLst>
                <a:gd name="T0" fmla="*/ 1 w 1"/>
                <a:gd name="T1" fmla="*/ 1 h 1"/>
                <a:gd name="T2" fmla="*/ 1 w 1"/>
                <a:gd name="T3" fmla="*/ 1 h 1"/>
                <a:gd name="T4" fmla="*/ 0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0" y="1"/>
                    <a:pt x="0" y="1"/>
                    <a:pt x="0" y="1"/>
                  </a:cubicBezTo>
                  <a:cubicBezTo>
                    <a:pt x="0" y="1"/>
                    <a:pt x="0"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9" name="Freeform 98"/>
            <p:cNvSpPr/>
            <p:nvPr/>
          </p:nvSpPr>
          <p:spPr bwMode="auto">
            <a:xfrm>
              <a:off x="658" y="1982"/>
              <a:ext cx="7" cy="7"/>
            </a:xfrm>
            <a:custGeom>
              <a:avLst/>
              <a:gdLst>
                <a:gd name="T0" fmla="*/ 0 w 1"/>
                <a:gd name="T1" fmla="*/ 0 h 1"/>
                <a:gd name="T2" fmla="*/ 0 w 1"/>
                <a:gd name="T3" fmla="*/ 0 h 1"/>
                <a:gd name="T4" fmla="*/ 1 w 1"/>
                <a:gd name="T5" fmla="*/ 0 h 1"/>
                <a:gd name="T6" fmla="*/ 1 w 1"/>
                <a:gd name="T7" fmla="*/ 0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1" y="0"/>
                    <a:pt x="1" y="0"/>
                  </a:cubicBezTo>
                  <a:cubicBezTo>
                    <a:pt x="1" y="0"/>
                    <a:pt x="1" y="0"/>
                    <a:pt x="1" y="0"/>
                  </a:cubicBezTo>
                  <a:cubicBezTo>
                    <a:pt x="1" y="0"/>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0" name="Freeform 99"/>
            <p:cNvSpPr/>
            <p:nvPr/>
          </p:nvSpPr>
          <p:spPr bwMode="auto">
            <a:xfrm>
              <a:off x="1200" y="1657"/>
              <a:ext cx="7"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2" name="Oval 100"/>
            <p:cNvSpPr>
              <a:spLocks noChangeArrowheads="1"/>
            </p:cNvSpPr>
            <p:nvPr/>
          </p:nvSpPr>
          <p:spPr bwMode="auto">
            <a:xfrm>
              <a:off x="1220" y="262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3" name="Freeform 101"/>
            <p:cNvSpPr/>
            <p:nvPr/>
          </p:nvSpPr>
          <p:spPr bwMode="auto">
            <a:xfrm>
              <a:off x="644" y="1968"/>
              <a:ext cx="7" cy="7"/>
            </a:xfrm>
            <a:custGeom>
              <a:avLst/>
              <a:gdLst>
                <a:gd name="T0" fmla="*/ 1 w 1"/>
                <a:gd name="T1" fmla="*/ 0 h 1"/>
                <a:gd name="T2" fmla="*/ 1 w 1"/>
                <a:gd name="T3" fmla="*/ 0 h 1"/>
                <a:gd name="T4" fmla="*/ 0 w 1"/>
                <a:gd name="T5" fmla="*/ 1 h 1"/>
                <a:gd name="T6" fmla="*/ 0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0" y="0"/>
                    <a:pt x="0" y="0"/>
                    <a:pt x="0" y="1"/>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4" name="Oval 102"/>
            <p:cNvSpPr>
              <a:spLocks noChangeArrowheads="1"/>
            </p:cNvSpPr>
            <p:nvPr/>
          </p:nvSpPr>
          <p:spPr bwMode="auto">
            <a:xfrm>
              <a:off x="932" y="175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5" name="Freeform 103"/>
            <p:cNvSpPr/>
            <p:nvPr/>
          </p:nvSpPr>
          <p:spPr bwMode="auto">
            <a:xfrm>
              <a:off x="2353" y="2624"/>
              <a:ext cx="13" cy="7"/>
            </a:xfrm>
            <a:custGeom>
              <a:avLst/>
              <a:gdLst>
                <a:gd name="T0" fmla="*/ 2 w 2"/>
                <a:gd name="T1" fmla="*/ 0 h 1"/>
                <a:gd name="T2" fmla="*/ 1 w 2"/>
                <a:gd name="T3" fmla="*/ 0 h 1"/>
                <a:gd name="T4" fmla="*/ 0 w 2"/>
                <a:gd name="T5" fmla="*/ 0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1"/>
                    <a:pt x="1" y="1"/>
                    <a:pt x="0" y="0"/>
                  </a:cubicBezTo>
                  <a:cubicBezTo>
                    <a:pt x="0" y="0"/>
                    <a:pt x="0"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6" name="Freeform 104"/>
            <p:cNvSpPr/>
            <p:nvPr/>
          </p:nvSpPr>
          <p:spPr bwMode="auto">
            <a:xfrm>
              <a:off x="2785" y="2728"/>
              <a:ext cx="7" cy="6"/>
            </a:xfrm>
            <a:custGeom>
              <a:avLst/>
              <a:gdLst>
                <a:gd name="T0" fmla="*/ 0 w 1"/>
                <a:gd name="T1" fmla="*/ 0 h 1"/>
                <a:gd name="T2" fmla="*/ 1 w 1"/>
                <a:gd name="T3" fmla="*/ 1 h 1"/>
                <a:gd name="T4" fmla="*/ 0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1"/>
                    <a:pt x="1" y="1"/>
                  </a:cubicBezTo>
                  <a:cubicBezTo>
                    <a:pt x="1" y="1"/>
                    <a:pt x="1"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7" name="Freeform 105"/>
            <p:cNvSpPr/>
            <p:nvPr/>
          </p:nvSpPr>
          <p:spPr bwMode="auto">
            <a:xfrm>
              <a:off x="2853" y="1574"/>
              <a:ext cx="0" cy="7"/>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8" name="Freeform 106"/>
            <p:cNvSpPr/>
            <p:nvPr/>
          </p:nvSpPr>
          <p:spPr bwMode="auto">
            <a:xfrm>
              <a:off x="1907" y="2790"/>
              <a:ext cx="0" cy="7"/>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9" name="Oval 107"/>
            <p:cNvSpPr>
              <a:spLocks noChangeArrowheads="1"/>
            </p:cNvSpPr>
            <p:nvPr/>
          </p:nvSpPr>
          <p:spPr bwMode="auto">
            <a:xfrm>
              <a:off x="2236" y="2748"/>
              <a:ext cx="7" cy="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0" name="Freeform 108"/>
            <p:cNvSpPr/>
            <p:nvPr/>
          </p:nvSpPr>
          <p:spPr bwMode="auto">
            <a:xfrm>
              <a:off x="1131" y="1664"/>
              <a:ext cx="7"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1" name="Freeform 109"/>
            <p:cNvSpPr/>
            <p:nvPr/>
          </p:nvSpPr>
          <p:spPr bwMode="auto">
            <a:xfrm>
              <a:off x="3025" y="2030"/>
              <a:ext cx="0" cy="7"/>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0"/>
                    <a:pt x="0" y="0"/>
                    <a:pt x="0" y="0"/>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2" name="Freeform 110"/>
            <p:cNvSpPr/>
            <p:nvPr/>
          </p:nvSpPr>
          <p:spPr bwMode="auto">
            <a:xfrm>
              <a:off x="1632" y="2762"/>
              <a:ext cx="7" cy="7"/>
            </a:xfrm>
            <a:custGeom>
              <a:avLst/>
              <a:gdLst>
                <a:gd name="T0" fmla="*/ 0 w 1"/>
                <a:gd name="T1" fmla="*/ 1 h 1"/>
                <a:gd name="T2" fmla="*/ 1 w 1"/>
                <a:gd name="T3" fmla="*/ 0 h 1"/>
                <a:gd name="T4" fmla="*/ 1 w 1"/>
                <a:gd name="T5" fmla="*/ 1 h 1"/>
                <a:gd name="T6" fmla="*/ 1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0"/>
                    <a:pt x="1" y="0"/>
                  </a:cubicBezTo>
                  <a:cubicBezTo>
                    <a:pt x="1" y="0"/>
                    <a:pt x="1" y="0"/>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3" name="Freeform 111"/>
            <p:cNvSpPr/>
            <p:nvPr/>
          </p:nvSpPr>
          <p:spPr bwMode="auto">
            <a:xfrm>
              <a:off x="973" y="1754"/>
              <a:ext cx="7" cy="7"/>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0" y="1"/>
                    <a:pt x="0" y="1"/>
                    <a:pt x="0" y="1"/>
                  </a:cubicBezTo>
                  <a:cubicBezTo>
                    <a:pt x="1" y="1"/>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4" name="Freeform 112"/>
            <p:cNvSpPr/>
            <p:nvPr/>
          </p:nvSpPr>
          <p:spPr bwMode="auto">
            <a:xfrm>
              <a:off x="1440" y="2817"/>
              <a:ext cx="7" cy="7"/>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1" y="1"/>
                  </a:cubicBezTo>
                  <a:cubicBezTo>
                    <a:pt x="1"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5" name="Freeform 113"/>
            <p:cNvSpPr/>
            <p:nvPr/>
          </p:nvSpPr>
          <p:spPr bwMode="auto">
            <a:xfrm>
              <a:off x="1605" y="1533"/>
              <a:ext cx="7"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6" name="Freeform 114"/>
            <p:cNvSpPr/>
            <p:nvPr/>
          </p:nvSpPr>
          <p:spPr bwMode="auto">
            <a:xfrm>
              <a:off x="1804" y="2734"/>
              <a:ext cx="7"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7" name="Oval 115"/>
            <p:cNvSpPr>
              <a:spLocks noChangeArrowheads="1"/>
            </p:cNvSpPr>
            <p:nvPr/>
          </p:nvSpPr>
          <p:spPr bwMode="auto">
            <a:xfrm>
              <a:off x="1955" y="144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6" name="Oval 116"/>
            <p:cNvSpPr>
              <a:spLocks noChangeArrowheads="1"/>
            </p:cNvSpPr>
            <p:nvPr/>
          </p:nvSpPr>
          <p:spPr bwMode="auto">
            <a:xfrm>
              <a:off x="1907" y="2769"/>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7" name="Freeform 117"/>
            <p:cNvSpPr/>
            <p:nvPr/>
          </p:nvSpPr>
          <p:spPr bwMode="auto">
            <a:xfrm>
              <a:off x="2455" y="2596"/>
              <a:ext cx="7"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9" name="Freeform 118"/>
            <p:cNvSpPr/>
            <p:nvPr/>
          </p:nvSpPr>
          <p:spPr bwMode="auto">
            <a:xfrm>
              <a:off x="2497" y="2755"/>
              <a:ext cx="0" cy="7"/>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1" name="Oval 119"/>
            <p:cNvSpPr>
              <a:spLocks noChangeArrowheads="1"/>
            </p:cNvSpPr>
            <p:nvPr/>
          </p:nvSpPr>
          <p:spPr bwMode="auto">
            <a:xfrm>
              <a:off x="2435" y="280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2" name="Freeform 120"/>
            <p:cNvSpPr/>
            <p:nvPr/>
          </p:nvSpPr>
          <p:spPr bwMode="auto">
            <a:xfrm>
              <a:off x="1172" y="2665"/>
              <a:ext cx="7" cy="7"/>
            </a:xfrm>
            <a:custGeom>
              <a:avLst/>
              <a:gdLst>
                <a:gd name="T0" fmla="*/ 1 w 1"/>
                <a:gd name="T1" fmla="*/ 0 h 1"/>
                <a:gd name="T2" fmla="*/ 1 w 1"/>
                <a:gd name="T3" fmla="*/ 1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1" y="1"/>
                    <a:pt x="0" y="1"/>
                  </a:cubicBezTo>
                  <a:cubicBezTo>
                    <a:pt x="0"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3" name="Oval 121"/>
            <p:cNvSpPr>
              <a:spLocks noChangeArrowheads="1"/>
            </p:cNvSpPr>
            <p:nvPr/>
          </p:nvSpPr>
          <p:spPr bwMode="auto">
            <a:xfrm>
              <a:off x="2998" y="2134"/>
              <a:ext cx="1" cy="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5" name="Freeform 122"/>
            <p:cNvSpPr/>
            <p:nvPr/>
          </p:nvSpPr>
          <p:spPr bwMode="auto">
            <a:xfrm>
              <a:off x="898" y="1775"/>
              <a:ext cx="0" cy="6"/>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6" name="Freeform 123"/>
            <p:cNvSpPr/>
            <p:nvPr/>
          </p:nvSpPr>
          <p:spPr bwMode="auto">
            <a:xfrm>
              <a:off x="891" y="2541"/>
              <a:ext cx="7" cy="7"/>
            </a:xfrm>
            <a:custGeom>
              <a:avLst/>
              <a:gdLst>
                <a:gd name="T0" fmla="*/ 1 w 1"/>
                <a:gd name="T1" fmla="*/ 0 h 1"/>
                <a:gd name="T2" fmla="*/ 0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1"/>
                    <a:pt x="0" y="1"/>
                  </a:cubicBezTo>
                  <a:cubicBezTo>
                    <a:pt x="0" y="1"/>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7" name="Freeform 124"/>
            <p:cNvSpPr/>
            <p:nvPr/>
          </p:nvSpPr>
          <p:spPr bwMode="auto">
            <a:xfrm>
              <a:off x="1124" y="170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8" name="Oval 125"/>
            <p:cNvSpPr>
              <a:spLocks noChangeArrowheads="1"/>
            </p:cNvSpPr>
            <p:nvPr/>
          </p:nvSpPr>
          <p:spPr bwMode="auto">
            <a:xfrm>
              <a:off x="877" y="2520"/>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9" name="Freeform 126"/>
            <p:cNvSpPr/>
            <p:nvPr/>
          </p:nvSpPr>
          <p:spPr bwMode="auto">
            <a:xfrm>
              <a:off x="761" y="2375"/>
              <a:ext cx="7"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1"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0" name="Freeform 127"/>
            <p:cNvSpPr/>
            <p:nvPr/>
          </p:nvSpPr>
          <p:spPr bwMode="auto">
            <a:xfrm>
              <a:off x="2977" y="2230"/>
              <a:ext cx="0" cy="7"/>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1" name="Oval 128"/>
            <p:cNvSpPr>
              <a:spLocks noChangeArrowheads="1"/>
            </p:cNvSpPr>
            <p:nvPr/>
          </p:nvSpPr>
          <p:spPr bwMode="auto">
            <a:xfrm>
              <a:off x="1509" y="280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2" name="Freeform 129"/>
            <p:cNvSpPr/>
            <p:nvPr/>
          </p:nvSpPr>
          <p:spPr bwMode="auto">
            <a:xfrm>
              <a:off x="884" y="2548"/>
              <a:ext cx="0" cy="7"/>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3" name="Freeform 130"/>
            <p:cNvSpPr/>
            <p:nvPr/>
          </p:nvSpPr>
          <p:spPr bwMode="auto">
            <a:xfrm>
              <a:off x="2462" y="2589"/>
              <a:ext cx="7" cy="7"/>
            </a:xfrm>
            <a:custGeom>
              <a:avLst/>
              <a:gdLst>
                <a:gd name="T0" fmla="*/ 1 w 1"/>
                <a:gd name="T1" fmla="*/ 1 h 1"/>
                <a:gd name="T2" fmla="*/ 0 w 1"/>
                <a:gd name="T3" fmla="*/ 1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0" y="1"/>
                  </a:cubicBezTo>
                  <a:cubicBezTo>
                    <a:pt x="0" y="1"/>
                    <a:pt x="0" y="1"/>
                    <a:pt x="0" y="1"/>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4" name="Oval 131"/>
            <p:cNvSpPr>
              <a:spLocks noChangeArrowheads="1"/>
            </p:cNvSpPr>
            <p:nvPr/>
          </p:nvSpPr>
          <p:spPr bwMode="auto">
            <a:xfrm>
              <a:off x="2737" y="258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5" name="Freeform 132"/>
            <p:cNvSpPr/>
            <p:nvPr/>
          </p:nvSpPr>
          <p:spPr bwMode="auto">
            <a:xfrm>
              <a:off x="1680" y="2728"/>
              <a:ext cx="7" cy="0"/>
            </a:xfrm>
            <a:custGeom>
              <a:avLst/>
              <a:gdLst>
                <a:gd name="T0" fmla="*/ 1 w 1"/>
                <a:gd name="T1" fmla="*/ 1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6" name="Freeform 133"/>
            <p:cNvSpPr/>
            <p:nvPr/>
          </p:nvSpPr>
          <p:spPr bwMode="auto">
            <a:xfrm>
              <a:off x="877" y="2555"/>
              <a:ext cx="7"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7" name="Rectangle 134"/>
            <p:cNvSpPr>
              <a:spLocks noChangeArrowheads="1"/>
            </p:cNvSpPr>
            <p:nvPr/>
          </p:nvSpPr>
          <p:spPr bwMode="auto">
            <a:xfrm>
              <a:off x="1701" y="272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58" name="Freeform 135"/>
            <p:cNvSpPr/>
            <p:nvPr/>
          </p:nvSpPr>
          <p:spPr bwMode="auto">
            <a:xfrm>
              <a:off x="898" y="25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9" name="Rectangle 136"/>
            <p:cNvSpPr>
              <a:spLocks noChangeArrowheads="1"/>
            </p:cNvSpPr>
            <p:nvPr/>
          </p:nvSpPr>
          <p:spPr bwMode="auto">
            <a:xfrm>
              <a:off x="884" y="179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60" name="Freeform 137"/>
            <p:cNvSpPr/>
            <p:nvPr/>
          </p:nvSpPr>
          <p:spPr bwMode="auto">
            <a:xfrm>
              <a:off x="802" y="1823"/>
              <a:ext cx="0" cy="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1" name="Freeform 138"/>
            <p:cNvSpPr/>
            <p:nvPr/>
          </p:nvSpPr>
          <p:spPr bwMode="auto">
            <a:xfrm>
              <a:off x="795" y="1830"/>
              <a:ext cx="7"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2" name="Oval 139"/>
            <p:cNvSpPr>
              <a:spLocks noChangeArrowheads="1"/>
            </p:cNvSpPr>
            <p:nvPr/>
          </p:nvSpPr>
          <p:spPr bwMode="auto">
            <a:xfrm>
              <a:off x="877" y="1823"/>
              <a:ext cx="7"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3" name="Oval 140"/>
            <p:cNvSpPr>
              <a:spLocks noChangeArrowheads="1"/>
            </p:cNvSpPr>
            <p:nvPr/>
          </p:nvSpPr>
          <p:spPr bwMode="auto">
            <a:xfrm>
              <a:off x="1467" y="281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4" name="Oval 141"/>
            <p:cNvSpPr>
              <a:spLocks noChangeArrowheads="1"/>
            </p:cNvSpPr>
            <p:nvPr/>
          </p:nvSpPr>
          <p:spPr bwMode="auto">
            <a:xfrm>
              <a:off x="2311" y="263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5" name="Freeform 142"/>
            <p:cNvSpPr/>
            <p:nvPr/>
          </p:nvSpPr>
          <p:spPr bwMode="auto">
            <a:xfrm>
              <a:off x="2339" y="2624"/>
              <a:ext cx="7"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6" name="Freeform 143"/>
            <p:cNvSpPr/>
            <p:nvPr/>
          </p:nvSpPr>
          <p:spPr bwMode="auto">
            <a:xfrm>
              <a:off x="1673" y="2755"/>
              <a:ext cx="7"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0"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7" name="Rectangle 144"/>
            <p:cNvSpPr>
              <a:spLocks noChangeArrowheads="1"/>
            </p:cNvSpPr>
            <p:nvPr/>
          </p:nvSpPr>
          <p:spPr bwMode="auto">
            <a:xfrm>
              <a:off x="2167" y="281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68" name="Rectangle 145"/>
            <p:cNvSpPr>
              <a:spLocks noChangeArrowheads="1"/>
            </p:cNvSpPr>
            <p:nvPr/>
          </p:nvSpPr>
          <p:spPr bwMode="auto">
            <a:xfrm>
              <a:off x="2387" y="138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69" name="Freeform 146"/>
            <p:cNvSpPr/>
            <p:nvPr/>
          </p:nvSpPr>
          <p:spPr bwMode="auto">
            <a:xfrm>
              <a:off x="2414" y="2734"/>
              <a:ext cx="7"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0" name="Oval 147"/>
            <p:cNvSpPr>
              <a:spLocks noChangeArrowheads="1"/>
            </p:cNvSpPr>
            <p:nvPr/>
          </p:nvSpPr>
          <p:spPr bwMode="auto">
            <a:xfrm>
              <a:off x="2332" y="2790"/>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1" name="Oval 148"/>
            <p:cNvSpPr>
              <a:spLocks noChangeArrowheads="1"/>
            </p:cNvSpPr>
            <p:nvPr/>
          </p:nvSpPr>
          <p:spPr bwMode="auto">
            <a:xfrm>
              <a:off x="2407" y="2617"/>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2" name="Freeform 149"/>
            <p:cNvSpPr/>
            <p:nvPr/>
          </p:nvSpPr>
          <p:spPr bwMode="auto">
            <a:xfrm>
              <a:off x="2112" y="276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3" name="Oval 150"/>
            <p:cNvSpPr>
              <a:spLocks noChangeArrowheads="1"/>
            </p:cNvSpPr>
            <p:nvPr/>
          </p:nvSpPr>
          <p:spPr bwMode="auto">
            <a:xfrm>
              <a:off x="2428" y="278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4" name="Oval 151"/>
            <p:cNvSpPr>
              <a:spLocks noChangeArrowheads="1"/>
            </p:cNvSpPr>
            <p:nvPr/>
          </p:nvSpPr>
          <p:spPr bwMode="auto">
            <a:xfrm>
              <a:off x="2387" y="2810"/>
              <a:ext cx="7"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5" name="Oval 152"/>
            <p:cNvSpPr>
              <a:spLocks noChangeArrowheads="1"/>
            </p:cNvSpPr>
            <p:nvPr/>
          </p:nvSpPr>
          <p:spPr bwMode="auto">
            <a:xfrm>
              <a:off x="2943" y="173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6" name="Freeform 153"/>
            <p:cNvSpPr/>
            <p:nvPr/>
          </p:nvSpPr>
          <p:spPr bwMode="auto">
            <a:xfrm>
              <a:off x="2785" y="2755"/>
              <a:ext cx="0" cy="7"/>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7" name="Rectangle 154"/>
            <p:cNvSpPr>
              <a:spLocks noChangeArrowheads="1"/>
            </p:cNvSpPr>
            <p:nvPr/>
          </p:nvSpPr>
          <p:spPr bwMode="auto">
            <a:xfrm>
              <a:off x="1852" y="278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78" name="Freeform 155"/>
            <p:cNvSpPr/>
            <p:nvPr/>
          </p:nvSpPr>
          <p:spPr bwMode="auto">
            <a:xfrm>
              <a:off x="2853" y="15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9" name="Freeform 156"/>
            <p:cNvSpPr/>
            <p:nvPr/>
          </p:nvSpPr>
          <p:spPr bwMode="auto">
            <a:xfrm>
              <a:off x="2847" y="1567"/>
              <a:ext cx="6"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0" name="Freeform 157"/>
            <p:cNvSpPr/>
            <p:nvPr/>
          </p:nvSpPr>
          <p:spPr bwMode="auto">
            <a:xfrm>
              <a:off x="2476" y="2610"/>
              <a:ext cx="7"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1" name="Freeform 158"/>
            <p:cNvSpPr/>
            <p:nvPr/>
          </p:nvSpPr>
          <p:spPr bwMode="auto">
            <a:xfrm>
              <a:off x="2483" y="261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2" name="Freeform 159"/>
            <p:cNvSpPr/>
            <p:nvPr/>
          </p:nvSpPr>
          <p:spPr bwMode="auto">
            <a:xfrm>
              <a:off x="1097" y="26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3" name="Freeform 160"/>
            <p:cNvSpPr/>
            <p:nvPr/>
          </p:nvSpPr>
          <p:spPr bwMode="auto">
            <a:xfrm>
              <a:off x="1440" y="282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4" name="Rectangle 161"/>
            <p:cNvSpPr>
              <a:spLocks noChangeArrowheads="1"/>
            </p:cNvSpPr>
            <p:nvPr/>
          </p:nvSpPr>
          <p:spPr bwMode="auto">
            <a:xfrm>
              <a:off x="1461" y="281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85" name="Rectangle 162"/>
            <p:cNvSpPr>
              <a:spLocks noChangeArrowheads="1"/>
            </p:cNvSpPr>
            <p:nvPr/>
          </p:nvSpPr>
          <p:spPr bwMode="auto">
            <a:xfrm>
              <a:off x="2250" y="274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86" name="Freeform 163"/>
            <p:cNvSpPr/>
            <p:nvPr/>
          </p:nvSpPr>
          <p:spPr bwMode="auto">
            <a:xfrm>
              <a:off x="1598" y="278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7" name="Freeform 164"/>
            <p:cNvSpPr/>
            <p:nvPr/>
          </p:nvSpPr>
          <p:spPr bwMode="auto">
            <a:xfrm>
              <a:off x="2174" y="2810"/>
              <a:ext cx="0" cy="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8" name="Rectangle 165"/>
            <p:cNvSpPr>
              <a:spLocks noChangeArrowheads="1"/>
            </p:cNvSpPr>
            <p:nvPr/>
          </p:nvSpPr>
          <p:spPr bwMode="auto">
            <a:xfrm>
              <a:off x="788" y="198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89" name="Freeform 166"/>
            <p:cNvSpPr/>
            <p:nvPr/>
          </p:nvSpPr>
          <p:spPr bwMode="auto">
            <a:xfrm>
              <a:off x="1124" y="17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0" name="Freeform 167"/>
            <p:cNvSpPr/>
            <p:nvPr/>
          </p:nvSpPr>
          <p:spPr bwMode="auto">
            <a:xfrm>
              <a:off x="2414" y="273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1" name="Freeform 168"/>
            <p:cNvSpPr/>
            <p:nvPr/>
          </p:nvSpPr>
          <p:spPr bwMode="auto">
            <a:xfrm>
              <a:off x="788" y="19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2" name="Freeform 169"/>
            <p:cNvSpPr/>
            <p:nvPr/>
          </p:nvSpPr>
          <p:spPr bwMode="auto">
            <a:xfrm>
              <a:off x="843" y="187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3" name="Rectangle 170"/>
            <p:cNvSpPr>
              <a:spLocks noChangeArrowheads="1"/>
            </p:cNvSpPr>
            <p:nvPr/>
          </p:nvSpPr>
          <p:spPr bwMode="auto">
            <a:xfrm>
              <a:off x="2531" y="275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594" name="Freeform 171"/>
            <p:cNvSpPr/>
            <p:nvPr/>
          </p:nvSpPr>
          <p:spPr bwMode="auto">
            <a:xfrm>
              <a:off x="1413" y="2534"/>
              <a:ext cx="116" cy="62"/>
            </a:xfrm>
            <a:custGeom>
              <a:avLst/>
              <a:gdLst>
                <a:gd name="T0" fmla="*/ 14 w 17"/>
                <a:gd name="T1" fmla="*/ 3 h 9"/>
                <a:gd name="T2" fmla="*/ 14 w 17"/>
                <a:gd name="T3" fmla="*/ 3 h 9"/>
                <a:gd name="T4" fmla="*/ 9 w 17"/>
                <a:gd name="T5" fmla="*/ 5 h 9"/>
                <a:gd name="T6" fmla="*/ 5 w 17"/>
                <a:gd name="T7" fmla="*/ 7 h 9"/>
                <a:gd name="T8" fmla="*/ 2 w 17"/>
                <a:gd name="T9" fmla="*/ 8 h 9"/>
                <a:gd name="T10" fmla="*/ 2 w 17"/>
                <a:gd name="T11" fmla="*/ 9 h 9"/>
                <a:gd name="T12" fmla="*/ 0 w 17"/>
                <a:gd name="T13" fmla="*/ 9 h 9"/>
                <a:gd name="T14" fmla="*/ 1 w 17"/>
                <a:gd name="T15" fmla="*/ 8 h 9"/>
                <a:gd name="T16" fmla="*/ 2 w 17"/>
                <a:gd name="T17" fmla="*/ 7 h 9"/>
                <a:gd name="T18" fmla="*/ 1 w 17"/>
                <a:gd name="T19" fmla="*/ 6 h 9"/>
                <a:gd name="T20" fmla="*/ 2 w 17"/>
                <a:gd name="T21" fmla="*/ 6 h 9"/>
                <a:gd name="T22" fmla="*/ 9 w 17"/>
                <a:gd name="T23" fmla="*/ 4 h 9"/>
                <a:gd name="T24" fmla="*/ 13 w 17"/>
                <a:gd name="T25" fmla="*/ 2 h 9"/>
                <a:gd name="T26" fmla="*/ 16 w 17"/>
                <a:gd name="T27" fmla="*/ 0 h 9"/>
                <a:gd name="T28" fmla="*/ 17 w 17"/>
                <a:gd name="T29" fmla="*/ 0 h 9"/>
                <a:gd name="T30" fmla="*/ 16 w 17"/>
                <a:gd name="T31" fmla="*/ 1 h 9"/>
                <a:gd name="T32" fmla="*/ 14 w 17"/>
                <a:gd name="T3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9">
                  <a:moveTo>
                    <a:pt x="14" y="3"/>
                  </a:moveTo>
                  <a:cubicBezTo>
                    <a:pt x="14" y="3"/>
                    <a:pt x="14" y="3"/>
                    <a:pt x="14" y="3"/>
                  </a:cubicBezTo>
                  <a:cubicBezTo>
                    <a:pt x="12" y="3"/>
                    <a:pt x="10" y="4"/>
                    <a:pt x="9" y="5"/>
                  </a:cubicBezTo>
                  <a:cubicBezTo>
                    <a:pt x="8" y="6"/>
                    <a:pt x="6" y="7"/>
                    <a:pt x="5" y="7"/>
                  </a:cubicBezTo>
                  <a:cubicBezTo>
                    <a:pt x="4" y="7"/>
                    <a:pt x="3" y="7"/>
                    <a:pt x="2" y="8"/>
                  </a:cubicBezTo>
                  <a:cubicBezTo>
                    <a:pt x="2" y="8"/>
                    <a:pt x="2" y="9"/>
                    <a:pt x="2" y="9"/>
                  </a:cubicBezTo>
                  <a:cubicBezTo>
                    <a:pt x="1" y="9"/>
                    <a:pt x="1" y="9"/>
                    <a:pt x="0" y="9"/>
                  </a:cubicBezTo>
                  <a:cubicBezTo>
                    <a:pt x="0" y="8"/>
                    <a:pt x="1" y="8"/>
                    <a:pt x="1" y="8"/>
                  </a:cubicBezTo>
                  <a:cubicBezTo>
                    <a:pt x="2" y="8"/>
                    <a:pt x="2" y="7"/>
                    <a:pt x="2" y="7"/>
                  </a:cubicBezTo>
                  <a:cubicBezTo>
                    <a:pt x="1" y="6"/>
                    <a:pt x="1" y="6"/>
                    <a:pt x="1" y="6"/>
                  </a:cubicBezTo>
                  <a:cubicBezTo>
                    <a:pt x="2" y="6"/>
                    <a:pt x="2" y="6"/>
                    <a:pt x="2" y="6"/>
                  </a:cubicBezTo>
                  <a:cubicBezTo>
                    <a:pt x="5" y="6"/>
                    <a:pt x="7" y="6"/>
                    <a:pt x="9" y="4"/>
                  </a:cubicBezTo>
                  <a:cubicBezTo>
                    <a:pt x="10" y="2"/>
                    <a:pt x="12" y="3"/>
                    <a:pt x="13" y="2"/>
                  </a:cubicBezTo>
                  <a:cubicBezTo>
                    <a:pt x="13" y="1"/>
                    <a:pt x="15" y="0"/>
                    <a:pt x="16" y="0"/>
                  </a:cubicBezTo>
                  <a:cubicBezTo>
                    <a:pt x="16" y="0"/>
                    <a:pt x="17" y="0"/>
                    <a:pt x="17" y="0"/>
                  </a:cubicBezTo>
                  <a:cubicBezTo>
                    <a:pt x="17" y="1"/>
                    <a:pt x="16" y="1"/>
                    <a:pt x="16" y="1"/>
                  </a:cubicBezTo>
                  <a:cubicBezTo>
                    <a:pt x="15" y="1"/>
                    <a:pt x="15" y="3"/>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5" name="Freeform 172"/>
            <p:cNvSpPr/>
            <p:nvPr/>
          </p:nvSpPr>
          <p:spPr bwMode="auto">
            <a:xfrm>
              <a:off x="1536" y="2520"/>
              <a:ext cx="21" cy="21"/>
            </a:xfrm>
            <a:custGeom>
              <a:avLst/>
              <a:gdLst>
                <a:gd name="T0" fmla="*/ 1 w 3"/>
                <a:gd name="T1" fmla="*/ 2 h 3"/>
                <a:gd name="T2" fmla="*/ 0 w 3"/>
                <a:gd name="T3" fmla="*/ 2 h 3"/>
                <a:gd name="T4" fmla="*/ 1 w 3"/>
                <a:gd name="T5" fmla="*/ 0 h 3"/>
                <a:gd name="T6" fmla="*/ 3 w 3"/>
                <a:gd name="T7" fmla="*/ 1 h 3"/>
                <a:gd name="T8" fmla="*/ 1 w 3"/>
                <a:gd name="T9" fmla="*/ 2 h 3"/>
              </a:gdLst>
              <a:ahLst/>
              <a:cxnLst>
                <a:cxn ang="0">
                  <a:pos x="T0" y="T1"/>
                </a:cxn>
                <a:cxn ang="0">
                  <a:pos x="T2" y="T3"/>
                </a:cxn>
                <a:cxn ang="0">
                  <a:pos x="T4" y="T5"/>
                </a:cxn>
                <a:cxn ang="0">
                  <a:pos x="T6" y="T7"/>
                </a:cxn>
                <a:cxn ang="0">
                  <a:pos x="T8" y="T9"/>
                </a:cxn>
              </a:cxnLst>
              <a:rect l="0" t="0" r="r" b="b"/>
              <a:pathLst>
                <a:path w="3" h="3">
                  <a:moveTo>
                    <a:pt x="1" y="2"/>
                  </a:moveTo>
                  <a:cubicBezTo>
                    <a:pt x="1" y="3"/>
                    <a:pt x="0" y="3"/>
                    <a:pt x="0" y="2"/>
                  </a:cubicBezTo>
                  <a:cubicBezTo>
                    <a:pt x="0" y="1"/>
                    <a:pt x="0" y="1"/>
                    <a:pt x="1" y="0"/>
                  </a:cubicBezTo>
                  <a:cubicBezTo>
                    <a:pt x="2" y="0"/>
                    <a:pt x="3" y="0"/>
                    <a:pt x="3" y="1"/>
                  </a:cubicBezTo>
                  <a:cubicBezTo>
                    <a:pt x="3" y="2"/>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6" name="Freeform 173"/>
            <p:cNvSpPr/>
            <p:nvPr/>
          </p:nvSpPr>
          <p:spPr bwMode="auto">
            <a:xfrm>
              <a:off x="1563" y="2520"/>
              <a:ext cx="28" cy="7"/>
            </a:xfrm>
            <a:custGeom>
              <a:avLst/>
              <a:gdLst>
                <a:gd name="T0" fmla="*/ 1 w 4"/>
                <a:gd name="T1" fmla="*/ 0 h 1"/>
                <a:gd name="T2" fmla="*/ 4 w 4"/>
                <a:gd name="T3" fmla="*/ 0 h 1"/>
                <a:gd name="T4" fmla="*/ 1 w 4"/>
                <a:gd name="T5" fmla="*/ 1 h 1"/>
                <a:gd name="T6" fmla="*/ 0 w 4"/>
                <a:gd name="T7" fmla="*/ 1 h 1"/>
                <a:gd name="T8" fmla="*/ 1 w 4"/>
                <a:gd name="T9" fmla="*/ 0 h 1"/>
              </a:gdLst>
              <a:ahLst/>
              <a:cxnLst>
                <a:cxn ang="0">
                  <a:pos x="T0" y="T1"/>
                </a:cxn>
                <a:cxn ang="0">
                  <a:pos x="T2" y="T3"/>
                </a:cxn>
                <a:cxn ang="0">
                  <a:pos x="T4" y="T5"/>
                </a:cxn>
                <a:cxn ang="0">
                  <a:pos x="T6" y="T7"/>
                </a:cxn>
                <a:cxn ang="0">
                  <a:pos x="T8" y="T9"/>
                </a:cxn>
              </a:cxnLst>
              <a:rect l="0" t="0" r="r" b="b"/>
              <a:pathLst>
                <a:path w="4" h="1">
                  <a:moveTo>
                    <a:pt x="1" y="0"/>
                  </a:moveTo>
                  <a:cubicBezTo>
                    <a:pt x="2" y="0"/>
                    <a:pt x="3" y="0"/>
                    <a:pt x="4" y="0"/>
                  </a:cubicBezTo>
                  <a:cubicBezTo>
                    <a:pt x="3" y="1"/>
                    <a:pt x="2" y="0"/>
                    <a:pt x="1" y="1"/>
                  </a:cubicBezTo>
                  <a:cubicBezTo>
                    <a:pt x="1" y="1"/>
                    <a:pt x="0" y="1"/>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7" name="Freeform 174"/>
            <p:cNvSpPr/>
            <p:nvPr/>
          </p:nvSpPr>
          <p:spPr bwMode="auto">
            <a:xfrm>
              <a:off x="1625" y="2472"/>
              <a:ext cx="28" cy="21"/>
            </a:xfrm>
            <a:custGeom>
              <a:avLst/>
              <a:gdLst>
                <a:gd name="T0" fmla="*/ 4 w 4"/>
                <a:gd name="T1" fmla="*/ 2 h 3"/>
                <a:gd name="T2" fmla="*/ 1 w 4"/>
                <a:gd name="T3" fmla="*/ 3 h 3"/>
                <a:gd name="T4" fmla="*/ 0 w 4"/>
                <a:gd name="T5" fmla="*/ 2 h 3"/>
                <a:gd name="T6" fmla="*/ 1 w 4"/>
                <a:gd name="T7" fmla="*/ 2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1" y="3"/>
                  </a:cubicBezTo>
                  <a:cubicBezTo>
                    <a:pt x="1" y="3"/>
                    <a:pt x="1" y="2"/>
                    <a:pt x="0" y="2"/>
                  </a:cubicBezTo>
                  <a:cubicBezTo>
                    <a:pt x="0" y="2"/>
                    <a:pt x="0" y="2"/>
                    <a:pt x="1" y="2"/>
                  </a:cubicBezTo>
                  <a:cubicBezTo>
                    <a:pt x="2" y="2"/>
                    <a:pt x="3"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8" name="Freeform 175"/>
            <p:cNvSpPr/>
            <p:nvPr/>
          </p:nvSpPr>
          <p:spPr bwMode="auto">
            <a:xfrm>
              <a:off x="1303" y="2645"/>
              <a:ext cx="20" cy="14"/>
            </a:xfrm>
            <a:custGeom>
              <a:avLst/>
              <a:gdLst>
                <a:gd name="T0" fmla="*/ 1 w 3"/>
                <a:gd name="T1" fmla="*/ 0 h 2"/>
                <a:gd name="T2" fmla="*/ 3 w 3"/>
                <a:gd name="T3" fmla="*/ 1 h 2"/>
                <a:gd name="T4" fmla="*/ 2 w 3"/>
                <a:gd name="T5" fmla="*/ 1 h 2"/>
                <a:gd name="T6" fmla="*/ 0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2" y="0"/>
                    <a:pt x="2" y="0"/>
                    <a:pt x="3" y="1"/>
                  </a:cubicBezTo>
                  <a:cubicBezTo>
                    <a:pt x="3" y="1"/>
                    <a:pt x="3" y="2"/>
                    <a:pt x="2" y="1"/>
                  </a:cubicBezTo>
                  <a:cubicBezTo>
                    <a:pt x="2" y="1"/>
                    <a:pt x="1" y="2"/>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9" name="Freeform 176"/>
            <p:cNvSpPr/>
            <p:nvPr/>
          </p:nvSpPr>
          <p:spPr bwMode="auto">
            <a:xfrm>
              <a:off x="1337" y="2617"/>
              <a:ext cx="14" cy="14"/>
            </a:xfrm>
            <a:custGeom>
              <a:avLst/>
              <a:gdLst>
                <a:gd name="T0" fmla="*/ 1 w 2"/>
                <a:gd name="T1" fmla="*/ 0 h 2"/>
                <a:gd name="T2" fmla="*/ 2 w 2"/>
                <a:gd name="T3" fmla="*/ 1 h 2"/>
                <a:gd name="T4" fmla="*/ 1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2" y="0"/>
                    <a:pt x="2" y="1"/>
                  </a:cubicBezTo>
                  <a:cubicBezTo>
                    <a:pt x="2" y="1"/>
                    <a:pt x="2" y="2"/>
                    <a:pt x="1" y="2"/>
                  </a:cubicBezTo>
                  <a:cubicBezTo>
                    <a:pt x="1" y="2"/>
                    <a:pt x="0" y="2"/>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0" name="Freeform 177"/>
            <p:cNvSpPr/>
            <p:nvPr/>
          </p:nvSpPr>
          <p:spPr bwMode="auto">
            <a:xfrm>
              <a:off x="1447" y="2548"/>
              <a:ext cx="14" cy="14"/>
            </a:xfrm>
            <a:custGeom>
              <a:avLst/>
              <a:gdLst>
                <a:gd name="T0" fmla="*/ 1 w 2"/>
                <a:gd name="T1" fmla="*/ 1 h 2"/>
                <a:gd name="T2" fmla="*/ 1 w 2"/>
                <a:gd name="T3" fmla="*/ 1 h 2"/>
                <a:gd name="T4" fmla="*/ 1 w 2"/>
                <a:gd name="T5" fmla="*/ 2 h 2"/>
                <a:gd name="T6" fmla="*/ 0 w 2"/>
                <a:gd name="T7" fmla="*/ 2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0"/>
                    <a:pt x="1" y="1"/>
                    <a:pt x="1" y="1"/>
                  </a:cubicBezTo>
                  <a:cubicBezTo>
                    <a:pt x="2" y="2"/>
                    <a:pt x="1" y="2"/>
                    <a:pt x="1" y="2"/>
                  </a:cubicBezTo>
                  <a:cubicBezTo>
                    <a:pt x="1" y="2"/>
                    <a:pt x="0" y="2"/>
                    <a:pt x="0" y="2"/>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1" name="Freeform 178"/>
            <p:cNvSpPr/>
            <p:nvPr/>
          </p:nvSpPr>
          <p:spPr bwMode="auto">
            <a:xfrm>
              <a:off x="1632" y="2465"/>
              <a:ext cx="14" cy="7"/>
            </a:xfrm>
            <a:custGeom>
              <a:avLst/>
              <a:gdLst>
                <a:gd name="T0" fmla="*/ 2 w 2"/>
                <a:gd name="T1" fmla="*/ 1 h 1"/>
                <a:gd name="T2" fmla="*/ 0 w 2"/>
                <a:gd name="T3" fmla="*/ 1 h 1"/>
                <a:gd name="T4" fmla="*/ 2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1"/>
                    <a:pt x="1" y="1"/>
                    <a:pt x="0" y="1"/>
                  </a:cubicBezTo>
                  <a:cubicBezTo>
                    <a:pt x="1" y="1"/>
                    <a:pt x="1" y="1"/>
                    <a:pt x="2" y="1"/>
                  </a:cubicBezTo>
                  <a:cubicBezTo>
                    <a:pt x="2" y="1"/>
                    <a:pt x="2" y="0"/>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2" name="Freeform 179"/>
            <p:cNvSpPr/>
            <p:nvPr/>
          </p:nvSpPr>
          <p:spPr bwMode="auto">
            <a:xfrm>
              <a:off x="1563" y="2548"/>
              <a:ext cx="7" cy="7"/>
            </a:xfrm>
            <a:custGeom>
              <a:avLst/>
              <a:gdLst>
                <a:gd name="T0" fmla="*/ 1 w 1"/>
                <a:gd name="T1" fmla="*/ 0 h 1"/>
                <a:gd name="T2" fmla="*/ 1 w 1"/>
                <a:gd name="T3" fmla="*/ 1 h 1"/>
                <a:gd name="T4" fmla="*/ 1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1"/>
                  </a:cubicBezTo>
                  <a:cubicBezTo>
                    <a:pt x="1" y="1"/>
                    <a:pt x="1" y="1"/>
                    <a:pt x="1" y="1"/>
                  </a:cubicBezTo>
                  <a:cubicBezTo>
                    <a:pt x="1" y="1"/>
                    <a:pt x="0" y="1"/>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3" name="Freeform 180"/>
            <p:cNvSpPr/>
            <p:nvPr/>
          </p:nvSpPr>
          <p:spPr bwMode="auto">
            <a:xfrm>
              <a:off x="1543" y="2562"/>
              <a:ext cx="7" cy="7"/>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0" y="1"/>
                  </a:cubicBezTo>
                  <a:cubicBezTo>
                    <a:pt x="0" y="1"/>
                    <a:pt x="0" y="1"/>
                    <a:pt x="0" y="1"/>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4" name="Freeform 181"/>
            <p:cNvSpPr/>
            <p:nvPr/>
          </p:nvSpPr>
          <p:spPr bwMode="auto">
            <a:xfrm>
              <a:off x="1632" y="2548"/>
              <a:ext cx="14" cy="14"/>
            </a:xfrm>
            <a:custGeom>
              <a:avLst/>
              <a:gdLst>
                <a:gd name="T0" fmla="*/ 1 w 2"/>
                <a:gd name="T1" fmla="*/ 2 h 2"/>
                <a:gd name="T2" fmla="*/ 0 w 2"/>
                <a:gd name="T3" fmla="*/ 1 h 2"/>
                <a:gd name="T4" fmla="*/ 1 w 2"/>
                <a:gd name="T5" fmla="*/ 1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0" y="1"/>
                    <a:pt x="0" y="1"/>
                  </a:cubicBezTo>
                  <a:cubicBezTo>
                    <a:pt x="1" y="0"/>
                    <a:pt x="1" y="1"/>
                    <a:pt x="1" y="1"/>
                  </a:cubicBezTo>
                  <a:cubicBezTo>
                    <a:pt x="2" y="1"/>
                    <a:pt x="1"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5" name="Freeform 182"/>
            <p:cNvSpPr/>
            <p:nvPr/>
          </p:nvSpPr>
          <p:spPr bwMode="auto">
            <a:xfrm>
              <a:off x="1653" y="2486"/>
              <a:ext cx="7"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6" name="Freeform 183"/>
            <p:cNvSpPr/>
            <p:nvPr/>
          </p:nvSpPr>
          <p:spPr bwMode="auto">
            <a:xfrm>
              <a:off x="1481" y="2527"/>
              <a:ext cx="7" cy="7"/>
            </a:xfrm>
            <a:custGeom>
              <a:avLst/>
              <a:gdLst>
                <a:gd name="T0" fmla="*/ 1 w 1"/>
                <a:gd name="T1" fmla="*/ 0 h 1"/>
                <a:gd name="T2" fmla="*/ 1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1" y="1"/>
                    <a:pt x="0"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7" name="Freeform 184"/>
            <p:cNvSpPr/>
            <p:nvPr/>
          </p:nvSpPr>
          <p:spPr bwMode="auto">
            <a:xfrm>
              <a:off x="1625" y="2472"/>
              <a:ext cx="0" cy="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8" name="Freeform 185"/>
            <p:cNvSpPr/>
            <p:nvPr/>
          </p:nvSpPr>
          <p:spPr bwMode="auto">
            <a:xfrm>
              <a:off x="1481" y="2583"/>
              <a:ext cx="7"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9" name="Oval 186"/>
            <p:cNvSpPr>
              <a:spLocks noChangeArrowheads="1"/>
            </p:cNvSpPr>
            <p:nvPr/>
          </p:nvSpPr>
          <p:spPr bwMode="auto">
            <a:xfrm>
              <a:off x="1653" y="258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0" name="Freeform 187"/>
            <p:cNvSpPr/>
            <p:nvPr/>
          </p:nvSpPr>
          <p:spPr bwMode="auto">
            <a:xfrm>
              <a:off x="1344" y="2631"/>
              <a:ext cx="7"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1" name="Oval 188"/>
            <p:cNvSpPr>
              <a:spLocks noChangeArrowheads="1"/>
            </p:cNvSpPr>
            <p:nvPr/>
          </p:nvSpPr>
          <p:spPr bwMode="auto">
            <a:xfrm>
              <a:off x="1666" y="2548"/>
              <a:ext cx="1" cy="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2" name="Oval 189"/>
            <p:cNvSpPr>
              <a:spLocks noChangeArrowheads="1"/>
            </p:cNvSpPr>
            <p:nvPr/>
          </p:nvSpPr>
          <p:spPr bwMode="auto">
            <a:xfrm>
              <a:off x="1433" y="2569"/>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3" name="Freeform 190"/>
            <p:cNvSpPr/>
            <p:nvPr/>
          </p:nvSpPr>
          <p:spPr bwMode="auto">
            <a:xfrm>
              <a:off x="1399" y="2576"/>
              <a:ext cx="0" cy="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4" name="Freeform 191"/>
            <p:cNvSpPr/>
            <p:nvPr/>
          </p:nvSpPr>
          <p:spPr bwMode="auto">
            <a:xfrm>
              <a:off x="1385" y="2576"/>
              <a:ext cx="0" cy="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5" name="Oval 192"/>
            <p:cNvSpPr>
              <a:spLocks noChangeArrowheads="1"/>
            </p:cNvSpPr>
            <p:nvPr/>
          </p:nvSpPr>
          <p:spPr bwMode="auto">
            <a:xfrm>
              <a:off x="1474" y="2541"/>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6" name="Freeform 193"/>
            <p:cNvSpPr/>
            <p:nvPr/>
          </p:nvSpPr>
          <p:spPr bwMode="auto">
            <a:xfrm>
              <a:off x="1282" y="2659"/>
              <a:ext cx="0" cy="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7" name="Freeform 194"/>
            <p:cNvSpPr/>
            <p:nvPr/>
          </p:nvSpPr>
          <p:spPr bwMode="auto">
            <a:xfrm>
              <a:off x="1310" y="1733"/>
              <a:ext cx="27" cy="14"/>
            </a:xfrm>
            <a:custGeom>
              <a:avLst/>
              <a:gdLst>
                <a:gd name="T0" fmla="*/ 1 w 4"/>
                <a:gd name="T1" fmla="*/ 1 h 2"/>
                <a:gd name="T2" fmla="*/ 2 w 4"/>
                <a:gd name="T3" fmla="*/ 1 h 2"/>
                <a:gd name="T4" fmla="*/ 4 w 4"/>
                <a:gd name="T5" fmla="*/ 0 h 2"/>
                <a:gd name="T6" fmla="*/ 2 w 4"/>
                <a:gd name="T7" fmla="*/ 1 h 2"/>
                <a:gd name="T8" fmla="*/ 2 w 4"/>
                <a:gd name="T9" fmla="*/ 1 h 2"/>
                <a:gd name="T10" fmla="*/ 0 w 4"/>
                <a:gd name="T11" fmla="*/ 2 h 2"/>
                <a:gd name="T12" fmla="*/ 1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1" y="1"/>
                  </a:moveTo>
                  <a:cubicBezTo>
                    <a:pt x="2" y="1"/>
                    <a:pt x="2" y="1"/>
                    <a:pt x="2" y="1"/>
                  </a:cubicBezTo>
                  <a:cubicBezTo>
                    <a:pt x="3" y="1"/>
                    <a:pt x="3" y="0"/>
                    <a:pt x="4" y="0"/>
                  </a:cubicBezTo>
                  <a:cubicBezTo>
                    <a:pt x="3" y="1"/>
                    <a:pt x="3" y="1"/>
                    <a:pt x="2" y="1"/>
                  </a:cubicBezTo>
                  <a:cubicBezTo>
                    <a:pt x="2" y="1"/>
                    <a:pt x="2" y="1"/>
                    <a:pt x="2" y="1"/>
                  </a:cubicBezTo>
                  <a:cubicBezTo>
                    <a:pt x="1" y="1"/>
                    <a:pt x="0" y="2"/>
                    <a:pt x="0" y="2"/>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8" name="Freeform 195"/>
            <p:cNvSpPr/>
            <p:nvPr/>
          </p:nvSpPr>
          <p:spPr bwMode="auto">
            <a:xfrm>
              <a:off x="1344" y="1705"/>
              <a:ext cx="27" cy="14"/>
            </a:xfrm>
            <a:custGeom>
              <a:avLst/>
              <a:gdLst>
                <a:gd name="T0" fmla="*/ 2 w 4"/>
                <a:gd name="T1" fmla="*/ 1 h 2"/>
                <a:gd name="T2" fmla="*/ 2 w 4"/>
                <a:gd name="T3" fmla="*/ 1 h 2"/>
                <a:gd name="T4" fmla="*/ 0 w 4"/>
                <a:gd name="T5" fmla="*/ 1 h 2"/>
                <a:gd name="T6" fmla="*/ 1 w 4"/>
                <a:gd name="T7" fmla="*/ 1 h 2"/>
                <a:gd name="T8" fmla="*/ 2 w 4"/>
                <a:gd name="T9" fmla="*/ 0 h 2"/>
                <a:gd name="T10" fmla="*/ 3 w 4"/>
                <a:gd name="T11" fmla="*/ 0 h 2"/>
                <a:gd name="T12" fmla="*/ 2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1"/>
                  </a:moveTo>
                  <a:cubicBezTo>
                    <a:pt x="2" y="1"/>
                    <a:pt x="2" y="1"/>
                    <a:pt x="2" y="1"/>
                  </a:cubicBezTo>
                  <a:cubicBezTo>
                    <a:pt x="1" y="2"/>
                    <a:pt x="0" y="2"/>
                    <a:pt x="0" y="1"/>
                  </a:cubicBezTo>
                  <a:cubicBezTo>
                    <a:pt x="0" y="1"/>
                    <a:pt x="1" y="1"/>
                    <a:pt x="1" y="1"/>
                  </a:cubicBezTo>
                  <a:cubicBezTo>
                    <a:pt x="2" y="1"/>
                    <a:pt x="2" y="1"/>
                    <a:pt x="2" y="0"/>
                  </a:cubicBezTo>
                  <a:cubicBezTo>
                    <a:pt x="2" y="0"/>
                    <a:pt x="3" y="0"/>
                    <a:pt x="3" y="0"/>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9" name="Freeform 196"/>
            <p:cNvSpPr/>
            <p:nvPr/>
          </p:nvSpPr>
          <p:spPr bwMode="auto">
            <a:xfrm>
              <a:off x="1234" y="1775"/>
              <a:ext cx="14" cy="6"/>
            </a:xfrm>
            <a:custGeom>
              <a:avLst/>
              <a:gdLst>
                <a:gd name="T0" fmla="*/ 2 w 2"/>
                <a:gd name="T1" fmla="*/ 0 h 1"/>
                <a:gd name="T2" fmla="*/ 1 w 2"/>
                <a:gd name="T3" fmla="*/ 1 h 1"/>
                <a:gd name="T4" fmla="*/ 0 w 2"/>
                <a:gd name="T5" fmla="*/ 1 h 1"/>
                <a:gd name="T6" fmla="*/ 1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1"/>
                    <a:pt x="1" y="1"/>
                    <a:pt x="1" y="1"/>
                  </a:cubicBezTo>
                  <a:cubicBezTo>
                    <a:pt x="1" y="1"/>
                    <a:pt x="0" y="1"/>
                    <a:pt x="0" y="1"/>
                  </a:cubicBezTo>
                  <a:cubicBezTo>
                    <a:pt x="0" y="0"/>
                    <a:pt x="0" y="0"/>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0" name="Freeform 197"/>
            <p:cNvSpPr/>
            <p:nvPr/>
          </p:nvSpPr>
          <p:spPr bwMode="auto">
            <a:xfrm>
              <a:off x="1042" y="1823"/>
              <a:ext cx="14" cy="14"/>
            </a:xfrm>
            <a:custGeom>
              <a:avLst/>
              <a:gdLst>
                <a:gd name="T0" fmla="*/ 2 w 2"/>
                <a:gd name="T1" fmla="*/ 1 h 2"/>
                <a:gd name="T2" fmla="*/ 1 w 2"/>
                <a:gd name="T3" fmla="*/ 1 h 2"/>
                <a:gd name="T4" fmla="*/ 0 w 2"/>
                <a:gd name="T5" fmla="*/ 1 h 2"/>
                <a:gd name="T6" fmla="*/ 1 w 2"/>
                <a:gd name="T7" fmla="*/ 1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1" y="1"/>
                    <a:pt x="1" y="1"/>
                  </a:cubicBezTo>
                  <a:cubicBezTo>
                    <a:pt x="1" y="2"/>
                    <a:pt x="0" y="1"/>
                    <a:pt x="0" y="1"/>
                  </a:cubicBezTo>
                  <a:cubicBezTo>
                    <a:pt x="0" y="1"/>
                    <a:pt x="1" y="1"/>
                    <a:pt x="1" y="1"/>
                  </a:cubicBezTo>
                  <a:cubicBezTo>
                    <a:pt x="2" y="1"/>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1" name="Freeform 198"/>
            <p:cNvSpPr/>
            <p:nvPr/>
          </p:nvSpPr>
          <p:spPr bwMode="auto">
            <a:xfrm>
              <a:off x="1227" y="1761"/>
              <a:ext cx="14" cy="7"/>
            </a:xfrm>
            <a:custGeom>
              <a:avLst/>
              <a:gdLst>
                <a:gd name="T0" fmla="*/ 1 w 2"/>
                <a:gd name="T1" fmla="*/ 1 h 1"/>
                <a:gd name="T2" fmla="*/ 2 w 2"/>
                <a:gd name="T3" fmla="*/ 1 h 1"/>
                <a:gd name="T4" fmla="*/ 2 w 2"/>
                <a:gd name="T5" fmla="*/ 1 h 1"/>
                <a:gd name="T6" fmla="*/ 1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0"/>
                    <a:pt x="2" y="0"/>
                    <a:pt x="2" y="1"/>
                  </a:cubicBezTo>
                  <a:cubicBezTo>
                    <a:pt x="2" y="1"/>
                    <a:pt x="2" y="1"/>
                    <a:pt x="2" y="1"/>
                  </a:cubicBezTo>
                  <a:cubicBezTo>
                    <a:pt x="1" y="1"/>
                    <a:pt x="1" y="1"/>
                    <a:pt x="1"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2" name="Freeform 199"/>
            <p:cNvSpPr/>
            <p:nvPr/>
          </p:nvSpPr>
          <p:spPr bwMode="auto">
            <a:xfrm>
              <a:off x="1042" y="1850"/>
              <a:ext cx="14" cy="14"/>
            </a:xfrm>
            <a:custGeom>
              <a:avLst/>
              <a:gdLst>
                <a:gd name="T0" fmla="*/ 1 w 2"/>
                <a:gd name="T1" fmla="*/ 1 h 2"/>
                <a:gd name="T2" fmla="*/ 2 w 2"/>
                <a:gd name="T3" fmla="*/ 1 h 2"/>
                <a:gd name="T4" fmla="*/ 1 w 2"/>
                <a:gd name="T5" fmla="*/ 1 h 2"/>
                <a:gd name="T6" fmla="*/ 0 w 2"/>
                <a:gd name="T7" fmla="*/ 1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1" y="1"/>
                    <a:pt x="1" y="0"/>
                    <a:pt x="2" y="1"/>
                  </a:cubicBezTo>
                  <a:cubicBezTo>
                    <a:pt x="2" y="1"/>
                    <a:pt x="1" y="1"/>
                    <a:pt x="1" y="1"/>
                  </a:cubicBezTo>
                  <a:cubicBezTo>
                    <a:pt x="1" y="1"/>
                    <a:pt x="0" y="2"/>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3" name="Oval 200"/>
            <p:cNvSpPr>
              <a:spLocks noChangeArrowheads="1"/>
            </p:cNvSpPr>
            <p:nvPr/>
          </p:nvSpPr>
          <p:spPr bwMode="auto">
            <a:xfrm>
              <a:off x="1268" y="1754"/>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4" name="Oval 201"/>
            <p:cNvSpPr>
              <a:spLocks noChangeArrowheads="1"/>
            </p:cNvSpPr>
            <p:nvPr/>
          </p:nvSpPr>
          <p:spPr bwMode="auto">
            <a:xfrm>
              <a:off x="1371" y="1719"/>
              <a:ext cx="7"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5" name="Rectangle 202"/>
            <p:cNvSpPr>
              <a:spLocks noChangeArrowheads="1"/>
            </p:cNvSpPr>
            <p:nvPr/>
          </p:nvSpPr>
          <p:spPr bwMode="auto">
            <a:xfrm>
              <a:off x="1289" y="174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26" name="Oval 203"/>
            <p:cNvSpPr>
              <a:spLocks noChangeArrowheads="1"/>
            </p:cNvSpPr>
            <p:nvPr/>
          </p:nvSpPr>
          <p:spPr bwMode="auto">
            <a:xfrm>
              <a:off x="1076" y="1816"/>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7" name="Freeform 204"/>
            <p:cNvSpPr/>
            <p:nvPr/>
          </p:nvSpPr>
          <p:spPr bwMode="auto">
            <a:xfrm>
              <a:off x="1118" y="1809"/>
              <a:ext cx="6"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cxnSp>
        <p:nvCxnSpPr>
          <p:cNvPr id="71" name="直接连接符 70"/>
          <p:cNvCxnSpPr/>
          <p:nvPr/>
        </p:nvCxnSpPr>
        <p:spPr>
          <a:xfrm flipH="1" flipV="1">
            <a:off x="4445" y="947420"/>
            <a:ext cx="948055" cy="9525"/>
          </a:xfrm>
          <a:prstGeom prst="line">
            <a:avLst/>
          </a:prstGeom>
          <a:ln>
            <a:solidFill>
              <a:schemeClr val="bg1"/>
            </a:solidFill>
            <a:headEnd type="diamon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123565" y="1979930"/>
            <a:ext cx="7068820" cy="2014855"/>
          </a:xfrm>
          <a:prstGeom prst="rect">
            <a:avLst/>
          </a:prstGeom>
          <a:noFill/>
        </p:spPr>
        <p:txBody>
          <a:bodyPr wrap="square" rtlCol="0">
            <a:spAutoFit/>
          </a:bodyPr>
          <a:p>
            <a:pPr algn="ctr"/>
            <a:r>
              <a:rPr lang="zh-CN" altLang="en-US" sz="12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rPr>
              <a:t>感谢聆听</a:t>
            </a:r>
            <a:endParaRPr lang="zh-CN" altLang="en-US" sz="12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endParaRPr>
          </a:p>
        </p:txBody>
      </p:sp>
      <p:sp>
        <p:nvSpPr>
          <p:cNvPr id="9" name="文本框 8"/>
          <p:cNvSpPr txBox="1"/>
          <p:nvPr/>
        </p:nvSpPr>
        <p:spPr>
          <a:xfrm>
            <a:off x="3462020" y="5236210"/>
            <a:ext cx="8334375" cy="922020"/>
          </a:xfrm>
          <a:prstGeom prst="rect">
            <a:avLst/>
          </a:prstGeom>
          <a:noFill/>
        </p:spPr>
        <p:txBody>
          <a:bodyPr wrap="square" rtlCol="0" anchor="t">
            <a:spAutoFit/>
          </a:bodyPr>
          <a:p>
            <a:pPr algn="r"/>
            <a:r>
              <a:rPr lang="en-US" altLang="zh-CN" sz="5400">
                <a:solidFill>
                  <a:schemeClr val="bg1">
                    <a:alpha val="60000"/>
                  </a:schemeClr>
                </a:solidFill>
                <a:latin typeface="Impact" panose="020B0806030902050204" charset="0"/>
                <a:ea typeface="迷你简平和" panose="03000509000000000000" charset="-122"/>
                <a:cs typeface="Impact" panose="020B0806030902050204" charset="0"/>
              </a:rPr>
              <a:t>SCIENCE FICTION</a:t>
            </a:r>
            <a:endParaRPr lang="en-US" altLang="zh-CN" sz="5400">
              <a:solidFill>
                <a:schemeClr val="bg1">
                  <a:alpha val="60000"/>
                </a:schemeClr>
              </a:solidFill>
              <a:latin typeface="Impact" panose="020B0806030902050204" charset="0"/>
              <a:ea typeface="迷你简平和" panose="03000509000000000000" charset="-122"/>
              <a:cs typeface="Impact" panose="020B0806030902050204" charset="0"/>
            </a:endParaRPr>
          </a:p>
        </p:txBody>
      </p:sp>
      <p:sp>
        <p:nvSpPr>
          <p:cNvPr id="64" name="椭圆 63"/>
          <p:cNvSpPr/>
          <p:nvPr/>
        </p:nvSpPr>
        <p:spPr>
          <a:xfrm>
            <a:off x="1064260" y="736600"/>
            <a:ext cx="431800" cy="431800"/>
          </a:xfrm>
          <a:prstGeom prst="ellipse">
            <a:avLst/>
          </a:prstGeom>
          <a:gradFill>
            <a:gsLst>
              <a:gs pos="9000">
                <a:srgbClr val="7A9E9E"/>
              </a:gs>
              <a:gs pos="34000">
                <a:srgbClr val="467A90"/>
              </a:gs>
              <a:gs pos="94000">
                <a:srgbClr val="2D5370"/>
              </a:gs>
            </a:gsLst>
            <a:lin ang="158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sz="1600">
                <a:effectLst>
                  <a:outerShdw blurRad="38100" dist="38100" dir="2700000" algn="tl">
                    <a:srgbClr val="000000">
                      <a:alpha val="43137"/>
                    </a:srgbClr>
                  </a:outerShdw>
                </a:effectLst>
              </a:rPr>
              <a:t>刘</a:t>
            </a:r>
            <a:endParaRPr lang="zh-CN" altLang="zh-CN" sz="1600">
              <a:effectLst>
                <a:outerShdw blurRad="38100" dist="38100" dir="2700000" algn="tl">
                  <a:srgbClr val="000000">
                    <a:alpha val="43137"/>
                  </a:srgbClr>
                </a:outerShdw>
              </a:effectLst>
            </a:endParaRPr>
          </a:p>
        </p:txBody>
      </p:sp>
      <p:sp>
        <p:nvSpPr>
          <p:cNvPr id="65" name="椭圆 64"/>
          <p:cNvSpPr/>
          <p:nvPr/>
        </p:nvSpPr>
        <p:spPr>
          <a:xfrm>
            <a:off x="1490345" y="736600"/>
            <a:ext cx="431800" cy="431800"/>
          </a:xfrm>
          <a:prstGeom prst="ellipse">
            <a:avLst/>
          </a:prstGeom>
          <a:gradFill>
            <a:gsLst>
              <a:gs pos="9000">
                <a:srgbClr val="7A9E9E"/>
              </a:gs>
              <a:gs pos="34000">
                <a:srgbClr val="467A90"/>
              </a:gs>
              <a:gs pos="94000">
                <a:srgbClr val="2D5370"/>
              </a:gs>
            </a:gsLst>
            <a:lin ang="158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effectLst>
                  <a:outerShdw blurRad="38100" dist="38100" dir="2700000" algn="tl">
                    <a:srgbClr val="000000">
                      <a:alpha val="43137"/>
                    </a:srgbClr>
                  </a:outerShdw>
                </a:effectLst>
              </a:rPr>
              <a:t>慈</a:t>
            </a:r>
            <a:endParaRPr lang="zh-CN" altLang="en-US" sz="1600">
              <a:effectLst>
                <a:outerShdw blurRad="38100" dist="38100" dir="2700000" algn="tl">
                  <a:srgbClr val="000000">
                    <a:alpha val="43137"/>
                  </a:srgbClr>
                </a:outerShdw>
              </a:effectLst>
            </a:endParaRPr>
          </a:p>
        </p:txBody>
      </p:sp>
      <p:sp>
        <p:nvSpPr>
          <p:cNvPr id="66" name="椭圆 65"/>
          <p:cNvSpPr/>
          <p:nvPr/>
        </p:nvSpPr>
        <p:spPr>
          <a:xfrm>
            <a:off x="1916430" y="736600"/>
            <a:ext cx="431800" cy="431800"/>
          </a:xfrm>
          <a:prstGeom prst="ellipse">
            <a:avLst/>
          </a:prstGeom>
          <a:gradFill>
            <a:gsLst>
              <a:gs pos="9000">
                <a:srgbClr val="7A9E9E"/>
              </a:gs>
              <a:gs pos="34000">
                <a:srgbClr val="467A90"/>
              </a:gs>
              <a:gs pos="94000">
                <a:srgbClr val="2D5370"/>
              </a:gs>
            </a:gsLst>
            <a:lin ang="158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effectLst>
                  <a:outerShdw blurRad="38100" dist="38100" dir="2700000" algn="tl">
                    <a:srgbClr val="000000">
                      <a:alpha val="43137"/>
                    </a:srgbClr>
                  </a:outerShdw>
                </a:effectLst>
              </a:rPr>
              <a:t>欣</a:t>
            </a:r>
            <a:endParaRPr lang="zh-CN" altLang="en-US" sz="1600">
              <a:effectLst>
                <a:outerShdw blurRad="38100" dist="38100" dir="2700000" algn="tl">
                  <a:srgbClr val="000000">
                    <a:alpha val="43137"/>
                  </a:srgbClr>
                </a:outerShdw>
              </a:effectLst>
            </a:endParaRPr>
          </a:p>
        </p:txBody>
      </p:sp>
      <p:sp>
        <p:nvSpPr>
          <p:cNvPr id="67" name="椭圆 66"/>
          <p:cNvSpPr/>
          <p:nvPr/>
        </p:nvSpPr>
        <p:spPr>
          <a:xfrm>
            <a:off x="2342515" y="736600"/>
            <a:ext cx="431800" cy="431800"/>
          </a:xfrm>
          <a:prstGeom prst="ellipse">
            <a:avLst/>
          </a:prstGeom>
          <a:gradFill>
            <a:gsLst>
              <a:gs pos="9000">
                <a:srgbClr val="7A9E9E"/>
              </a:gs>
              <a:gs pos="34000">
                <a:srgbClr val="467A90"/>
              </a:gs>
              <a:gs pos="94000">
                <a:srgbClr val="2D5370"/>
              </a:gs>
            </a:gsLst>
            <a:lin ang="158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effectLst>
                  <a:outerShdw blurRad="38100" dist="38100" dir="2700000" algn="tl">
                    <a:srgbClr val="000000">
                      <a:alpha val="43137"/>
                    </a:srgbClr>
                  </a:outerShdw>
                </a:effectLst>
              </a:rPr>
              <a:t>作</a:t>
            </a:r>
            <a:endParaRPr lang="zh-CN" altLang="en-US" sz="1600">
              <a:effectLst>
                <a:outerShdw blurRad="38100" dist="38100" dir="2700000" algn="tl">
                  <a:srgbClr val="000000">
                    <a:alpha val="43137"/>
                  </a:srgbClr>
                </a:outerShdw>
              </a:effectLst>
            </a:endParaRPr>
          </a:p>
        </p:txBody>
      </p:sp>
      <p:sp>
        <p:nvSpPr>
          <p:cNvPr id="68" name="椭圆 67"/>
          <p:cNvSpPr/>
          <p:nvPr/>
        </p:nvSpPr>
        <p:spPr>
          <a:xfrm>
            <a:off x="2768600" y="736600"/>
            <a:ext cx="431800" cy="431800"/>
          </a:xfrm>
          <a:prstGeom prst="ellipse">
            <a:avLst/>
          </a:prstGeom>
          <a:gradFill>
            <a:gsLst>
              <a:gs pos="9000">
                <a:srgbClr val="7A9E9E"/>
              </a:gs>
              <a:gs pos="34000">
                <a:srgbClr val="467A90"/>
              </a:gs>
              <a:gs pos="94000">
                <a:srgbClr val="2D5370"/>
              </a:gs>
            </a:gsLst>
            <a:lin ang="158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effectLst>
                  <a:outerShdw blurRad="38100" dist="38100" dir="2700000" algn="tl">
                    <a:srgbClr val="000000">
                      <a:alpha val="43137"/>
                    </a:srgbClr>
                  </a:outerShdw>
                </a:effectLst>
              </a:rPr>
              <a:t>品</a:t>
            </a:r>
            <a:endParaRPr lang="zh-CN" altLang="en-US" sz="1600">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10" name="Group 205"/>
          <p:cNvGrpSpPr/>
          <p:nvPr/>
        </p:nvGrpSpPr>
        <p:grpSpPr bwMode="auto">
          <a:xfrm rot="20520000" flipH="1" flipV="1">
            <a:off x="-15875" y="1615440"/>
            <a:ext cx="10274300" cy="4147820"/>
            <a:chOff x="360" y="756"/>
            <a:chExt cx="6959" cy="2809"/>
          </a:xfrm>
          <a:solidFill>
            <a:srgbClr val="2E0F3A">
              <a:alpha val="56000"/>
            </a:srgbClr>
          </a:solidFill>
        </p:grpSpPr>
        <p:sp>
          <p:nvSpPr>
            <p:cNvPr id="11" name="Freeform 5"/>
            <p:cNvSpPr/>
            <p:nvPr/>
          </p:nvSpPr>
          <p:spPr bwMode="auto">
            <a:xfrm>
              <a:off x="7304" y="1094"/>
              <a:ext cx="15" cy="15"/>
            </a:xfrm>
            <a:custGeom>
              <a:avLst/>
              <a:gdLst>
                <a:gd name="T0" fmla="*/ 1 w 1"/>
                <a:gd name="T1" fmla="*/ 0 h 1"/>
                <a:gd name="T2" fmla="*/ 0 w 1"/>
                <a:gd name="T3" fmla="*/ 0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 name="Freeform 6"/>
            <p:cNvSpPr/>
            <p:nvPr/>
          </p:nvSpPr>
          <p:spPr bwMode="auto">
            <a:xfrm>
              <a:off x="6483" y="1063"/>
              <a:ext cx="821" cy="92"/>
            </a:xfrm>
            <a:custGeom>
              <a:avLst/>
              <a:gdLst>
                <a:gd name="T0" fmla="*/ 52 w 54"/>
                <a:gd name="T1" fmla="*/ 5 h 6"/>
                <a:gd name="T2" fmla="*/ 48 w 54"/>
                <a:gd name="T3" fmla="*/ 5 h 6"/>
                <a:gd name="T4" fmla="*/ 46 w 54"/>
                <a:gd name="T5" fmla="*/ 5 h 6"/>
                <a:gd name="T6" fmla="*/ 46 w 54"/>
                <a:gd name="T7" fmla="*/ 5 h 6"/>
                <a:gd name="T8" fmla="*/ 44 w 54"/>
                <a:gd name="T9" fmla="*/ 5 h 6"/>
                <a:gd name="T10" fmla="*/ 37 w 54"/>
                <a:gd name="T11" fmla="*/ 4 h 6"/>
                <a:gd name="T12" fmla="*/ 37 w 54"/>
                <a:gd name="T13" fmla="*/ 4 h 6"/>
                <a:gd name="T14" fmla="*/ 31 w 54"/>
                <a:gd name="T15" fmla="*/ 4 h 6"/>
                <a:gd name="T16" fmla="*/ 25 w 54"/>
                <a:gd name="T17" fmla="*/ 3 h 6"/>
                <a:gd name="T18" fmla="*/ 22 w 54"/>
                <a:gd name="T19" fmla="*/ 3 h 6"/>
                <a:gd name="T20" fmla="*/ 22 w 54"/>
                <a:gd name="T21" fmla="*/ 2 h 6"/>
                <a:gd name="T22" fmla="*/ 18 w 54"/>
                <a:gd name="T23" fmla="*/ 2 h 6"/>
                <a:gd name="T24" fmla="*/ 18 w 54"/>
                <a:gd name="T25" fmla="*/ 3 h 6"/>
                <a:gd name="T26" fmla="*/ 11 w 54"/>
                <a:gd name="T27" fmla="*/ 2 h 6"/>
                <a:gd name="T28" fmla="*/ 0 w 54"/>
                <a:gd name="T29" fmla="*/ 2 h 6"/>
                <a:gd name="T30" fmla="*/ 4 w 54"/>
                <a:gd name="T31" fmla="*/ 0 h 6"/>
                <a:gd name="T32" fmla="*/ 6 w 54"/>
                <a:gd name="T33" fmla="*/ 2 h 6"/>
                <a:gd name="T34" fmla="*/ 25 w 54"/>
                <a:gd name="T35" fmla="*/ 1 h 6"/>
                <a:gd name="T36" fmla="*/ 25 w 54"/>
                <a:gd name="T37" fmla="*/ 1 h 6"/>
                <a:gd name="T38" fmla="*/ 24 w 54"/>
                <a:gd name="T39" fmla="*/ 0 h 6"/>
                <a:gd name="T40" fmla="*/ 24 w 54"/>
                <a:gd name="T41" fmla="*/ 0 h 6"/>
                <a:gd name="T42" fmla="*/ 26 w 54"/>
                <a:gd name="T43" fmla="*/ 0 h 6"/>
                <a:gd name="T44" fmla="*/ 26 w 54"/>
                <a:gd name="T45" fmla="*/ 0 h 6"/>
                <a:gd name="T46" fmla="*/ 25 w 54"/>
                <a:gd name="T47" fmla="*/ 1 h 6"/>
                <a:gd name="T48" fmla="*/ 26 w 54"/>
                <a:gd name="T49" fmla="*/ 1 h 6"/>
                <a:gd name="T50" fmla="*/ 34 w 54"/>
                <a:gd name="T51" fmla="*/ 2 h 6"/>
                <a:gd name="T52" fmla="*/ 37 w 54"/>
                <a:gd name="T53" fmla="*/ 2 h 6"/>
                <a:gd name="T54" fmla="*/ 36 w 54"/>
                <a:gd name="T55" fmla="*/ 0 h 6"/>
                <a:gd name="T56" fmla="*/ 38 w 54"/>
                <a:gd name="T57" fmla="*/ 1 h 6"/>
                <a:gd name="T58" fmla="*/ 38 w 54"/>
                <a:gd name="T59" fmla="*/ 1 h 6"/>
                <a:gd name="T60" fmla="*/ 45 w 54"/>
                <a:gd name="T61" fmla="*/ 3 h 6"/>
                <a:gd name="T62" fmla="*/ 46 w 54"/>
                <a:gd name="T63" fmla="*/ 2 h 6"/>
                <a:gd name="T64" fmla="*/ 53 w 54"/>
                <a:gd name="T65" fmla="*/ 4 h 6"/>
                <a:gd name="T66" fmla="*/ 54 w 54"/>
                <a:gd name="T67" fmla="*/ 3 h 6"/>
                <a:gd name="T68" fmla="*/ 52 w 54"/>
                <a:gd name="T6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6">
                  <a:moveTo>
                    <a:pt x="52" y="5"/>
                  </a:moveTo>
                  <a:cubicBezTo>
                    <a:pt x="52" y="3"/>
                    <a:pt x="50" y="4"/>
                    <a:pt x="48" y="5"/>
                  </a:cubicBezTo>
                  <a:cubicBezTo>
                    <a:pt x="48" y="5"/>
                    <a:pt x="47" y="5"/>
                    <a:pt x="46" y="5"/>
                  </a:cubicBezTo>
                  <a:cubicBezTo>
                    <a:pt x="46" y="5"/>
                    <a:pt x="46" y="5"/>
                    <a:pt x="46" y="5"/>
                  </a:cubicBezTo>
                  <a:cubicBezTo>
                    <a:pt x="45" y="4"/>
                    <a:pt x="44" y="5"/>
                    <a:pt x="44" y="5"/>
                  </a:cubicBezTo>
                  <a:cubicBezTo>
                    <a:pt x="37" y="4"/>
                    <a:pt x="37" y="4"/>
                    <a:pt x="37" y="4"/>
                  </a:cubicBezTo>
                  <a:cubicBezTo>
                    <a:pt x="37" y="4"/>
                    <a:pt x="37" y="4"/>
                    <a:pt x="37" y="4"/>
                  </a:cubicBezTo>
                  <a:cubicBezTo>
                    <a:pt x="35" y="2"/>
                    <a:pt x="33" y="6"/>
                    <a:pt x="31" y="4"/>
                  </a:cubicBezTo>
                  <a:cubicBezTo>
                    <a:pt x="29" y="4"/>
                    <a:pt x="27" y="5"/>
                    <a:pt x="25" y="3"/>
                  </a:cubicBezTo>
                  <a:cubicBezTo>
                    <a:pt x="24" y="3"/>
                    <a:pt x="23" y="4"/>
                    <a:pt x="22" y="3"/>
                  </a:cubicBezTo>
                  <a:cubicBezTo>
                    <a:pt x="22" y="2"/>
                    <a:pt x="22" y="2"/>
                    <a:pt x="22" y="2"/>
                  </a:cubicBezTo>
                  <a:cubicBezTo>
                    <a:pt x="21" y="2"/>
                    <a:pt x="19" y="2"/>
                    <a:pt x="18" y="2"/>
                  </a:cubicBezTo>
                  <a:cubicBezTo>
                    <a:pt x="18" y="2"/>
                    <a:pt x="18" y="2"/>
                    <a:pt x="18" y="3"/>
                  </a:cubicBezTo>
                  <a:cubicBezTo>
                    <a:pt x="17" y="2"/>
                    <a:pt x="12" y="2"/>
                    <a:pt x="11" y="2"/>
                  </a:cubicBezTo>
                  <a:cubicBezTo>
                    <a:pt x="7" y="2"/>
                    <a:pt x="4" y="2"/>
                    <a:pt x="0" y="2"/>
                  </a:cubicBezTo>
                  <a:cubicBezTo>
                    <a:pt x="4" y="0"/>
                    <a:pt x="4" y="0"/>
                    <a:pt x="4" y="0"/>
                  </a:cubicBezTo>
                  <a:cubicBezTo>
                    <a:pt x="4" y="1"/>
                    <a:pt x="5" y="1"/>
                    <a:pt x="6" y="2"/>
                  </a:cubicBezTo>
                  <a:cubicBezTo>
                    <a:pt x="12" y="0"/>
                    <a:pt x="18" y="2"/>
                    <a:pt x="25" y="1"/>
                  </a:cubicBezTo>
                  <a:cubicBezTo>
                    <a:pt x="25" y="1"/>
                    <a:pt x="25" y="1"/>
                    <a:pt x="25" y="1"/>
                  </a:cubicBezTo>
                  <a:cubicBezTo>
                    <a:pt x="24" y="0"/>
                    <a:pt x="24" y="0"/>
                    <a:pt x="24" y="0"/>
                  </a:cubicBezTo>
                  <a:cubicBezTo>
                    <a:pt x="24" y="0"/>
                    <a:pt x="24" y="0"/>
                    <a:pt x="24" y="0"/>
                  </a:cubicBezTo>
                  <a:cubicBezTo>
                    <a:pt x="26" y="0"/>
                    <a:pt x="26" y="0"/>
                    <a:pt x="26" y="0"/>
                  </a:cubicBezTo>
                  <a:cubicBezTo>
                    <a:pt x="26" y="0"/>
                    <a:pt x="26" y="0"/>
                    <a:pt x="26" y="0"/>
                  </a:cubicBezTo>
                  <a:cubicBezTo>
                    <a:pt x="25" y="0"/>
                    <a:pt x="25" y="0"/>
                    <a:pt x="25" y="1"/>
                  </a:cubicBezTo>
                  <a:cubicBezTo>
                    <a:pt x="25" y="1"/>
                    <a:pt x="26" y="1"/>
                    <a:pt x="26" y="1"/>
                  </a:cubicBezTo>
                  <a:cubicBezTo>
                    <a:pt x="28" y="4"/>
                    <a:pt x="32" y="1"/>
                    <a:pt x="34" y="2"/>
                  </a:cubicBezTo>
                  <a:cubicBezTo>
                    <a:pt x="35" y="2"/>
                    <a:pt x="36" y="3"/>
                    <a:pt x="37" y="2"/>
                  </a:cubicBezTo>
                  <a:cubicBezTo>
                    <a:pt x="37" y="1"/>
                    <a:pt x="36" y="1"/>
                    <a:pt x="36" y="0"/>
                  </a:cubicBezTo>
                  <a:cubicBezTo>
                    <a:pt x="37" y="0"/>
                    <a:pt x="37" y="1"/>
                    <a:pt x="38" y="1"/>
                  </a:cubicBezTo>
                  <a:cubicBezTo>
                    <a:pt x="38" y="1"/>
                    <a:pt x="38" y="1"/>
                    <a:pt x="38" y="1"/>
                  </a:cubicBezTo>
                  <a:cubicBezTo>
                    <a:pt x="40" y="1"/>
                    <a:pt x="43" y="2"/>
                    <a:pt x="45" y="3"/>
                  </a:cubicBezTo>
                  <a:cubicBezTo>
                    <a:pt x="46" y="2"/>
                    <a:pt x="46" y="2"/>
                    <a:pt x="46" y="2"/>
                  </a:cubicBezTo>
                  <a:cubicBezTo>
                    <a:pt x="47" y="5"/>
                    <a:pt x="51" y="1"/>
                    <a:pt x="53" y="4"/>
                  </a:cubicBezTo>
                  <a:cubicBezTo>
                    <a:pt x="54" y="3"/>
                    <a:pt x="54" y="3"/>
                    <a:pt x="54" y="3"/>
                  </a:cubicBezTo>
                  <a:lnTo>
                    <a:pt x="5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 name="Freeform 7"/>
            <p:cNvSpPr/>
            <p:nvPr/>
          </p:nvSpPr>
          <p:spPr bwMode="auto">
            <a:xfrm>
              <a:off x="4523" y="1079"/>
              <a:ext cx="2416" cy="168"/>
            </a:xfrm>
            <a:custGeom>
              <a:avLst/>
              <a:gdLst>
                <a:gd name="T0" fmla="*/ 154 w 159"/>
                <a:gd name="T1" fmla="*/ 5 h 11"/>
                <a:gd name="T2" fmla="*/ 155 w 159"/>
                <a:gd name="T3" fmla="*/ 5 h 11"/>
                <a:gd name="T4" fmla="*/ 147 w 159"/>
                <a:gd name="T5" fmla="*/ 6 h 11"/>
                <a:gd name="T6" fmla="*/ 134 w 159"/>
                <a:gd name="T7" fmla="*/ 7 h 11"/>
                <a:gd name="T8" fmla="*/ 125 w 159"/>
                <a:gd name="T9" fmla="*/ 7 h 11"/>
                <a:gd name="T10" fmla="*/ 106 w 159"/>
                <a:gd name="T11" fmla="*/ 9 h 11"/>
                <a:gd name="T12" fmla="*/ 101 w 159"/>
                <a:gd name="T13" fmla="*/ 8 h 11"/>
                <a:gd name="T14" fmla="*/ 84 w 159"/>
                <a:gd name="T15" fmla="*/ 9 h 11"/>
                <a:gd name="T16" fmla="*/ 86 w 159"/>
                <a:gd name="T17" fmla="*/ 8 h 11"/>
                <a:gd name="T18" fmla="*/ 100 w 159"/>
                <a:gd name="T19" fmla="*/ 7 h 11"/>
                <a:gd name="T20" fmla="*/ 113 w 159"/>
                <a:gd name="T21" fmla="*/ 5 h 11"/>
                <a:gd name="T22" fmla="*/ 91 w 159"/>
                <a:gd name="T23" fmla="*/ 7 h 11"/>
                <a:gd name="T24" fmla="*/ 70 w 159"/>
                <a:gd name="T25" fmla="*/ 8 h 11"/>
                <a:gd name="T26" fmla="*/ 66 w 159"/>
                <a:gd name="T27" fmla="*/ 10 h 11"/>
                <a:gd name="T28" fmla="*/ 61 w 159"/>
                <a:gd name="T29" fmla="*/ 9 h 11"/>
                <a:gd name="T30" fmla="*/ 61 w 159"/>
                <a:gd name="T31" fmla="*/ 8 h 11"/>
                <a:gd name="T32" fmla="*/ 58 w 159"/>
                <a:gd name="T33" fmla="*/ 9 h 11"/>
                <a:gd name="T34" fmla="*/ 59 w 159"/>
                <a:gd name="T35" fmla="*/ 11 h 11"/>
                <a:gd name="T36" fmla="*/ 56 w 159"/>
                <a:gd name="T37" fmla="*/ 10 h 11"/>
                <a:gd name="T38" fmla="*/ 56 w 159"/>
                <a:gd name="T39" fmla="*/ 9 h 11"/>
                <a:gd name="T40" fmla="*/ 50 w 159"/>
                <a:gd name="T41" fmla="*/ 8 h 11"/>
                <a:gd name="T42" fmla="*/ 41 w 159"/>
                <a:gd name="T43" fmla="*/ 10 h 11"/>
                <a:gd name="T44" fmla="*/ 34 w 159"/>
                <a:gd name="T45" fmla="*/ 9 h 11"/>
                <a:gd name="T46" fmla="*/ 31 w 159"/>
                <a:gd name="T47" fmla="*/ 9 h 11"/>
                <a:gd name="T48" fmla="*/ 5 w 159"/>
                <a:gd name="T49" fmla="*/ 9 h 11"/>
                <a:gd name="T50" fmla="*/ 4 w 159"/>
                <a:gd name="T51" fmla="*/ 9 h 11"/>
                <a:gd name="T52" fmla="*/ 6 w 159"/>
                <a:gd name="T53" fmla="*/ 8 h 11"/>
                <a:gd name="T54" fmla="*/ 10 w 159"/>
                <a:gd name="T55" fmla="*/ 8 h 11"/>
                <a:gd name="T56" fmla="*/ 12 w 159"/>
                <a:gd name="T57" fmla="*/ 8 h 11"/>
                <a:gd name="T58" fmla="*/ 19 w 159"/>
                <a:gd name="T59" fmla="*/ 7 h 11"/>
                <a:gd name="T60" fmla="*/ 20 w 159"/>
                <a:gd name="T61" fmla="*/ 8 h 11"/>
                <a:gd name="T62" fmla="*/ 23 w 159"/>
                <a:gd name="T63" fmla="*/ 7 h 11"/>
                <a:gd name="T64" fmla="*/ 24 w 159"/>
                <a:gd name="T65" fmla="*/ 8 h 11"/>
                <a:gd name="T66" fmla="*/ 27 w 159"/>
                <a:gd name="T67" fmla="*/ 8 h 11"/>
                <a:gd name="T68" fmla="*/ 28 w 159"/>
                <a:gd name="T69" fmla="*/ 8 h 11"/>
                <a:gd name="T70" fmla="*/ 29 w 159"/>
                <a:gd name="T71" fmla="*/ 6 h 11"/>
                <a:gd name="T72" fmla="*/ 38 w 159"/>
                <a:gd name="T73" fmla="*/ 7 h 11"/>
                <a:gd name="T74" fmla="*/ 39 w 159"/>
                <a:gd name="T75" fmla="*/ 8 h 11"/>
                <a:gd name="T76" fmla="*/ 47 w 159"/>
                <a:gd name="T77" fmla="*/ 6 h 11"/>
                <a:gd name="T78" fmla="*/ 47 w 159"/>
                <a:gd name="T79" fmla="*/ 7 h 11"/>
                <a:gd name="T80" fmla="*/ 48 w 159"/>
                <a:gd name="T81" fmla="*/ 7 h 11"/>
                <a:gd name="T82" fmla="*/ 49 w 159"/>
                <a:gd name="T83" fmla="*/ 6 h 11"/>
                <a:gd name="T84" fmla="*/ 51 w 159"/>
                <a:gd name="T85" fmla="*/ 6 h 11"/>
                <a:gd name="T86" fmla="*/ 57 w 159"/>
                <a:gd name="T87" fmla="*/ 5 h 11"/>
                <a:gd name="T88" fmla="*/ 54 w 159"/>
                <a:gd name="T89" fmla="*/ 6 h 11"/>
                <a:gd name="T90" fmla="*/ 65 w 159"/>
                <a:gd name="T91" fmla="*/ 6 h 11"/>
                <a:gd name="T92" fmla="*/ 65 w 159"/>
                <a:gd name="T93" fmla="*/ 5 h 11"/>
                <a:gd name="T94" fmla="*/ 73 w 159"/>
                <a:gd name="T95" fmla="*/ 5 h 11"/>
                <a:gd name="T96" fmla="*/ 113 w 159"/>
                <a:gd name="T97" fmla="*/ 2 h 11"/>
                <a:gd name="T98" fmla="*/ 120 w 159"/>
                <a:gd name="T99" fmla="*/ 1 h 11"/>
                <a:gd name="T100" fmla="*/ 121 w 159"/>
                <a:gd name="T101" fmla="*/ 0 h 11"/>
                <a:gd name="T102" fmla="*/ 124 w 159"/>
                <a:gd name="T103" fmla="*/ 1 h 11"/>
                <a:gd name="T104" fmla="*/ 129 w 159"/>
                <a:gd name="T105" fmla="*/ 3 h 11"/>
                <a:gd name="T106" fmla="*/ 137 w 159"/>
                <a:gd name="T107" fmla="*/ 3 h 11"/>
                <a:gd name="T108" fmla="*/ 149 w 159"/>
                <a:gd name="T109" fmla="*/ 4 h 11"/>
                <a:gd name="T110" fmla="*/ 151 w 159"/>
                <a:gd name="T111" fmla="*/ 4 h 11"/>
                <a:gd name="T112" fmla="*/ 151 w 159"/>
                <a:gd name="T113" fmla="*/ 4 h 11"/>
                <a:gd name="T114" fmla="*/ 159 w 159"/>
                <a:gd name="T11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11">
                  <a:moveTo>
                    <a:pt x="155" y="6"/>
                  </a:moveTo>
                  <a:cubicBezTo>
                    <a:pt x="154" y="5"/>
                    <a:pt x="154" y="5"/>
                    <a:pt x="154" y="5"/>
                  </a:cubicBezTo>
                  <a:cubicBezTo>
                    <a:pt x="154" y="5"/>
                    <a:pt x="154" y="6"/>
                    <a:pt x="155" y="5"/>
                  </a:cubicBezTo>
                  <a:cubicBezTo>
                    <a:pt x="155" y="5"/>
                    <a:pt x="155" y="5"/>
                    <a:pt x="155" y="5"/>
                  </a:cubicBezTo>
                  <a:cubicBezTo>
                    <a:pt x="155" y="4"/>
                    <a:pt x="154" y="4"/>
                    <a:pt x="153" y="4"/>
                  </a:cubicBezTo>
                  <a:cubicBezTo>
                    <a:pt x="152" y="7"/>
                    <a:pt x="149" y="4"/>
                    <a:pt x="147" y="6"/>
                  </a:cubicBezTo>
                  <a:cubicBezTo>
                    <a:pt x="147" y="5"/>
                    <a:pt x="146" y="5"/>
                    <a:pt x="145" y="5"/>
                  </a:cubicBezTo>
                  <a:cubicBezTo>
                    <a:pt x="142" y="7"/>
                    <a:pt x="138" y="6"/>
                    <a:pt x="134" y="7"/>
                  </a:cubicBezTo>
                  <a:cubicBezTo>
                    <a:pt x="131" y="7"/>
                    <a:pt x="128" y="6"/>
                    <a:pt x="125" y="7"/>
                  </a:cubicBezTo>
                  <a:cubicBezTo>
                    <a:pt x="125" y="7"/>
                    <a:pt x="125" y="7"/>
                    <a:pt x="125" y="7"/>
                  </a:cubicBezTo>
                  <a:cubicBezTo>
                    <a:pt x="118" y="7"/>
                    <a:pt x="113" y="7"/>
                    <a:pt x="106" y="7"/>
                  </a:cubicBezTo>
                  <a:cubicBezTo>
                    <a:pt x="105" y="8"/>
                    <a:pt x="105" y="9"/>
                    <a:pt x="106" y="9"/>
                  </a:cubicBezTo>
                  <a:cubicBezTo>
                    <a:pt x="106" y="6"/>
                    <a:pt x="103" y="8"/>
                    <a:pt x="101" y="8"/>
                  </a:cubicBezTo>
                  <a:cubicBezTo>
                    <a:pt x="101" y="8"/>
                    <a:pt x="101" y="8"/>
                    <a:pt x="101" y="8"/>
                  </a:cubicBezTo>
                  <a:cubicBezTo>
                    <a:pt x="99" y="7"/>
                    <a:pt x="99" y="7"/>
                    <a:pt x="99" y="7"/>
                  </a:cubicBezTo>
                  <a:cubicBezTo>
                    <a:pt x="94" y="9"/>
                    <a:pt x="89" y="8"/>
                    <a:pt x="84" y="9"/>
                  </a:cubicBezTo>
                  <a:cubicBezTo>
                    <a:pt x="84" y="8"/>
                    <a:pt x="84" y="8"/>
                    <a:pt x="84" y="8"/>
                  </a:cubicBezTo>
                  <a:cubicBezTo>
                    <a:pt x="84" y="8"/>
                    <a:pt x="85" y="9"/>
                    <a:pt x="86" y="8"/>
                  </a:cubicBezTo>
                  <a:cubicBezTo>
                    <a:pt x="85" y="8"/>
                    <a:pt x="85" y="8"/>
                    <a:pt x="85" y="8"/>
                  </a:cubicBezTo>
                  <a:cubicBezTo>
                    <a:pt x="90" y="10"/>
                    <a:pt x="97" y="6"/>
                    <a:pt x="100" y="7"/>
                  </a:cubicBezTo>
                  <a:cubicBezTo>
                    <a:pt x="104" y="7"/>
                    <a:pt x="109" y="5"/>
                    <a:pt x="113" y="6"/>
                  </a:cubicBezTo>
                  <a:cubicBezTo>
                    <a:pt x="113" y="6"/>
                    <a:pt x="114" y="6"/>
                    <a:pt x="113" y="5"/>
                  </a:cubicBezTo>
                  <a:cubicBezTo>
                    <a:pt x="106" y="4"/>
                    <a:pt x="98" y="4"/>
                    <a:pt x="90" y="7"/>
                  </a:cubicBezTo>
                  <a:cubicBezTo>
                    <a:pt x="90" y="8"/>
                    <a:pt x="90" y="7"/>
                    <a:pt x="91" y="7"/>
                  </a:cubicBezTo>
                  <a:cubicBezTo>
                    <a:pt x="87" y="5"/>
                    <a:pt x="82" y="6"/>
                    <a:pt x="78" y="6"/>
                  </a:cubicBezTo>
                  <a:cubicBezTo>
                    <a:pt x="76" y="8"/>
                    <a:pt x="72" y="5"/>
                    <a:pt x="70" y="8"/>
                  </a:cubicBezTo>
                  <a:cubicBezTo>
                    <a:pt x="71" y="8"/>
                    <a:pt x="71" y="9"/>
                    <a:pt x="71" y="9"/>
                  </a:cubicBezTo>
                  <a:cubicBezTo>
                    <a:pt x="69" y="8"/>
                    <a:pt x="68" y="11"/>
                    <a:pt x="66" y="10"/>
                  </a:cubicBezTo>
                  <a:cubicBezTo>
                    <a:pt x="68" y="8"/>
                    <a:pt x="68" y="8"/>
                    <a:pt x="68" y="8"/>
                  </a:cubicBezTo>
                  <a:cubicBezTo>
                    <a:pt x="65" y="8"/>
                    <a:pt x="63" y="8"/>
                    <a:pt x="61" y="9"/>
                  </a:cubicBezTo>
                  <a:cubicBezTo>
                    <a:pt x="59" y="8"/>
                    <a:pt x="59" y="8"/>
                    <a:pt x="59" y="8"/>
                  </a:cubicBezTo>
                  <a:cubicBezTo>
                    <a:pt x="60" y="8"/>
                    <a:pt x="61" y="9"/>
                    <a:pt x="61" y="8"/>
                  </a:cubicBezTo>
                  <a:cubicBezTo>
                    <a:pt x="60" y="7"/>
                    <a:pt x="58" y="8"/>
                    <a:pt x="57" y="8"/>
                  </a:cubicBezTo>
                  <a:cubicBezTo>
                    <a:pt x="57" y="8"/>
                    <a:pt x="58" y="9"/>
                    <a:pt x="58" y="9"/>
                  </a:cubicBezTo>
                  <a:cubicBezTo>
                    <a:pt x="58" y="9"/>
                    <a:pt x="57" y="9"/>
                    <a:pt x="57" y="9"/>
                  </a:cubicBezTo>
                  <a:cubicBezTo>
                    <a:pt x="57" y="11"/>
                    <a:pt x="58" y="10"/>
                    <a:pt x="59" y="11"/>
                  </a:cubicBezTo>
                  <a:cubicBezTo>
                    <a:pt x="59" y="11"/>
                    <a:pt x="58" y="11"/>
                    <a:pt x="57" y="11"/>
                  </a:cubicBezTo>
                  <a:cubicBezTo>
                    <a:pt x="57" y="11"/>
                    <a:pt x="57" y="10"/>
                    <a:pt x="56" y="10"/>
                  </a:cubicBezTo>
                  <a:cubicBezTo>
                    <a:pt x="56" y="10"/>
                    <a:pt x="56" y="10"/>
                    <a:pt x="56" y="10"/>
                  </a:cubicBezTo>
                  <a:cubicBezTo>
                    <a:pt x="56" y="11"/>
                    <a:pt x="55" y="9"/>
                    <a:pt x="56" y="9"/>
                  </a:cubicBezTo>
                  <a:cubicBezTo>
                    <a:pt x="50" y="9"/>
                    <a:pt x="50" y="9"/>
                    <a:pt x="50" y="9"/>
                  </a:cubicBezTo>
                  <a:cubicBezTo>
                    <a:pt x="50" y="9"/>
                    <a:pt x="50" y="8"/>
                    <a:pt x="50" y="8"/>
                  </a:cubicBezTo>
                  <a:cubicBezTo>
                    <a:pt x="49" y="8"/>
                    <a:pt x="49" y="8"/>
                    <a:pt x="49" y="9"/>
                  </a:cubicBezTo>
                  <a:cubicBezTo>
                    <a:pt x="46" y="7"/>
                    <a:pt x="44" y="10"/>
                    <a:pt x="41" y="10"/>
                  </a:cubicBezTo>
                  <a:cubicBezTo>
                    <a:pt x="41" y="9"/>
                    <a:pt x="44" y="10"/>
                    <a:pt x="43" y="8"/>
                  </a:cubicBezTo>
                  <a:cubicBezTo>
                    <a:pt x="39" y="8"/>
                    <a:pt x="38" y="11"/>
                    <a:pt x="34" y="9"/>
                  </a:cubicBezTo>
                  <a:cubicBezTo>
                    <a:pt x="34" y="10"/>
                    <a:pt x="31" y="10"/>
                    <a:pt x="30" y="10"/>
                  </a:cubicBezTo>
                  <a:cubicBezTo>
                    <a:pt x="29" y="10"/>
                    <a:pt x="31" y="9"/>
                    <a:pt x="31" y="9"/>
                  </a:cubicBezTo>
                  <a:cubicBezTo>
                    <a:pt x="24" y="10"/>
                    <a:pt x="14" y="8"/>
                    <a:pt x="6" y="10"/>
                  </a:cubicBezTo>
                  <a:cubicBezTo>
                    <a:pt x="6" y="10"/>
                    <a:pt x="5" y="10"/>
                    <a:pt x="5" y="9"/>
                  </a:cubicBezTo>
                  <a:cubicBezTo>
                    <a:pt x="5" y="10"/>
                    <a:pt x="4" y="10"/>
                    <a:pt x="3" y="10"/>
                  </a:cubicBezTo>
                  <a:cubicBezTo>
                    <a:pt x="4" y="9"/>
                    <a:pt x="4" y="9"/>
                    <a:pt x="4" y="9"/>
                  </a:cubicBezTo>
                  <a:cubicBezTo>
                    <a:pt x="0" y="8"/>
                    <a:pt x="0" y="8"/>
                    <a:pt x="0" y="8"/>
                  </a:cubicBezTo>
                  <a:cubicBezTo>
                    <a:pt x="4" y="9"/>
                    <a:pt x="3" y="7"/>
                    <a:pt x="6" y="8"/>
                  </a:cubicBezTo>
                  <a:cubicBezTo>
                    <a:pt x="10" y="8"/>
                    <a:pt x="10" y="8"/>
                    <a:pt x="10" y="8"/>
                  </a:cubicBezTo>
                  <a:cubicBezTo>
                    <a:pt x="9" y="8"/>
                    <a:pt x="10" y="8"/>
                    <a:pt x="10" y="8"/>
                  </a:cubicBezTo>
                  <a:cubicBezTo>
                    <a:pt x="10" y="7"/>
                    <a:pt x="12" y="8"/>
                    <a:pt x="13" y="7"/>
                  </a:cubicBezTo>
                  <a:cubicBezTo>
                    <a:pt x="12" y="8"/>
                    <a:pt x="12" y="8"/>
                    <a:pt x="12" y="8"/>
                  </a:cubicBezTo>
                  <a:cubicBezTo>
                    <a:pt x="13" y="9"/>
                    <a:pt x="14" y="8"/>
                    <a:pt x="14" y="9"/>
                  </a:cubicBezTo>
                  <a:cubicBezTo>
                    <a:pt x="13" y="7"/>
                    <a:pt x="17" y="8"/>
                    <a:pt x="19" y="7"/>
                  </a:cubicBezTo>
                  <a:cubicBezTo>
                    <a:pt x="18" y="8"/>
                    <a:pt x="18" y="8"/>
                    <a:pt x="18" y="8"/>
                  </a:cubicBezTo>
                  <a:cubicBezTo>
                    <a:pt x="19" y="8"/>
                    <a:pt x="20" y="8"/>
                    <a:pt x="20" y="8"/>
                  </a:cubicBezTo>
                  <a:cubicBezTo>
                    <a:pt x="21" y="8"/>
                    <a:pt x="21" y="7"/>
                    <a:pt x="21" y="7"/>
                  </a:cubicBezTo>
                  <a:cubicBezTo>
                    <a:pt x="23" y="7"/>
                    <a:pt x="23" y="7"/>
                    <a:pt x="23" y="7"/>
                  </a:cubicBezTo>
                  <a:cubicBezTo>
                    <a:pt x="23" y="7"/>
                    <a:pt x="23" y="7"/>
                    <a:pt x="22" y="8"/>
                  </a:cubicBezTo>
                  <a:cubicBezTo>
                    <a:pt x="23" y="8"/>
                    <a:pt x="23" y="8"/>
                    <a:pt x="24" y="8"/>
                  </a:cubicBezTo>
                  <a:cubicBezTo>
                    <a:pt x="24" y="7"/>
                    <a:pt x="24" y="7"/>
                    <a:pt x="24" y="7"/>
                  </a:cubicBezTo>
                  <a:cubicBezTo>
                    <a:pt x="23" y="8"/>
                    <a:pt x="26" y="8"/>
                    <a:pt x="27" y="8"/>
                  </a:cubicBezTo>
                  <a:cubicBezTo>
                    <a:pt x="27" y="8"/>
                    <a:pt x="27" y="8"/>
                    <a:pt x="27" y="8"/>
                  </a:cubicBezTo>
                  <a:cubicBezTo>
                    <a:pt x="28" y="8"/>
                    <a:pt x="28" y="8"/>
                    <a:pt x="28" y="8"/>
                  </a:cubicBezTo>
                  <a:cubicBezTo>
                    <a:pt x="28" y="7"/>
                    <a:pt x="28" y="7"/>
                    <a:pt x="28" y="7"/>
                  </a:cubicBezTo>
                  <a:cubicBezTo>
                    <a:pt x="29" y="6"/>
                    <a:pt x="29" y="6"/>
                    <a:pt x="29" y="6"/>
                  </a:cubicBezTo>
                  <a:cubicBezTo>
                    <a:pt x="28" y="8"/>
                    <a:pt x="28" y="8"/>
                    <a:pt x="28" y="8"/>
                  </a:cubicBezTo>
                  <a:cubicBezTo>
                    <a:pt x="32" y="8"/>
                    <a:pt x="35" y="8"/>
                    <a:pt x="38" y="7"/>
                  </a:cubicBezTo>
                  <a:cubicBezTo>
                    <a:pt x="38" y="6"/>
                    <a:pt x="38" y="6"/>
                    <a:pt x="38" y="6"/>
                  </a:cubicBezTo>
                  <a:cubicBezTo>
                    <a:pt x="39" y="8"/>
                    <a:pt x="39" y="8"/>
                    <a:pt x="39" y="8"/>
                  </a:cubicBezTo>
                  <a:cubicBezTo>
                    <a:pt x="40" y="7"/>
                    <a:pt x="41" y="8"/>
                    <a:pt x="40" y="6"/>
                  </a:cubicBezTo>
                  <a:cubicBezTo>
                    <a:pt x="43" y="6"/>
                    <a:pt x="45" y="4"/>
                    <a:pt x="47" y="6"/>
                  </a:cubicBezTo>
                  <a:cubicBezTo>
                    <a:pt x="46" y="6"/>
                    <a:pt x="46" y="6"/>
                    <a:pt x="46" y="6"/>
                  </a:cubicBezTo>
                  <a:cubicBezTo>
                    <a:pt x="47" y="7"/>
                    <a:pt x="47" y="7"/>
                    <a:pt x="47" y="7"/>
                  </a:cubicBezTo>
                  <a:cubicBezTo>
                    <a:pt x="48" y="6"/>
                    <a:pt x="48" y="6"/>
                    <a:pt x="48" y="6"/>
                  </a:cubicBezTo>
                  <a:cubicBezTo>
                    <a:pt x="48" y="7"/>
                    <a:pt x="48" y="7"/>
                    <a:pt x="48" y="7"/>
                  </a:cubicBezTo>
                  <a:cubicBezTo>
                    <a:pt x="49" y="7"/>
                    <a:pt x="49" y="7"/>
                    <a:pt x="49" y="6"/>
                  </a:cubicBezTo>
                  <a:cubicBezTo>
                    <a:pt x="49" y="6"/>
                    <a:pt x="49" y="6"/>
                    <a:pt x="49" y="6"/>
                  </a:cubicBezTo>
                  <a:cubicBezTo>
                    <a:pt x="51" y="7"/>
                    <a:pt x="51" y="4"/>
                    <a:pt x="53" y="5"/>
                  </a:cubicBezTo>
                  <a:cubicBezTo>
                    <a:pt x="51" y="6"/>
                    <a:pt x="51" y="6"/>
                    <a:pt x="51" y="6"/>
                  </a:cubicBezTo>
                  <a:cubicBezTo>
                    <a:pt x="52" y="7"/>
                    <a:pt x="53" y="6"/>
                    <a:pt x="54" y="6"/>
                  </a:cubicBezTo>
                  <a:cubicBezTo>
                    <a:pt x="53" y="5"/>
                    <a:pt x="56" y="4"/>
                    <a:pt x="57" y="5"/>
                  </a:cubicBezTo>
                  <a:cubicBezTo>
                    <a:pt x="57" y="5"/>
                    <a:pt x="57" y="5"/>
                    <a:pt x="57" y="5"/>
                  </a:cubicBezTo>
                  <a:cubicBezTo>
                    <a:pt x="54" y="6"/>
                    <a:pt x="54" y="6"/>
                    <a:pt x="54" y="6"/>
                  </a:cubicBezTo>
                  <a:cubicBezTo>
                    <a:pt x="57" y="7"/>
                    <a:pt x="59" y="6"/>
                    <a:pt x="62" y="6"/>
                  </a:cubicBezTo>
                  <a:cubicBezTo>
                    <a:pt x="62" y="7"/>
                    <a:pt x="64" y="6"/>
                    <a:pt x="65" y="6"/>
                  </a:cubicBezTo>
                  <a:cubicBezTo>
                    <a:pt x="66" y="5"/>
                    <a:pt x="66" y="5"/>
                    <a:pt x="66" y="5"/>
                  </a:cubicBezTo>
                  <a:cubicBezTo>
                    <a:pt x="65" y="5"/>
                    <a:pt x="65" y="5"/>
                    <a:pt x="65" y="5"/>
                  </a:cubicBezTo>
                  <a:cubicBezTo>
                    <a:pt x="66" y="5"/>
                    <a:pt x="70" y="5"/>
                    <a:pt x="72" y="4"/>
                  </a:cubicBezTo>
                  <a:cubicBezTo>
                    <a:pt x="72" y="5"/>
                    <a:pt x="73" y="5"/>
                    <a:pt x="73" y="5"/>
                  </a:cubicBezTo>
                  <a:cubicBezTo>
                    <a:pt x="80" y="6"/>
                    <a:pt x="87" y="3"/>
                    <a:pt x="93" y="5"/>
                  </a:cubicBezTo>
                  <a:cubicBezTo>
                    <a:pt x="98" y="4"/>
                    <a:pt x="107" y="3"/>
                    <a:pt x="113" y="2"/>
                  </a:cubicBezTo>
                  <a:cubicBezTo>
                    <a:pt x="113" y="2"/>
                    <a:pt x="113" y="2"/>
                    <a:pt x="113" y="2"/>
                  </a:cubicBezTo>
                  <a:cubicBezTo>
                    <a:pt x="120" y="1"/>
                    <a:pt x="120" y="1"/>
                    <a:pt x="120" y="1"/>
                  </a:cubicBezTo>
                  <a:cubicBezTo>
                    <a:pt x="120" y="0"/>
                    <a:pt x="120" y="0"/>
                    <a:pt x="120" y="0"/>
                  </a:cubicBezTo>
                  <a:cubicBezTo>
                    <a:pt x="121" y="0"/>
                    <a:pt x="121" y="0"/>
                    <a:pt x="121" y="0"/>
                  </a:cubicBezTo>
                  <a:cubicBezTo>
                    <a:pt x="120" y="1"/>
                    <a:pt x="122" y="1"/>
                    <a:pt x="122" y="1"/>
                  </a:cubicBezTo>
                  <a:cubicBezTo>
                    <a:pt x="124" y="1"/>
                    <a:pt x="124" y="1"/>
                    <a:pt x="124" y="1"/>
                  </a:cubicBezTo>
                  <a:cubicBezTo>
                    <a:pt x="121" y="2"/>
                    <a:pt x="121" y="2"/>
                    <a:pt x="121" y="2"/>
                  </a:cubicBezTo>
                  <a:cubicBezTo>
                    <a:pt x="124" y="3"/>
                    <a:pt x="127" y="2"/>
                    <a:pt x="129" y="3"/>
                  </a:cubicBezTo>
                  <a:cubicBezTo>
                    <a:pt x="131" y="3"/>
                    <a:pt x="134" y="4"/>
                    <a:pt x="136" y="2"/>
                  </a:cubicBezTo>
                  <a:cubicBezTo>
                    <a:pt x="137" y="3"/>
                    <a:pt x="137" y="3"/>
                    <a:pt x="137" y="3"/>
                  </a:cubicBezTo>
                  <a:cubicBezTo>
                    <a:pt x="140" y="2"/>
                    <a:pt x="145" y="3"/>
                    <a:pt x="148" y="3"/>
                  </a:cubicBezTo>
                  <a:cubicBezTo>
                    <a:pt x="148" y="3"/>
                    <a:pt x="149" y="3"/>
                    <a:pt x="149" y="4"/>
                  </a:cubicBezTo>
                  <a:cubicBezTo>
                    <a:pt x="150" y="3"/>
                    <a:pt x="150" y="3"/>
                    <a:pt x="150" y="3"/>
                  </a:cubicBezTo>
                  <a:cubicBezTo>
                    <a:pt x="150" y="4"/>
                    <a:pt x="151" y="4"/>
                    <a:pt x="151" y="4"/>
                  </a:cubicBezTo>
                  <a:cubicBezTo>
                    <a:pt x="151" y="3"/>
                    <a:pt x="151" y="3"/>
                    <a:pt x="151" y="3"/>
                  </a:cubicBezTo>
                  <a:cubicBezTo>
                    <a:pt x="151" y="4"/>
                    <a:pt x="151" y="4"/>
                    <a:pt x="151" y="4"/>
                  </a:cubicBezTo>
                  <a:cubicBezTo>
                    <a:pt x="154" y="5"/>
                    <a:pt x="156" y="3"/>
                    <a:pt x="158" y="5"/>
                  </a:cubicBezTo>
                  <a:cubicBezTo>
                    <a:pt x="158" y="5"/>
                    <a:pt x="158" y="5"/>
                    <a:pt x="159" y="5"/>
                  </a:cubicBezTo>
                  <a:cubicBezTo>
                    <a:pt x="158" y="7"/>
                    <a:pt x="156" y="6"/>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 name="Freeform 8"/>
            <p:cNvSpPr/>
            <p:nvPr/>
          </p:nvSpPr>
          <p:spPr bwMode="auto">
            <a:xfrm>
              <a:off x="7030" y="2153"/>
              <a:ext cx="31" cy="0"/>
            </a:xfrm>
            <a:custGeom>
              <a:avLst/>
              <a:gdLst>
                <a:gd name="T0" fmla="*/ 31 w 31"/>
                <a:gd name="T1" fmla="*/ 31 w 31"/>
                <a:gd name="T2" fmla="*/ 15 w 31"/>
                <a:gd name="T3" fmla="*/ 0 w 31"/>
                <a:gd name="T4" fmla="*/ 31 w 31"/>
              </a:gdLst>
              <a:ahLst/>
              <a:cxnLst>
                <a:cxn ang="0">
                  <a:pos x="T0" y="0"/>
                </a:cxn>
                <a:cxn ang="0">
                  <a:pos x="T1" y="0"/>
                </a:cxn>
                <a:cxn ang="0">
                  <a:pos x="T2" y="0"/>
                </a:cxn>
                <a:cxn ang="0">
                  <a:pos x="T3" y="0"/>
                </a:cxn>
                <a:cxn ang="0">
                  <a:pos x="T4" y="0"/>
                </a:cxn>
              </a:cxnLst>
              <a:rect l="0" t="0" r="r" b="b"/>
              <a:pathLst>
                <a:path w="31">
                  <a:moveTo>
                    <a:pt x="31" y="0"/>
                  </a:moveTo>
                  <a:lnTo>
                    <a:pt x="31" y="0"/>
                  </a:lnTo>
                  <a:lnTo>
                    <a:pt x="15" y="0"/>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 name="Freeform 9"/>
            <p:cNvSpPr/>
            <p:nvPr/>
          </p:nvSpPr>
          <p:spPr bwMode="auto">
            <a:xfrm>
              <a:off x="6893" y="1155"/>
              <a:ext cx="16" cy="16"/>
            </a:xfrm>
            <a:custGeom>
              <a:avLst/>
              <a:gdLst>
                <a:gd name="T0" fmla="*/ 0 w 1"/>
                <a:gd name="T1" fmla="*/ 1 h 1"/>
                <a:gd name="T2" fmla="*/ 0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 name="Freeform 10"/>
            <p:cNvSpPr/>
            <p:nvPr/>
          </p:nvSpPr>
          <p:spPr bwMode="auto">
            <a:xfrm>
              <a:off x="6985" y="2076"/>
              <a:ext cx="15" cy="0"/>
            </a:xfrm>
            <a:custGeom>
              <a:avLst/>
              <a:gdLst>
                <a:gd name="T0" fmla="*/ 0 w 15"/>
                <a:gd name="T1" fmla="*/ 15 w 15"/>
                <a:gd name="T2" fmla="*/ 0 w 15"/>
                <a:gd name="T3" fmla="*/ 0 w 15"/>
              </a:gdLst>
              <a:ahLst/>
              <a:cxnLst>
                <a:cxn ang="0">
                  <a:pos x="T0" y="0"/>
                </a:cxn>
                <a:cxn ang="0">
                  <a:pos x="T1" y="0"/>
                </a:cxn>
                <a:cxn ang="0">
                  <a:pos x="T2" y="0"/>
                </a:cxn>
                <a:cxn ang="0">
                  <a:pos x="T3" y="0"/>
                </a:cxn>
              </a:cxnLst>
              <a:rect l="0" t="0" r="r" b="b"/>
              <a:pathLst>
                <a:path w="15">
                  <a:moveTo>
                    <a:pt x="0" y="0"/>
                  </a:moveTo>
                  <a:lnTo>
                    <a:pt x="1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 name="Freeform 11"/>
            <p:cNvSpPr/>
            <p:nvPr/>
          </p:nvSpPr>
          <p:spPr bwMode="auto">
            <a:xfrm>
              <a:off x="6711" y="1048"/>
              <a:ext cx="122" cy="31"/>
            </a:xfrm>
            <a:custGeom>
              <a:avLst/>
              <a:gdLst>
                <a:gd name="T0" fmla="*/ 8 w 8"/>
                <a:gd name="T1" fmla="*/ 1 h 2"/>
                <a:gd name="T2" fmla="*/ 4 w 8"/>
                <a:gd name="T3" fmla="*/ 1 h 2"/>
                <a:gd name="T4" fmla="*/ 4 w 8"/>
                <a:gd name="T5" fmla="*/ 1 h 2"/>
                <a:gd name="T6" fmla="*/ 0 w 8"/>
                <a:gd name="T7" fmla="*/ 0 h 2"/>
                <a:gd name="T8" fmla="*/ 1 w 8"/>
                <a:gd name="T9" fmla="*/ 0 h 2"/>
                <a:gd name="T10" fmla="*/ 8 w 8"/>
                <a:gd name="T11" fmla="*/ 0 h 2"/>
                <a:gd name="T12" fmla="*/ 8 w 8"/>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8" y="1"/>
                  </a:moveTo>
                  <a:cubicBezTo>
                    <a:pt x="7" y="0"/>
                    <a:pt x="5" y="1"/>
                    <a:pt x="4" y="1"/>
                  </a:cubicBezTo>
                  <a:cubicBezTo>
                    <a:pt x="4" y="1"/>
                    <a:pt x="4" y="1"/>
                    <a:pt x="4" y="1"/>
                  </a:cubicBezTo>
                  <a:cubicBezTo>
                    <a:pt x="2" y="1"/>
                    <a:pt x="0" y="1"/>
                    <a:pt x="0" y="0"/>
                  </a:cubicBezTo>
                  <a:cubicBezTo>
                    <a:pt x="0" y="2"/>
                    <a:pt x="1" y="0"/>
                    <a:pt x="1" y="0"/>
                  </a:cubicBezTo>
                  <a:cubicBezTo>
                    <a:pt x="8" y="0"/>
                    <a:pt x="8" y="0"/>
                    <a:pt x="8" y="0"/>
                  </a:cubicBezTo>
                  <a:lnTo>
                    <a:pt x="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 name="Freeform 12"/>
            <p:cNvSpPr/>
            <p:nvPr/>
          </p:nvSpPr>
          <p:spPr bwMode="auto">
            <a:xfrm>
              <a:off x="6726" y="1125"/>
              <a:ext cx="15" cy="15"/>
            </a:xfrm>
            <a:custGeom>
              <a:avLst/>
              <a:gdLst>
                <a:gd name="T0" fmla="*/ 15 w 15"/>
                <a:gd name="T1" fmla="*/ 0 h 15"/>
                <a:gd name="T2" fmla="*/ 15 w 15"/>
                <a:gd name="T3" fmla="*/ 15 h 15"/>
                <a:gd name="T4" fmla="*/ 0 w 15"/>
                <a:gd name="T5" fmla="*/ 15 h 15"/>
                <a:gd name="T6" fmla="*/ 0 w 15"/>
                <a:gd name="T7" fmla="*/ 15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15"/>
                  </a:lnTo>
                  <a:lnTo>
                    <a:pt x="0" y="15"/>
                  </a:lnTo>
                  <a:lnTo>
                    <a:pt x="0" y="1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 name="Freeform 13"/>
            <p:cNvSpPr/>
            <p:nvPr/>
          </p:nvSpPr>
          <p:spPr bwMode="auto">
            <a:xfrm>
              <a:off x="6696" y="1324"/>
              <a:ext cx="30" cy="16"/>
            </a:xfrm>
            <a:custGeom>
              <a:avLst/>
              <a:gdLst>
                <a:gd name="T0" fmla="*/ 1 w 2"/>
                <a:gd name="T1" fmla="*/ 1 h 1"/>
                <a:gd name="T2" fmla="*/ 0 w 2"/>
                <a:gd name="T3" fmla="*/ 1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1"/>
                    <a:pt x="0" y="1"/>
                  </a:cubicBezTo>
                  <a:cubicBezTo>
                    <a:pt x="2" y="0"/>
                    <a:pt x="2" y="0"/>
                    <a:pt x="2"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 name="Freeform 14"/>
            <p:cNvSpPr/>
            <p:nvPr/>
          </p:nvSpPr>
          <p:spPr bwMode="auto">
            <a:xfrm>
              <a:off x="360" y="756"/>
              <a:ext cx="6427" cy="2809"/>
            </a:xfrm>
            <a:custGeom>
              <a:avLst/>
              <a:gdLst>
                <a:gd name="T0" fmla="*/ 354 w 423"/>
                <a:gd name="T1" fmla="*/ 77 h 183"/>
                <a:gd name="T2" fmla="*/ 334 w 423"/>
                <a:gd name="T3" fmla="*/ 81 h 183"/>
                <a:gd name="T4" fmla="*/ 347 w 423"/>
                <a:gd name="T5" fmla="*/ 84 h 183"/>
                <a:gd name="T6" fmla="*/ 359 w 423"/>
                <a:gd name="T7" fmla="*/ 88 h 183"/>
                <a:gd name="T8" fmla="*/ 385 w 423"/>
                <a:gd name="T9" fmla="*/ 86 h 183"/>
                <a:gd name="T10" fmla="*/ 331 w 423"/>
                <a:gd name="T11" fmla="*/ 109 h 183"/>
                <a:gd name="T12" fmla="*/ 308 w 423"/>
                <a:gd name="T13" fmla="*/ 118 h 183"/>
                <a:gd name="T14" fmla="*/ 315 w 423"/>
                <a:gd name="T15" fmla="*/ 123 h 183"/>
                <a:gd name="T16" fmla="*/ 312 w 423"/>
                <a:gd name="T17" fmla="*/ 129 h 183"/>
                <a:gd name="T18" fmla="*/ 273 w 423"/>
                <a:gd name="T19" fmla="*/ 138 h 183"/>
                <a:gd name="T20" fmla="*/ 282 w 423"/>
                <a:gd name="T21" fmla="*/ 139 h 183"/>
                <a:gd name="T22" fmla="*/ 284 w 423"/>
                <a:gd name="T23" fmla="*/ 143 h 183"/>
                <a:gd name="T24" fmla="*/ 266 w 423"/>
                <a:gd name="T25" fmla="*/ 153 h 183"/>
                <a:gd name="T26" fmla="*/ 250 w 423"/>
                <a:gd name="T27" fmla="*/ 161 h 183"/>
                <a:gd name="T28" fmla="*/ 244 w 423"/>
                <a:gd name="T29" fmla="*/ 171 h 183"/>
                <a:gd name="T30" fmla="*/ 212 w 423"/>
                <a:gd name="T31" fmla="*/ 176 h 183"/>
                <a:gd name="T32" fmla="*/ 196 w 423"/>
                <a:gd name="T33" fmla="*/ 178 h 183"/>
                <a:gd name="T34" fmla="*/ 117 w 423"/>
                <a:gd name="T35" fmla="*/ 177 h 183"/>
                <a:gd name="T36" fmla="*/ 50 w 423"/>
                <a:gd name="T37" fmla="*/ 181 h 183"/>
                <a:gd name="T38" fmla="*/ 13 w 423"/>
                <a:gd name="T39" fmla="*/ 151 h 183"/>
                <a:gd name="T40" fmla="*/ 14 w 423"/>
                <a:gd name="T41" fmla="*/ 125 h 183"/>
                <a:gd name="T42" fmla="*/ 40 w 423"/>
                <a:gd name="T43" fmla="*/ 51 h 183"/>
                <a:gd name="T44" fmla="*/ 99 w 423"/>
                <a:gd name="T45" fmla="*/ 9 h 183"/>
                <a:gd name="T46" fmla="*/ 163 w 423"/>
                <a:gd name="T47" fmla="*/ 41 h 183"/>
                <a:gd name="T48" fmla="*/ 181 w 423"/>
                <a:gd name="T49" fmla="*/ 34 h 183"/>
                <a:gd name="T50" fmla="*/ 195 w 423"/>
                <a:gd name="T51" fmla="*/ 38 h 183"/>
                <a:gd name="T52" fmla="*/ 204 w 423"/>
                <a:gd name="T53" fmla="*/ 36 h 183"/>
                <a:gd name="T54" fmla="*/ 197 w 423"/>
                <a:gd name="T55" fmla="*/ 42 h 183"/>
                <a:gd name="T56" fmla="*/ 185 w 423"/>
                <a:gd name="T57" fmla="*/ 47 h 183"/>
                <a:gd name="T58" fmla="*/ 227 w 423"/>
                <a:gd name="T59" fmla="*/ 43 h 183"/>
                <a:gd name="T60" fmla="*/ 243 w 423"/>
                <a:gd name="T61" fmla="*/ 40 h 183"/>
                <a:gd name="T62" fmla="*/ 234 w 423"/>
                <a:gd name="T63" fmla="*/ 43 h 183"/>
                <a:gd name="T64" fmla="*/ 228 w 423"/>
                <a:gd name="T65" fmla="*/ 48 h 183"/>
                <a:gd name="T66" fmla="*/ 240 w 423"/>
                <a:gd name="T67" fmla="*/ 49 h 183"/>
                <a:gd name="T68" fmla="*/ 249 w 423"/>
                <a:gd name="T69" fmla="*/ 47 h 183"/>
                <a:gd name="T70" fmla="*/ 216 w 423"/>
                <a:gd name="T71" fmla="*/ 62 h 183"/>
                <a:gd name="T72" fmla="*/ 273 w 423"/>
                <a:gd name="T73" fmla="*/ 60 h 183"/>
                <a:gd name="T74" fmla="*/ 275 w 423"/>
                <a:gd name="T75" fmla="*/ 48 h 183"/>
                <a:gd name="T76" fmla="*/ 271 w 423"/>
                <a:gd name="T77" fmla="*/ 46 h 183"/>
                <a:gd name="T78" fmla="*/ 297 w 423"/>
                <a:gd name="T79" fmla="*/ 40 h 183"/>
                <a:gd name="T80" fmla="*/ 374 w 423"/>
                <a:gd name="T81" fmla="*/ 38 h 183"/>
                <a:gd name="T82" fmla="*/ 409 w 423"/>
                <a:gd name="T83" fmla="*/ 38 h 183"/>
                <a:gd name="T84" fmla="*/ 402 w 423"/>
                <a:gd name="T85" fmla="*/ 47 h 183"/>
                <a:gd name="T86" fmla="*/ 391 w 423"/>
                <a:gd name="T87" fmla="*/ 47 h 183"/>
                <a:gd name="T88" fmla="*/ 347 w 423"/>
                <a:gd name="T89" fmla="*/ 55 h 183"/>
                <a:gd name="T90" fmla="*/ 362 w 423"/>
                <a:gd name="T91" fmla="*/ 50 h 183"/>
                <a:gd name="T92" fmla="*/ 369 w 423"/>
                <a:gd name="T93" fmla="*/ 45 h 183"/>
                <a:gd name="T94" fmla="*/ 332 w 423"/>
                <a:gd name="T95" fmla="*/ 52 h 183"/>
                <a:gd name="T96" fmla="*/ 325 w 423"/>
                <a:gd name="T97" fmla="*/ 52 h 183"/>
                <a:gd name="T98" fmla="*/ 343 w 423"/>
                <a:gd name="T99" fmla="*/ 48 h 183"/>
                <a:gd name="T100" fmla="*/ 365 w 423"/>
                <a:gd name="T101" fmla="*/ 45 h 183"/>
                <a:gd name="T102" fmla="*/ 390 w 423"/>
                <a:gd name="T103" fmla="*/ 38 h 183"/>
                <a:gd name="T104" fmla="*/ 336 w 423"/>
                <a:gd name="T105" fmla="*/ 41 h 183"/>
                <a:gd name="T106" fmla="*/ 314 w 423"/>
                <a:gd name="T107" fmla="*/ 42 h 183"/>
                <a:gd name="T108" fmla="*/ 301 w 423"/>
                <a:gd name="T109" fmla="*/ 46 h 183"/>
                <a:gd name="T110" fmla="*/ 287 w 423"/>
                <a:gd name="T111" fmla="*/ 51 h 183"/>
                <a:gd name="T112" fmla="*/ 291 w 423"/>
                <a:gd name="T113" fmla="*/ 55 h 183"/>
                <a:gd name="T114" fmla="*/ 294 w 423"/>
                <a:gd name="T115" fmla="*/ 60 h 183"/>
                <a:gd name="T116" fmla="*/ 283 w 423"/>
                <a:gd name="T117" fmla="*/ 69 h 183"/>
                <a:gd name="T118" fmla="*/ 339 w 423"/>
                <a:gd name="T119" fmla="*/ 70 h 183"/>
                <a:gd name="T120" fmla="*/ 393 w 423"/>
                <a:gd name="T121" fmla="*/ 8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3" h="183">
                  <a:moveTo>
                    <a:pt x="411" y="85"/>
                  </a:moveTo>
                  <a:cubicBezTo>
                    <a:pt x="412" y="85"/>
                    <a:pt x="412" y="85"/>
                    <a:pt x="412" y="85"/>
                  </a:cubicBezTo>
                  <a:cubicBezTo>
                    <a:pt x="412" y="86"/>
                    <a:pt x="410" y="86"/>
                    <a:pt x="409" y="86"/>
                  </a:cubicBezTo>
                  <a:cubicBezTo>
                    <a:pt x="406" y="84"/>
                    <a:pt x="402" y="84"/>
                    <a:pt x="399" y="83"/>
                  </a:cubicBezTo>
                  <a:cubicBezTo>
                    <a:pt x="397" y="84"/>
                    <a:pt x="397" y="84"/>
                    <a:pt x="397" y="84"/>
                  </a:cubicBezTo>
                  <a:cubicBezTo>
                    <a:pt x="398" y="82"/>
                    <a:pt x="395" y="83"/>
                    <a:pt x="394" y="82"/>
                  </a:cubicBezTo>
                  <a:cubicBezTo>
                    <a:pt x="392" y="82"/>
                    <a:pt x="391" y="82"/>
                    <a:pt x="390" y="81"/>
                  </a:cubicBezTo>
                  <a:cubicBezTo>
                    <a:pt x="384" y="82"/>
                    <a:pt x="380" y="78"/>
                    <a:pt x="374" y="79"/>
                  </a:cubicBezTo>
                  <a:cubicBezTo>
                    <a:pt x="372" y="78"/>
                    <a:pt x="369" y="78"/>
                    <a:pt x="366" y="77"/>
                  </a:cubicBezTo>
                  <a:cubicBezTo>
                    <a:pt x="365" y="79"/>
                    <a:pt x="364" y="77"/>
                    <a:pt x="363" y="77"/>
                  </a:cubicBezTo>
                  <a:cubicBezTo>
                    <a:pt x="363" y="77"/>
                    <a:pt x="363" y="77"/>
                    <a:pt x="363" y="77"/>
                  </a:cubicBezTo>
                  <a:cubicBezTo>
                    <a:pt x="360" y="76"/>
                    <a:pt x="357" y="77"/>
                    <a:pt x="354" y="76"/>
                  </a:cubicBezTo>
                  <a:cubicBezTo>
                    <a:pt x="354" y="76"/>
                    <a:pt x="354" y="76"/>
                    <a:pt x="354" y="77"/>
                  </a:cubicBezTo>
                  <a:cubicBezTo>
                    <a:pt x="353" y="76"/>
                    <a:pt x="353" y="76"/>
                    <a:pt x="353" y="76"/>
                  </a:cubicBezTo>
                  <a:cubicBezTo>
                    <a:pt x="353" y="76"/>
                    <a:pt x="352" y="76"/>
                    <a:pt x="353" y="76"/>
                  </a:cubicBezTo>
                  <a:cubicBezTo>
                    <a:pt x="350" y="75"/>
                    <a:pt x="347" y="77"/>
                    <a:pt x="345" y="76"/>
                  </a:cubicBezTo>
                  <a:cubicBezTo>
                    <a:pt x="344" y="76"/>
                    <a:pt x="344" y="76"/>
                    <a:pt x="344" y="76"/>
                  </a:cubicBezTo>
                  <a:cubicBezTo>
                    <a:pt x="344" y="76"/>
                    <a:pt x="345" y="75"/>
                    <a:pt x="344" y="75"/>
                  </a:cubicBezTo>
                  <a:cubicBezTo>
                    <a:pt x="343" y="76"/>
                    <a:pt x="343" y="77"/>
                    <a:pt x="341" y="78"/>
                  </a:cubicBezTo>
                  <a:cubicBezTo>
                    <a:pt x="343" y="79"/>
                    <a:pt x="343" y="79"/>
                    <a:pt x="343" y="79"/>
                  </a:cubicBezTo>
                  <a:cubicBezTo>
                    <a:pt x="342" y="79"/>
                    <a:pt x="339" y="80"/>
                    <a:pt x="339" y="78"/>
                  </a:cubicBezTo>
                  <a:cubicBezTo>
                    <a:pt x="338" y="79"/>
                    <a:pt x="338" y="79"/>
                    <a:pt x="338" y="79"/>
                  </a:cubicBezTo>
                  <a:cubicBezTo>
                    <a:pt x="335" y="78"/>
                    <a:pt x="334" y="79"/>
                    <a:pt x="331" y="80"/>
                  </a:cubicBezTo>
                  <a:cubicBezTo>
                    <a:pt x="333" y="80"/>
                    <a:pt x="333" y="80"/>
                    <a:pt x="333" y="80"/>
                  </a:cubicBezTo>
                  <a:cubicBezTo>
                    <a:pt x="333" y="80"/>
                    <a:pt x="332" y="81"/>
                    <a:pt x="332" y="81"/>
                  </a:cubicBezTo>
                  <a:cubicBezTo>
                    <a:pt x="333" y="82"/>
                    <a:pt x="333" y="81"/>
                    <a:pt x="334" y="81"/>
                  </a:cubicBezTo>
                  <a:cubicBezTo>
                    <a:pt x="334" y="82"/>
                    <a:pt x="334" y="82"/>
                    <a:pt x="334" y="82"/>
                  </a:cubicBezTo>
                  <a:cubicBezTo>
                    <a:pt x="335" y="82"/>
                    <a:pt x="337" y="83"/>
                    <a:pt x="338" y="82"/>
                  </a:cubicBezTo>
                  <a:cubicBezTo>
                    <a:pt x="338" y="83"/>
                    <a:pt x="338" y="83"/>
                    <a:pt x="338" y="83"/>
                  </a:cubicBezTo>
                  <a:cubicBezTo>
                    <a:pt x="337" y="83"/>
                    <a:pt x="337" y="84"/>
                    <a:pt x="336" y="83"/>
                  </a:cubicBezTo>
                  <a:cubicBezTo>
                    <a:pt x="336" y="84"/>
                    <a:pt x="336" y="86"/>
                    <a:pt x="335" y="86"/>
                  </a:cubicBezTo>
                  <a:cubicBezTo>
                    <a:pt x="335" y="87"/>
                    <a:pt x="336" y="88"/>
                    <a:pt x="337" y="87"/>
                  </a:cubicBezTo>
                  <a:cubicBezTo>
                    <a:pt x="337" y="87"/>
                    <a:pt x="337" y="86"/>
                    <a:pt x="337" y="86"/>
                  </a:cubicBezTo>
                  <a:cubicBezTo>
                    <a:pt x="340" y="85"/>
                    <a:pt x="342" y="86"/>
                    <a:pt x="345" y="85"/>
                  </a:cubicBezTo>
                  <a:cubicBezTo>
                    <a:pt x="346" y="84"/>
                    <a:pt x="345" y="84"/>
                    <a:pt x="345" y="83"/>
                  </a:cubicBezTo>
                  <a:cubicBezTo>
                    <a:pt x="347" y="83"/>
                    <a:pt x="347" y="83"/>
                    <a:pt x="347" y="83"/>
                  </a:cubicBezTo>
                  <a:cubicBezTo>
                    <a:pt x="347" y="84"/>
                    <a:pt x="347" y="84"/>
                    <a:pt x="347" y="84"/>
                  </a:cubicBezTo>
                  <a:cubicBezTo>
                    <a:pt x="350" y="84"/>
                    <a:pt x="350" y="84"/>
                    <a:pt x="350" y="84"/>
                  </a:cubicBezTo>
                  <a:cubicBezTo>
                    <a:pt x="349" y="84"/>
                    <a:pt x="348" y="85"/>
                    <a:pt x="347" y="84"/>
                  </a:cubicBezTo>
                  <a:cubicBezTo>
                    <a:pt x="347" y="84"/>
                    <a:pt x="346" y="84"/>
                    <a:pt x="346" y="84"/>
                  </a:cubicBezTo>
                  <a:cubicBezTo>
                    <a:pt x="345" y="84"/>
                    <a:pt x="346" y="85"/>
                    <a:pt x="346" y="86"/>
                  </a:cubicBezTo>
                  <a:cubicBezTo>
                    <a:pt x="345" y="84"/>
                    <a:pt x="340" y="86"/>
                    <a:pt x="338" y="87"/>
                  </a:cubicBezTo>
                  <a:cubicBezTo>
                    <a:pt x="337" y="87"/>
                    <a:pt x="337" y="87"/>
                    <a:pt x="337" y="87"/>
                  </a:cubicBezTo>
                  <a:cubicBezTo>
                    <a:pt x="339" y="88"/>
                    <a:pt x="342" y="87"/>
                    <a:pt x="344" y="87"/>
                  </a:cubicBezTo>
                  <a:cubicBezTo>
                    <a:pt x="346" y="89"/>
                    <a:pt x="350" y="84"/>
                    <a:pt x="350" y="87"/>
                  </a:cubicBezTo>
                  <a:cubicBezTo>
                    <a:pt x="351" y="88"/>
                    <a:pt x="352" y="88"/>
                    <a:pt x="353" y="88"/>
                  </a:cubicBezTo>
                  <a:cubicBezTo>
                    <a:pt x="353" y="87"/>
                    <a:pt x="354" y="86"/>
                    <a:pt x="355" y="86"/>
                  </a:cubicBezTo>
                  <a:cubicBezTo>
                    <a:pt x="356" y="87"/>
                    <a:pt x="356" y="87"/>
                    <a:pt x="356" y="87"/>
                  </a:cubicBezTo>
                  <a:cubicBezTo>
                    <a:pt x="357" y="86"/>
                    <a:pt x="357" y="86"/>
                    <a:pt x="357" y="86"/>
                  </a:cubicBezTo>
                  <a:cubicBezTo>
                    <a:pt x="357" y="86"/>
                    <a:pt x="357" y="86"/>
                    <a:pt x="357" y="87"/>
                  </a:cubicBezTo>
                  <a:cubicBezTo>
                    <a:pt x="357" y="87"/>
                    <a:pt x="358" y="87"/>
                    <a:pt x="359" y="87"/>
                  </a:cubicBezTo>
                  <a:cubicBezTo>
                    <a:pt x="359" y="88"/>
                    <a:pt x="359" y="88"/>
                    <a:pt x="359" y="88"/>
                  </a:cubicBezTo>
                  <a:cubicBezTo>
                    <a:pt x="358" y="88"/>
                    <a:pt x="358" y="88"/>
                    <a:pt x="358" y="88"/>
                  </a:cubicBezTo>
                  <a:cubicBezTo>
                    <a:pt x="360" y="89"/>
                    <a:pt x="363" y="87"/>
                    <a:pt x="365" y="87"/>
                  </a:cubicBezTo>
                  <a:cubicBezTo>
                    <a:pt x="364" y="86"/>
                    <a:pt x="363" y="87"/>
                    <a:pt x="363" y="86"/>
                  </a:cubicBezTo>
                  <a:cubicBezTo>
                    <a:pt x="363" y="85"/>
                    <a:pt x="364" y="87"/>
                    <a:pt x="365" y="86"/>
                  </a:cubicBezTo>
                  <a:cubicBezTo>
                    <a:pt x="366" y="86"/>
                    <a:pt x="366" y="86"/>
                    <a:pt x="366" y="86"/>
                  </a:cubicBezTo>
                  <a:cubicBezTo>
                    <a:pt x="364" y="85"/>
                    <a:pt x="364" y="85"/>
                    <a:pt x="364" y="85"/>
                  </a:cubicBezTo>
                  <a:cubicBezTo>
                    <a:pt x="364" y="84"/>
                    <a:pt x="367" y="86"/>
                    <a:pt x="367" y="84"/>
                  </a:cubicBezTo>
                  <a:cubicBezTo>
                    <a:pt x="367" y="84"/>
                    <a:pt x="367" y="84"/>
                    <a:pt x="367" y="84"/>
                  </a:cubicBezTo>
                  <a:cubicBezTo>
                    <a:pt x="367" y="85"/>
                    <a:pt x="367" y="85"/>
                    <a:pt x="367" y="85"/>
                  </a:cubicBezTo>
                  <a:cubicBezTo>
                    <a:pt x="368" y="87"/>
                    <a:pt x="370" y="86"/>
                    <a:pt x="371" y="85"/>
                  </a:cubicBezTo>
                  <a:cubicBezTo>
                    <a:pt x="378" y="85"/>
                    <a:pt x="378" y="85"/>
                    <a:pt x="378" y="85"/>
                  </a:cubicBezTo>
                  <a:cubicBezTo>
                    <a:pt x="378" y="86"/>
                    <a:pt x="378" y="86"/>
                    <a:pt x="378" y="86"/>
                  </a:cubicBezTo>
                  <a:cubicBezTo>
                    <a:pt x="380" y="85"/>
                    <a:pt x="383" y="85"/>
                    <a:pt x="385" y="86"/>
                  </a:cubicBezTo>
                  <a:cubicBezTo>
                    <a:pt x="385" y="86"/>
                    <a:pt x="384" y="86"/>
                    <a:pt x="384" y="86"/>
                  </a:cubicBezTo>
                  <a:cubicBezTo>
                    <a:pt x="383" y="85"/>
                    <a:pt x="383" y="85"/>
                    <a:pt x="383" y="85"/>
                  </a:cubicBezTo>
                  <a:cubicBezTo>
                    <a:pt x="382" y="85"/>
                    <a:pt x="380" y="88"/>
                    <a:pt x="379" y="86"/>
                  </a:cubicBezTo>
                  <a:cubicBezTo>
                    <a:pt x="378" y="88"/>
                    <a:pt x="377" y="87"/>
                    <a:pt x="377" y="87"/>
                  </a:cubicBezTo>
                  <a:cubicBezTo>
                    <a:pt x="376" y="88"/>
                    <a:pt x="374" y="86"/>
                    <a:pt x="373" y="88"/>
                  </a:cubicBezTo>
                  <a:cubicBezTo>
                    <a:pt x="375" y="88"/>
                    <a:pt x="376" y="88"/>
                    <a:pt x="378" y="88"/>
                  </a:cubicBezTo>
                  <a:cubicBezTo>
                    <a:pt x="377" y="90"/>
                    <a:pt x="376" y="87"/>
                    <a:pt x="376" y="89"/>
                  </a:cubicBezTo>
                  <a:cubicBezTo>
                    <a:pt x="382" y="90"/>
                    <a:pt x="382" y="90"/>
                    <a:pt x="382" y="90"/>
                  </a:cubicBezTo>
                  <a:cubicBezTo>
                    <a:pt x="382" y="90"/>
                    <a:pt x="381" y="91"/>
                    <a:pt x="381" y="91"/>
                  </a:cubicBezTo>
                  <a:cubicBezTo>
                    <a:pt x="379" y="91"/>
                    <a:pt x="377" y="92"/>
                    <a:pt x="376" y="93"/>
                  </a:cubicBezTo>
                  <a:cubicBezTo>
                    <a:pt x="375" y="93"/>
                    <a:pt x="374" y="95"/>
                    <a:pt x="373" y="95"/>
                  </a:cubicBezTo>
                  <a:cubicBezTo>
                    <a:pt x="359" y="99"/>
                    <a:pt x="344" y="104"/>
                    <a:pt x="331" y="109"/>
                  </a:cubicBezTo>
                  <a:cubicBezTo>
                    <a:pt x="331" y="109"/>
                    <a:pt x="331" y="109"/>
                    <a:pt x="331" y="109"/>
                  </a:cubicBezTo>
                  <a:cubicBezTo>
                    <a:pt x="329" y="110"/>
                    <a:pt x="326" y="109"/>
                    <a:pt x="324" y="111"/>
                  </a:cubicBezTo>
                  <a:cubicBezTo>
                    <a:pt x="325" y="112"/>
                    <a:pt x="325" y="112"/>
                    <a:pt x="325" y="112"/>
                  </a:cubicBezTo>
                  <a:cubicBezTo>
                    <a:pt x="323" y="112"/>
                    <a:pt x="323" y="112"/>
                    <a:pt x="323" y="112"/>
                  </a:cubicBezTo>
                  <a:cubicBezTo>
                    <a:pt x="323" y="111"/>
                    <a:pt x="323" y="111"/>
                    <a:pt x="323" y="111"/>
                  </a:cubicBezTo>
                  <a:cubicBezTo>
                    <a:pt x="322" y="111"/>
                    <a:pt x="321" y="112"/>
                    <a:pt x="321" y="112"/>
                  </a:cubicBezTo>
                  <a:cubicBezTo>
                    <a:pt x="321" y="113"/>
                    <a:pt x="321" y="113"/>
                    <a:pt x="321" y="113"/>
                  </a:cubicBezTo>
                  <a:cubicBezTo>
                    <a:pt x="320" y="112"/>
                    <a:pt x="317" y="113"/>
                    <a:pt x="316" y="114"/>
                  </a:cubicBezTo>
                  <a:cubicBezTo>
                    <a:pt x="317" y="114"/>
                    <a:pt x="317" y="114"/>
                    <a:pt x="317" y="114"/>
                  </a:cubicBezTo>
                  <a:cubicBezTo>
                    <a:pt x="316" y="115"/>
                    <a:pt x="314" y="114"/>
                    <a:pt x="313" y="116"/>
                  </a:cubicBezTo>
                  <a:cubicBezTo>
                    <a:pt x="319" y="116"/>
                    <a:pt x="319" y="116"/>
                    <a:pt x="319" y="116"/>
                  </a:cubicBezTo>
                  <a:cubicBezTo>
                    <a:pt x="317" y="117"/>
                    <a:pt x="313" y="116"/>
                    <a:pt x="311" y="118"/>
                  </a:cubicBezTo>
                  <a:cubicBezTo>
                    <a:pt x="310" y="117"/>
                    <a:pt x="309" y="118"/>
                    <a:pt x="308" y="117"/>
                  </a:cubicBezTo>
                  <a:cubicBezTo>
                    <a:pt x="308" y="117"/>
                    <a:pt x="308" y="118"/>
                    <a:pt x="308" y="118"/>
                  </a:cubicBezTo>
                  <a:cubicBezTo>
                    <a:pt x="308" y="118"/>
                    <a:pt x="309" y="119"/>
                    <a:pt x="309" y="119"/>
                  </a:cubicBezTo>
                  <a:cubicBezTo>
                    <a:pt x="308" y="120"/>
                    <a:pt x="307" y="119"/>
                    <a:pt x="305" y="119"/>
                  </a:cubicBezTo>
                  <a:cubicBezTo>
                    <a:pt x="305" y="119"/>
                    <a:pt x="305" y="119"/>
                    <a:pt x="305" y="120"/>
                  </a:cubicBezTo>
                  <a:cubicBezTo>
                    <a:pt x="305" y="120"/>
                    <a:pt x="307" y="119"/>
                    <a:pt x="306" y="121"/>
                  </a:cubicBezTo>
                  <a:cubicBezTo>
                    <a:pt x="310" y="122"/>
                    <a:pt x="313" y="120"/>
                    <a:pt x="317" y="119"/>
                  </a:cubicBezTo>
                  <a:cubicBezTo>
                    <a:pt x="316" y="119"/>
                    <a:pt x="316" y="119"/>
                    <a:pt x="316" y="119"/>
                  </a:cubicBezTo>
                  <a:cubicBezTo>
                    <a:pt x="317" y="118"/>
                    <a:pt x="317" y="118"/>
                    <a:pt x="317" y="118"/>
                  </a:cubicBezTo>
                  <a:cubicBezTo>
                    <a:pt x="317" y="119"/>
                    <a:pt x="317" y="119"/>
                    <a:pt x="318" y="119"/>
                  </a:cubicBezTo>
                  <a:cubicBezTo>
                    <a:pt x="318" y="118"/>
                    <a:pt x="319" y="118"/>
                    <a:pt x="319" y="117"/>
                  </a:cubicBezTo>
                  <a:cubicBezTo>
                    <a:pt x="320" y="118"/>
                    <a:pt x="320" y="118"/>
                    <a:pt x="320" y="118"/>
                  </a:cubicBezTo>
                  <a:cubicBezTo>
                    <a:pt x="318" y="119"/>
                    <a:pt x="318" y="121"/>
                    <a:pt x="316" y="121"/>
                  </a:cubicBezTo>
                  <a:cubicBezTo>
                    <a:pt x="316" y="122"/>
                    <a:pt x="316" y="121"/>
                    <a:pt x="316" y="121"/>
                  </a:cubicBezTo>
                  <a:cubicBezTo>
                    <a:pt x="317" y="122"/>
                    <a:pt x="316" y="123"/>
                    <a:pt x="315" y="123"/>
                  </a:cubicBezTo>
                  <a:cubicBezTo>
                    <a:pt x="316" y="121"/>
                    <a:pt x="316" y="121"/>
                    <a:pt x="316" y="121"/>
                  </a:cubicBezTo>
                  <a:cubicBezTo>
                    <a:pt x="315" y="121"/>
                    <a:pt x="315" y="121"/>
                    <a:pt x="315" y="121"/>
                  </a:cubicBezTo>
                  <a:cubicBezTo>
                    <a:pt x="310" y="122"/>
                    <a:pt x="305" y="122"/>
                    <a:pt x="301" y="124"/>
                  </a:cubicBezTo>
                  <a:cubicBezTo>
                    <a:pt x="305" y="126"/>
                    <a:pt x="305" y="126"/>
                    <a:pt x="305" y="126"/>
                  </a:cubicBezTo>
                  <a:cubicBezTo>
                    <a:pt x="303" y="126"/>
                    <a:pt x="303" y="126"/>
                    <a:pt x="303" y="126"/>
                  </a:cubicBezTo>
                  <a:cubicBezTo>
                    <a:pt x="303" y="126"/>
                    <a:pt x="303" y="126"/>
                    <a:pt x="303" y="126"/>
                  </a:cubicBezTo>
                  <a:cubicBezTo>
                    <a:pt x="300" y="125"/>
                    <a:pt x="298" y="127"/>
                    <a:pt x="296" y="128"/>
                  </a:cubicBezTo>
                  <a:cubicBezTo>
                    <a:pt x="297" y="128"/>
                    <a:pt x="300" y="129"/>
                    <a:pt x="300" y="128"/>
                  </a:cubicBezTo>
                  <a:cubicBezTo>
                    <a:pt x="301" y="126"/>
                    <a:pt x="300" y="129"/>
                    <a:pt x="302" y="128"/>
                  </a:cubicBezTo>
                  <a:cubicBezTo>
                    <a:pt x="304" y="128"/>
                    <a:pt x="304" y="128"/>
                    <a:pt x="304" y="128"/>
                  </a:cubicBezTo>
                  <a:cubicBezTo>
                    <a:pt x="305" y="129"/>
                    <a:pt x="307" y="128"/>
                    <a:pt x="308" y="129"/>
                  </a:cubicBezTo>
                  <a:cubicBezTo>
                    <a:pt x="309" y="127"/>
                    <a:pt x="311" y="129"/>
                    <a:pt x="312" y="128"/>
                  </a:cubicBezTo>
                  <a:cubicBezTo>
                    <a:pt x="312" y="128"/>
                    <a:pt x="311" y="128"/>
                    <a:pt x="312" y="129"/>
                  </a:cubicBezTo>
                  <a:cubicBezTo>
                    <a:pt x="312" y="129"/>
                    <a:pt x="312" y="129"/>
                    <a:pt x="312" y="129"/>
                  </a:cubicBezTo>
                  <a:cubicBezTo>
                    <a:pt x="310" y="130"/>
                    <a:pt x="305" y="128"/>
                    <a:pt x="304" y="131"/>
                  </a:cubicBezTo>
                  <a:cubicBezTo>
                    <a:pt x="303" y="132"/>
                    <a:pt x="302" y="133"/>
                    <a:pt x="301" y="133"/>
                  </a:cubicBezTo>
                  <a:cubicBezTo>
                    <a:pt x="301" y="133"/>
                    <a:pt x="301" y="134"/>
                    <a:pt x="300" y="134"/>
                  </a:cubicBezTo>
                  <a:cubicBezTo>
                    <a:pt x="300" y="134"/>
                    <a:pt x="300" y="134"/>
                    <a:pt x="300" y="134"/>
                  </a:cubicBezTo>
                  <a:cubicBezTo>
                    <a:pt x="299" y="137"/>
                    <a:pt x="297" y="136"/>
                    <a:pt x="295" y="137"/>
                  </a:cubicBezTo>
                  <a:cubicBezTo>
                    <a:pt x="294" y="136"/>
                    <a:pt x="293" y="138"/>
                    <a:pt x="291" y="136"/>
                  </a:cubicBezTo>
                  <a:cubicBezTo>
                    <a:pt x="290" y="139"/>
                    <a:pt x="287" y="137"/>
                    <a:pt x="285" y="137"/>
                  </a:cubicBezTo>
                  <a:cubicBezTo>
                    <a:pt x="284" y="137"/>
                    <a:pt x="283" y="136"/>
                    <a:pt x="282" y="137"/>
                  </a:cubicBezTo>
                  <a:cubicBezTo>
                    <a:pt x="283" y="136"/>
                    <a:pt x="283" y="136"/>
                    <a:pt x="283" y="136"/>
                  </a:cubicBezTo>
                  <a:cubicBezTo>
                    <a:pt x="280" y="135"/>
                    <a:pt x="278" y="136"/>
                    <a:pt x="275" y="137"/>
                  </a:cubicBezTo>
                  <a:cubicBezTo>
                    <a:pt x="275" y="137"/>
                    <a:pt x="275" y="137"/>
                    <a:pt x="275" y="137"/>
                  </a:cubicBezTo>
                  <a:cubicBezTo>
                    <a:pt x="274" y="138"/>
                    <a:pt x="273" y="136"/>
                    <a:pt x="273" y="138"/>
                  </a:cubicBezTo>
                  <a:cubicBezTo>
                    <a:pt x="274" y="140"/>
                    <a:pt x="276" y="138"/>
                    <a:pt x="278" y="138"/>
                  </a:cubicBezTo>
                  <a:cubicBezTo>
                    <a:pt x="278" y="138"/>
                    <a:pt x="278" y="138"/>
                    <a:pt x="278" y="138"/>
                  </a:cubicBezTo>
                  <a:cubicBezTo>
                    <a:pt x="279" y="138"/>
                    <a:pt x="279" y="138"/>
                    <a:pt x="279" y="138"/>
                  </a:cubicBezTo>
                  <a:cubicBezTo>
                    <a:pt x="279" y="138"/>
                    <a:pt x="282" y="139"/>
                    <a:pt x="280" y="140"/>
                  </a:cubicBezTo>
                  <a:cubicBezTo>
                    <a:pt x="281" y="141"/>
                    <a:pt x="282" y="139"/>
                    <a:pt x="282" y="138"/>
                  </a:cubicBezTo>
                  <a:cubicBezTo>
                    <a:pt x="283" y="138"/>
                    <a:pt x="283" y="138"/>
                    <a:pt x="283" y="138"/>
                  </a:cubicBezTo>
                  <a:cubicBezTo>
                    <a:pt x="282" y="139"/>
                    <a:pt x="282" y="139"/>
                    <a:pt x="282" y="139"/>
                  </a:cubicBezTo>
                  <a:cubicBezTo>
                    <a:pt x="284" y="140"/>
                    <a:pt x="284" y="140"/>
                    <a:pt x="284" y="140"/>
                  </a:cubicBezTo>
                  <a:cubicBezTo>
                    <a:pt x="284" y="140"/>
                    <a:pt x="284" y="139"/>
                    <a:pt x="284" y="139"/>
                  </a:cubicBezTo>
                  <a:cubicBezTo>
                    <a:pt x="284" y="139"/>
                    <a:pt x="284" y="139"/>
                    <a:pt x="284" y="139"/>
                  </a:cubicBezTo>
                  <a:cubicBezTo>
                    <a:pt x="284" y="140"/>
                    <a:pt x="284" y="140"/>
                    <a:pt x="284" y="140"/>
                  </a:cubicBezTo>
                  <a:cubicBezTo>
                    <a:pt x="282" y="140"/>
                    <a:pt x="282" y="140"/>
                    <a:pt x="282" y="140"/>
                  </a:cubicBezTo>
                  <a:cubicBezTo>
                    <a:pt x="283" y="140"/>
                    <a:pt x="282" y="139"/>
                    <a:pt x="282" y="139"/>
                  </a:cubicBezTo>
                  <a:cubicBezTo>
                    <a:pt x="282" y="141"/>
                    <a:pt x="282" y="142"/>
                    <a:pt x="281" y="143"/>
                  </a:cubicBezTo>
                  <a:cubicBezTo>
                    <a:pt x="282" y="144"/>
                    <a:pt x="282" y="144"/>
                    <a:pt x="282" y="144"/>
                  </a:cubicBezTo>
                  <a:cubicBezTo>
                    <a:pt x="282" y="143"/>
                    <a:pt x="282" y="143"/>
                    <a:pt x="282" y="143"/>
                  </a:cubicBezTo>
                  <a:cubicBezTo>
                    <a:pt x="283" y="143"/>
                    <a:pt x="286" y="144"/>
                    <a:pt x="287" y="143"/>
                  </a:cubicBezTo>
                  <a:cubicBezTo>
                    <a:pt x="287" y="143"/>
                    <a:pt x="287" y="143"/>
                    <a:pt x="287" y="143"/>
                  </a:cubicBezTo>
                  <a:cubicBezTo>
                    <a:pt x="288" y="144"/>
                    <a:pt x="288" y="144"/>
                    <a:pt x="288" y="144"/>
                  </a:cubicBezTo>
                  <a:cubicBezTo>
                    <a:pt x="288" y="145"/>
                    <a:pt x="284" y="144"/>
                    <a:pt x="286" y="146"/>
                  </a:cubicBezTo>
                  <a:cubicBezTo>
                    <a:pt x="287" y="146"/>
                    <a:pt x="287" y="146"/>
                    <a:pt x="287" y="146"/>
                  </a:cubicBezTo>
                  <a:cubicBezTo>
                    <a:pt x="287" y="146"/>
                    <a:pt x="286" y="146"/>
                    <a:pt x="285" y="146"/>
                  </a:cubicBezTo>
                  <a:cubicBezTo>
                    <a:pt x="285" y="146"/>
                    <a:pt x="285" y="146"/>
                    <a:pt x="284" y="146"/>
                  </a:cubicBezTo>
                  <a:cubicBezTo>
                    <a:pt x="284" y="147"/>
                    <a:pt x="282" y="147"/>
                    <a:pt x="281" y="147"/>
                  </a:cubicBezTo>
                  <a:cubicBezTo>
                    <a:pt x="282" y="146"/>
                    <a:pt x="285" y="147"/>
                    <a:pt x="285" y="144"/>
                  </a:cubicBezTo>
                  <a:cubicBezTo>
                    <a:pt x="284" y="143"/>
                    <a:pt x="284" y="143"/>
                    <a:pt x="284" y="143"/>
                  </a:cubicBezTo>
                  <a:cubicBezTo>
                    <a:pt x="284" y="145"/>
                    <a:pt x="281" y="143"/>
                    <a:pt x="279" y="144"/>
                  </a:cubicBezTo>
                  <a:cubicBezTo>
                    <a:pt x="280" y="145"/>
                    <a:pt x="280" y="145"/>
                    <a:pt x="280" y="145"/>
                  </a:cubicBezTo>
                  <a:cubicBezTo>
                    <a:pt x="279" y="144"/>
                    <a:pt x="277" y="147"/>
                    <a:pt x="276" y="146"/>
                  </a:cubicBezTo>
                  <a:cubicBezTo>
                    <a:pt x="277" y="147"/>
                    <a:pt x="278" y="147"/>
                    <a:pt x="279" y="147"/>
                  </a:cubicBezTo>
                  <a:cubicBezTo>
                    <a:pt x="275" y="148"/>
                    <a:pt x="275" y="148"/>
                    <a:pt x="275" y="148"/>
                  </a:cubicBezTo>
                  <a:cubicBezTo>
                    <a:pt x="275" y="148"/>
                    <a:pt x="275" y="147"/>
                    <a:pt x="275" y="148"/>
                  </a:cubicBezTo>
                  <a:cubicBezTo>
                    <a:pt x="274" y="148"/>
                    <a:pt x="274" y="148"/>
                    <a:pt x="274" y="149"/>
                  </a:cubicBezTo>
                  <a:cubicBezTo>
                    <a:pt x="275" y="150"/>
                    <a:pt x="276" y="149"/>
                    <a:pt x="277" y="149"/>
                  </a:cubicBezTo>
                  <a:cubicBezTo>
                    <a:pt x="274" y="150"/>
                    <a:pt x="274" y="150"/>
                    <a:pt x="274" y="150"/>
                  </a:cubicBezTo>
                  <a:cubicBezTo>
                    <a:pt x="274" y="151"/>
                    <a:pt x="275" y="150"/>
                    <a:pt x="276" y="150"/>
                  </a:cubicBezTo>
                  <a:cubicBezTo>
                    <a:pt x="274" y="151"/>
                    <a:pt x="271" y="151"/>
                    <a:pt x="268" y="151"/>
                  </a:cubicBezTo>
                  <a:cubicBezTo>
                    <a:pt x="267" y="152"/>
                    <a:pt x="264" y="149"/>
                    <a:pt x="263" y="152"/>
                  </a:cubicBezTo>
                  <a:cubicBezTo>
                    <a:pt x="266" y="153"/>
                    <a:pt x="266" y="153"/>
                    <a:pt x="266" y="153"/>
                  </a:cubicBezTo>
                  <a:cubicBezTo>
                    <a:pt x="265" y="153"/>
                    <a:pt x="264" y="153"/>
                    <a:pt x="264" y="152"/>
                  </a:cubicBezTo>
                  <a:cubicBezTo>
                    <a:pt x="263" y="152"/>
                    <a:pt x="262" y="153"/>
                    <a:pt x="261" y="153"/>
                  </a:cubicBezTo>
                  <a:cubicBezTo>
                    <a:pt x="262" y="154"/>
                    <a:pt x="262" y="154"/>
                    <a:pt x="262" y="154"/>
                  </a:cubicBezTo>
                  <a:cubicBezTo>
                    <a:pt x="261" y="155"/>
                    <a:pt x="261" y="153"/>
                    <a:pt x="259" y="154"/>
                  </a:cubicBezTo>
                  <a:cubicBezTo>
                    <a:pt x="259" y="154"/>
                    <a:pt x="259" y="154"/>
                    <a:pt x="259" y="154"/>
                  </a:cubicBezTo>
                  <a:cubicBezTo>
                    <a:pt x="259" y="154"/>
                    <a:pt x="257" y="154"/>
                    <a:pt x="256" y="154"/>
                  </a:cubicBezTo>
                  <a:cubicBezTo>
                    <a:pt x="257" y="155"/>
                    <a:pt x="257" y="155"/>
                    <a:pt x="257" y="155"/>
                  </a:cubicBezTo>
                  <a:cubicBezTo>
                    <a:pt x="255" y="156"/>
                    <a:pt x="252" y="156"/>
                    <a:pt x="251" y="156"/>
                  </a:cubicBezTo>
                  <a:cubicBezTo>
                    <a:pt x="250" y="158"/>
                    <a:pt x="251" y="157"/>
                    <a:pt x="252" y="158"/>
                  </a:cubicBezTo>
                  <a:cubicBezTo>
                    <a:pt x="253" y="157"/>
                    <a:pt x="253" y="157"/>
                    <a:pt x="253" y="157"/>
                  </a:cubicBezTo>
                  <a:cubicBezTo>
                    <a:pt x="254" y="158"/>
                    <a:pt x="256" y="156"/>
                    <a:pt x="258" y="158"/>
                  </a:cubicBezTo>
                  <a:cubicBezTo>
                    <a:pt x="257" y="159"/>
                    <a:pt x="253" y="158"/>
                    <a:pt x="254" y="160"/>
                  </a:cubicBezTo>
                  <a:cubicBezTo>
                    <a:pt x="250" y="161"/>
                    <a:pt x="250" y="161"/>
                    <a:pt x="250" y="161"/>
                  </a:cubicBezTo>
                  <a:cubicBezTo>
                    <a:pt x="252" y="160"/>
                    <a:pt x="252" y="163"/>
                    <a:pt x="255" y="162"/>
                  </a:cubicBezTo>
                  <a:cubicBezTo>
                    <a:pt x="256" y="163"/>
                    <a:pt x="256" y="163"/>
                    <a:pt x="256" y="163"/>
                  </a:cubicBezTo>
                  <a:cubicBezTo>
                    <a:pt x="254" y="162"/>
                    <a:pt x="252" y="163"/>
                    <a:pt x="250" y="163"/>
                  </a:cubicBezTo>
                  <a:cubicBezTo>
                    <a:pt x="252" y="165"/>
                    <a:pt x="252" y="165"/>
                    <a:pt x="252" y="165"/>
                  </a:cubicBezTo>
                  <a:cubicBezTo>
                    <a:pt x="252" y="164"/>
                    <a:pt x="252" y="165"/>
                    <a:pt x="251" y="165"/>
                  </a:cubicBezTo>
                  <a:cubicBezTo>
                    <a:pt x="251" y="165"/>
                    <a:pt x="251" y="165"/>
                    <a:pt x="251" y="165"/>
                  </a:cubicBezTo>
                  <a:cubicBezTo>
                    <a:pt x="253" y="167"/>
                    <a:pt x="253" y="167"/>
                    <a:pt x="253" y="167"/>
                  </a:cubicBezTo>
                  <a:cubicBezTo>
                    <a:pt x="259" y="167"/>
                    <a:pt x="264" y="167"/>
                    <a:pt x="270" y="167"/>
                  </a:cubicBezTo>
                  <a:cubicBezTo>
                    <a:pt x="263" y="168"/>
                    <a:pt x="256" y="166"/>
                    <a:pt x="250" y="169"/>
                  </a:cubicBezTo>
                  <a:cubicBezTo>
                    <a:pt x="251" y="170"/>
                    <a:pt x="251" y="170"/>
                    <a:pt x="251" y="170"/>
                  </a:cubicBezTo>
                  <a:cubicBezTo>
                    <a:pt x="251" y="170"/>
                    <a:pt x="250" y="170"/>
                    <a:pt x="250" y="170"/>
                  </a:cubicBezTo>
                  <a:cubicBezTo>
                    <a:pt x="250" y="171"/>
                    <a:pt x="250" y="171"/>
                    <a:pt x="250" y="171"/>
                  </a:cubicBezTo>
                  <a:cubicBezTo>
                    <a:pt x="248" y="171"/>
                    <a:pt x="248" y="172"/>
                    <a:pt x="244" y="171"/>
                  </a:cubicBezTo>
                  <a:cubicBezTo>
                    <a:pt x="242" y="171"/>
                    <a:pt x="241" y="173"/>
                    <a:pt x="241" y="174"/>
                  </a:cubicBezTo>
                  <a:cubicBezTo>
                    <a:pt x="239" y="172"/>
                    <a:pt x="235" y="173"/>
                    <a:pt x="232" y="173"/>
                  </a:cubicBezTo>
                  <a:cubicBezTo>
                    <a:pt x="231" y="173"/>
                    <a:pt x="231" y="173"/>
                    <a:pt x="231" y="173"/>
                  </a:cubicBezTo>
                  <a:cubicBezTo>
                    <a:pt x="229" y="173"/>
                    <a:pt x="231" y="174"/>
                    <a:pt x="231" y="173"/>
                  </a:cubicBezTo>
                  <a:cubicBezTo>
                    <a:pt x="229" y="172"/>
                    <a:pt x="226" y="173"/>
                    <a:pt x="224" y="172"/>
                  </a:cubicBezTo>
                  <a:cubicBezTo>
                    <a:pt x="223" y="175"/>
                    <a:pt x="219" y="173"/>
                    <a:pt x="219" y="175"/>
                  </a:cubicBezTo>
                  <a:cubicBezTo>
                    <a:pt x="216" y="174"/>
                    <a:pt x="216" y="174"/>
                    <a:pt x="216" y="174"/>
                  </a:cubicBezTo>
                  <a:cubicBezTo>
                    <a:pt x="217" y="174"/>
                    <a:pt x="218" y="175"/>
                    <a:pt x="218" y="174"/>
                  </a:cubicBezTo>
                  <a:cubicBezTo>
                    <a:pt x="218" y="172"/>
                    <a:pt x="216" y="173"/>
                    <a:pt x="216" y="172"/>
                  </a:cubicBezTo>
                  <a:cubicBezTo>
                    <a:pt x="214" y="174"/>
                    <a:pt x="214" y="174"/>
                    <a:pt x="214" y="174"/>
                  </a:cubicBezTo>
                  <a:cubicBezTo>
                    <a:pt x="214" y="174"/>
                    <a:pt x="215" y="175"/>
                    <a:pt x="215" y="174"/>
                  </a:cubicBezTo>
                  <a:cubicBezTo>
                    <a:pt x="214" y="175"/>
                    <a:pt x="215" y="176"/>
                    <a:pt x="215" y="177"/>
                  </a:cubicBezTo>
                  <a:cubicBezTo>
                    <a:pt x="214" y="178"/>
                    <a:pt x="212" y="177"/>
                    <a:pt x="212" y="176"/>
                  </a:cubicBezTo>
                  <a:cubicBezTo>
                    <a:pt x="213" y="175"/>
                    <a:pt x="213" y="175"/>
                    <a:pt x="213" y="175"/>
                  </a:cubicBezTo>
                  <a:cubicBezTo>
                    <a:pt x="213" y="174"/>
                    <a:pt x="212" y="174"/>
                    <a:pt x="212" y="174"/>
                  </a:cubicBezTo>
                  <a:cubicBezTo>
                    <a:pt x="211" y="176"/>
                    <a:pt x="212" y="176"/>
                    <a:pt x="211" y="177"/>
                  </a:cubicBezTo>
                  <a:cubicBezTo>
                    <a:pt x="211" y="177"/>
                    <a:pt x="211" y="177"/>
                    <a:pt x="211" y="177"/>
                  </a:cubicBezTo>
                  <a:cubicBezTo>
                    <a:pt x="211" y="176"/>
                    <a:pt x="211" y="176"/>
                    <a:pt x="211" y="176"/>
                  </a:cubicBezTo>
                  <a:cubicBezTo>
                    <a:pt x="210" y="176"/>
                    <a:pt x="210" y="174"/>
                    <a:pt x="209" y="175"/>
                  </a:cubicBezTo>
                  <a:cubicBezTo>
                    <a:pt x="207" y="177"/>
                    <a:pt x="207" y="177"/>
                    <a:pt x="207" y="177"/>
                  </a:cubicBezTo>
                  <a:cubicBezTo>
                    <a:pt x="208" y="177"/>
                    <a:pt x="208" y="177"/>
                    <a:pt x="208" y="177"/>
                  </a:cubicBezTo>
                  <a:cubicBezTo>
                    <a:pt x="207" y="177"/>
                    <a:pt x="206" y="176"/>
                    <a:pt x="205" y="176"/>
                  </a:cubicBezTo>
                  <a:cubicBezTo>
                    <a:pt x="205" y="177"/>
                    <a:pt x="205" y="177"/>
                    <a:pt x="205" y="177"/>
                  </a:cubicBezTo>
                  <a:cubicBezTo>
                    <a:pt x="203" y="177"/>
                    <a:pt x="201" y="176"/>
                    <a:pt x="199" y="178"/>
                  </a:cubicBezTo>
                  <a:cubicBezTo>
                    <a:pt x="200" y="178"/>
                    <a:pt x="200" y="178"/>
                    <a:pt x="200" y="178"/>
                  </a:cubicBezTo>
                  <a:cubicBezTo>
                    <a:pt x="200" y="178"/>
                    <a:pt x="198" y="179"/>
                    <a:pt x="196" y="178"/>
                  </a:cubicBezTo>
                  <a:cubicBezTo>
                    <a:pt x="195" y="179"/>
                    <a:pt x="196" y="180"/>
                    <a:pt x="194" y="179"/>
                  </a:cubicBezTo>
                  <a:cubicBezTo>
                    <a:pt x="195" y="179"/>
                    <a:pt x="195" y="179"/>
                    <a:pt x="195" y="178"/>
                  </a:cubicBezTo>
                  <a:cubicBezTo>
                    <a:pt x="193" y="178"/>
                    <a:pt x="192" y="177"/>
                    <a:pt x="190" y="178"/>
                  </a:cubicBezTo>
                  <a:cubicBezTo>
                    <a:pt x="171" y="176"/>
                    <a:pt x="150" y="176"/>
                    <a:pt x="131" y="175"/>
                  </a:cubicBezTo>
                  <a:cubicBezTo>
                    <a:pt x="130" y="176"/>
                    <a:pt x="130" y="176"/>
                    <a:pt x="130" y="176"/>
                  </a:cubicBezTo>
                  <a:cubicBezTo>
                    <a:pt x="129" y="175"/>
                    <a:pt x="126" y="175"/>
                    <a:pt x="125" y="175"/>
                  </a:cubicBezTo>
                  <a:cubicBezTo>
                    <a:pt x="123" y="176"/>
                    <a:pt x="122" y="176"/>
                    <a:pt x="120" y="177"/>
                  </a:cubicBezTo>
                  <a:cubicBezTo>
                    <a:pt x="120" y="178"/>
                    <a:pt x="118" y="179"/>
                    <a:pt x="117" y="178"/>
                  </a:cubicBezTo>
                  <a:cubicBezTo>
                    <a:pt x="117" y="177"/>
                    <a:pt x="119" y="177"/>
                    <a:pt x="120" y="176"/>
                  </a:cubicBezTo>
                  <a:cubicBezTo>
                    <a:pt x="119" y="176"/>
                    <a:pt x="119" y="175"/>
                    <a:pt x="118" y="175"/>
                  </a:cubicBezTo>
                  <a:cubicBezTo>
                    <a:pt x="117" y="176"/>
                    <a:pt x="117" y="176"/>
                    <a:pt x="117" y="176"/>
                  </a:cubicBezTo>
                  <a:cubicBezTo>
                    <a:pt x="119" y="176"/>
                    <a:pt x="119" y="176"/>
                    <a:pt x="119" y="176"/>
                  </a:cubicBezTo>
                  <a:cubicBezTo>
                    <a:pt x="117" y="177"/>
                    <a:pt x="117" y="177"/>
                    <a:pt x="117" y="177"/>
                  </a:cubicBezTo>
                  <a:cubicBezTo>
                    <a:pt x="117" y="174"/>
                    <a:pt x="114" y="176"/>
                    <a:pt x="113" y="175"/>
                  </a:cubicBezTo>
                  <a:cubicBezTo>
                    <a:pt x="112" y="177"/>
                    <a:pt x="108" y="174"/>
                    <a:pt x="110" y="177"/>
                  </a:cubicBezTo>
                  <a:cubicBezTo>
                    <a:pt x="109" y="177"/>
                    <a:pt x="106" y="174"/>
                    <a:pt x="105" y="177"/>
                  </a:cubicBezTo>
                  <a:cubicBezTo>
                    <a:pt x="103" y="178"/>
                    <a:pt x="100" y="175"/>
                    <a:pt x="97" y="176"/>
                  </a:cubicBezTo>
                  <a:cubicBezTo>
                    <a:pt x="97" y="177"/>
                    <a:pt x="97" y="177"/>
                    <a:pt x="97" y="177"/>
                  </a:cubicBezTo>
                  <a:cubicBezTo>
                    <a:pt x="95" y="176"/>
                    <a:pt x="94" y="177"/>
                    <a:pt x="92" y="177"/>
                  </a:cubicBezTo>
                  <a:cubicBezTo>
                    <a:pt x="91" y="178"/>
                    <a:pt x="91" y="178"/>
                    <a:pt x="91" y="178"/>
                  </a:cubicBezTo>
                  <a:cubicBezTo>
                    <a:pt x="91" y="178"/>
                    <a:pt x="91" y="178"/>
                    <a:pt x="91" y="178"/>
                  </a:cubicBezTo>
                  <a:cubicBezTo>
                    <a:pt x="91" y="177"/>
                    <a:pt x="91" y="177"/>
                    <a:pt x="91" y="177"/>
                  </a:cubicBezTo>
                  <a:cubicBezTo>
                    <a:pt x="91" y="177"/>
                    <a:pt x="90" y="177"/>
                    <a:pt x="90" y="177"/>
                  </a:cubicBezTo>
                  <a:cubicBezTo>
                    <a:pt x="88" y="178"/>
                    <a:pt x="84" y="177"/>
                    <a:pt x="81" y="178"/>
                  </a:cubicBezTo>
                  <a:cubicBezTo>
                    <a:pt x="77" y="180"/>
                    <a:pt x="71" y="178"/>
                    <a:pt x="67" y="180"/>
                  </a:cubicBezTo>
                  <a:cubicBezTo>
                    <a:pt x="61" y="182"/>
                    <a:pt x="55" y="180"/>
                    <a:pt x="50" y="181"/>
                  </a:cubicBezTo>
                  <a:cubicBezTo>
                    <a:pt x="52" y="182"/>
                    <a:pt x="54" y="182"/>
                    <a:pt x="56" y="182"/>
                  </a:cubicBezTo>
                  <a:cubicBezTo>
                    <a:pt x="56" y="183"/>
                    <a:pt x="57" y="182"/>
                    <a:pt x="58" y="182"/>
                  </a:cubicBezTo>
                  <a:cubicBezTo>
                    <a:pt x="53" y="183"/>
                    <a:pt x="47" y="181"/>
                    <a:pt x="42" y="182"/>
                  </a:cubicBezTo>
                  <a:cubicBezTo>
                    <a:pt x="39" y="176"/>
                    <a:pt x="32" y="180"/>
                    <a:pt x="29" y="175"/>
                  </a:cubicBezTo>
                  <a:cubicBezTo>
                    <a:pt x="26" y="172"/>
                    <a:pt x="24" y="168"/>
                    <a:pt x="24" y="163"/>
                  </a:cubicBezTo>
                  <a:cubicBezTo>
                    <a:pt x="24" y="163"/>
                    <a:pt x="24" y="163"/>
                    <a:pt x="24" y="163"/>
                  </a:cubicBezTo>
                  <a:cubicBezTo>
                    <a:pt x="22" y="165"/>
                    <a:pt x="22" y="165"/>
                    <a:pt x="22" y="165"/>
                  </a:cubicBezTo>
                  <a:cubicBezTo>
                    <a:pt x="21" y="164"/>
                    <a:pt x="20" y="162"/>
                    <a:pt x="19" y="162"/>
                  </a:cubicBezTo>
                  <a:cubicBezTo>
                    <a:pt x="20" y="161"/>
                    <a:pt x="20" y="159"/>
                    <a:pt x="20" y="158"/>
                  </a:cubicBezTo>
                  <a:cubicBezTo>
                    <a:pt x="19" y="156"/>
                    <a:pt x="17" y="161"/>
                    <a:pt x="17" y="158"/>
                  </a:cubicBezTo>
                  <a:cubicBezTo>
                    <a:pt x="16" y="157"/>
                    <a:pt x="16" y="157"/>
                    <a:pt x="16" y="157"/>
                  </a:cubicBezTo>
                  <a:cubicBezTo>
                    <a:pt x="17" y="156"/>
                    <a:pt x="15" y="154"/>
                    <a:pt x="16" y="153"/>
                  </a:cubicBezTo>
                  <a:cubicBezTo>
                    <a:pt x="17" y="151"/>
                    <a:pt x="13" y="151"/>
                    <a:pt x="13" y="151"/>
                  </a:cubicBezTo>
                  <a:cubicBezTo>
                    <a:pt x="15" y="151"/>
                    <a:pt x="15" y="149"/>
                    <a:pt x="16" y="148"/>
                  </a:cubicBezTo>
                  <a:cubicBezTo>
                    <a:pt x="13" y="148"/>
                    <a:pt x="13" y="148"/>
                    <a:pt x="13" y="148"/>
                  </a:cubicBezTo>
                  <a:cubicBezTo>
                    <a:pt x="13" y="146"/>
                    <a:pt x="12" y="147"/>
                    <a:pt x="11" y="147"/>
                  </a:cubicBezTo>
                  <a:cubicBezTo>
                    <a:pt x="13" y="144"/>
                    <a:pt x="11" y="142"/>
                    <a:pt x="14" y="140"/>
                  </a:cubicBezTo>
                  <a:cubicBezTo>
                    <a:pt x="13" y="139"/>
                    <a:pt x="13" y="139"/>
                    <a:pt x="13" y="139"/>
                  </a:cubicBezTo>
                  <a:cubicBezTo>
                    <a:pt x="14" y="138"/>
                    <a:pt x="15" y="138"/>
                    <a:pt x="15" y="137"/>
                  </a:cubicBezTo>
                  <a:cubicBezTo>
                    <a:pt x="12" y="137"/>
                    <a:pt x="12" y="137"/>
                    <a:pt x="12" y="137"/>
                  </a:cubicBezTo>
                  <a:cubicBezTo>
                    <a:pt x="10" y="135"/>
                    <a:pt x="18" y="130"/>
                    <a:pt x="12" y="131"/>
                  </a:cubicBezTo>
                  <a:cubicBezTo>
                    <a:pt x="12" y="130"/>
                    <a:pt x="14" y="129"/>
                    <a:pt x="12" y="128"/>
                  </a:cubicBezTo>
                  <a:cubicBezTo>
                    <a:pt x="12" y="128"/>
                    <a:pt x="12" y="129"/>
                    <a:pt x="11" y="129"/>
                  </a:cubicBezTo>
                  <a:cubicBezTo>
                    <a:pt x="12" y="128"/>
                    <a:pt x="12" y="126"/>
                    <a:pt x="13" y="125"/>
                  </a:cubicBezTo>
                  <a:cubicBezTo>
                    <a:pt x="9" y="125"/>
                    <a:pt x="4" y="124"/>
                    <a:pt x="0" y="125"/>
                  </a:cubicBezTo>
                  <a:cubicBezTo>
                    <a:pt x="4" y="124"/>
                    <a:pt x="9" y="124"/>
                    <a:pt x="14" y="125"/>
                  </a:cubicBezTo>
                  <a:cubicBezTo>
                    <a:pt x="14" y="123"/>
                    <a:pt x="14" y="121"/>
                    <a:pt x="16" y="120"/>
                  </a:cubicBezTo>
                  <a:cubicBezTo>
                    <a:pt x="16" y="120"/>
                    <a:pt x="17" y="120"/>
                    <a:pt x="17" y="119"/>
                  </a:cubicBezTo>
                  <a:cubicBezTo>
                    <a:pt x="16" y="119"/>
                    <a:pt x="16" y="119"/>
                    <a:pt x="16" y="119"/>
                  </a:cubicBezTo>
                  <a:cubicBezTo>
                    <a:pt x="16" y="117"/>
                    <a:pt x="18" y="116"/>
                    <a:pt x="18" y="114"/>
                  </a:cubicBezTo>
                  <a:cubicBezTo>
                    <a:pt x="18" y="113"/>
                    <a:pt x="18" y="113"/>
                    <a:pt x="18" y="113"/>
                  </a:cubicBezTo>
                  <a:cubicBezTo>
                    <a:pt x="18" y="110"/>
                    <a:pt x="20" y="107"/>
                    <a:pt x="21" y="104"/>
                  </a:cubicBezTo>
                  <a:cubicBezTo>
                    <a:pt x="19" y="102"/>
                    <a:pt x="23" y="100"/>
                    <a:pt x="21" y="97"/>
                  </a:cubicBezTo>
                  <a:cubicBezTo>
                    <a:pt x="18" y="97"/>
                    <a:pt x="15" y="96"/>
                    <a:pt x="12" y="97"/>
                  </a:cubicBezTo>
                  <a:cubicBezTo>
                    <a:pt x="14" y="96"/>
                    <a:pt x="18" y="96"/>
                    <a:pt x="21" y="96"/>
                  </a:cubicBezTo>
                  <a:cubicBezTo>
                    <a:pt x="24" y="88"/>
                    <a:pt x="20" y="79"/>
                    <a:pt x="27" y="72"/>
                  </a:cubicBezTo>
                  <a:cubicBezTo>
                    <a:pt x="27" y="73"/>
                    <a:pt x="27" y="73"/>
                    <a:pt x="27" y="73"/>
                  </a:cubicBezTo>
                  <a:cubicBezTo>
                    <a:pt x="29" y="66"/>
                    <a:pt x="35" y="60"/>
                    <a:pt x="39" y="53"/>
                  </a:cubicBezTo>
                  <a:cubicBezTo>
                    <a:pt x="40" y="51"/>
                    <a:pt x="40" y="51"/>
                    <a:pt x="40" y="51"/>
                  </a:cubicBezTo>
                  <a:cubicBezTo>
                    <a:pt x="40" y="50"/>
                    <a:pt x="39" y="50"/>
                    <a:pt x="38" y="49"/>
                  </a:cubicBezTo>
                  <a:cubicBezTo>
                    <a:pt x="34" y="54"/>
                    <a:pt x="31" y="60"/>
                    <a:pt x="29" y="66"/>
                  </a:cubicBezTo>
                  <a:cubicBezTo>
                    <a:pt x="30" y="61"/>
                    <a:pt x="33" y="56"/>
                    <a:pt x="36" y="50"/>
                  </a:cubicBezTo>
                  <a:cubicBezTo>
                    <a:pt x="43" y="41"/>
                    <a:pt x="54" y="33"/>
                    <a:pt x="60" y="22"/>
                  </a:cubicBezTo>
                  <a:cubicBezTo>
                    <a:pt x="62" y="20"/>
                    <a:pt x="66" y="18"/>
                    <a:pt x="64" y="14"/>
                  </a:cubicBezTo>
                  <a:cubicBezTo>
                    <a:pt x="68" y="12"/>
                    <a:pt x="69" y="8"/>
                    <a:pt x="71" y="5"/>
                  </a:cubicBezTo>
                  <a:cubicBezTo>
                    <a:pt x="75" y="4"/>
                    <a:pt x="77" y="0"/>
                    <a:pt x="81" y="2"/>
                  </a:cubicBezTo>
                  <a:cubicBezTo>
                    <a:pt x="82" y="1"/>
                    <a:pt x="83" y="4"/>
                    <a:pt x="84" y="4"/>
                  </a:cubicBezTo>
                  <a:cubicBezTo>
                    <a:pt x="87" y="2"/>
                    <a:pt x="89" y="5"/>
                    <a:pt x="91" y="4"/>
                  </a:cubicBezTo>
                  <a:cubicBezTo>
                    <a:pt x="95" y="7"/>
                    <a:pt x="101" y="4"/>
                    <a:pt x="104" y="8"/>
                  </a:cubicBezTo>
                  <a:cubicBezTo>
                    <a:pt x="105" y="8"/>
                    <a:pt x="105" y="8"/>
                    <a:pt x="105" y="8"/>
                  </a:cubicBezTo>
                  <a:cubicBezTo>
                    <a:pt x="105" y="9"/>
                    <a:pt x="105" y="9"/>
                    <a:pt x="105" y="9"/>
                  </a:cubicBezTo>
                  <a:cubicBezTo>
                    <a:pt x="103" y="11"/>
                    <a:pt x="101" y="7"/>
                    <a:pt x="99" y="9"/>
                  </a:cubicBezTo>
                  <a:cubicBezTo>
                    <a:pt x="100" y="10"/>
                    <a:pt x="103" y="9"/>
                    <a:pt x="102" y="12"/>
                  </a:cubicBezTo>
                  <a:cubicBezTo>
                    <a:pt x="109" y="17"/>
                    <a:pt x="116" y="19"/>
                    <a:pt x="121" y="26"/>
                  </a:cubicBezTo>
                  <a:cubicBezTo>
                    <a:pt x="124" y="27"/>
                    <a:pt x="127" y="29"/>
                    <a:pt x="127" y="32"/>
                  </a:cubicBezTo>
                  <a:cubicBezTo>
                    <a:pt x="128" y="33"/>
                    <a:pt x="129" y="34"/>
                    <a:pt x="131" y="35"/>
                  </a:cubicBezTo>
                  <a:cubicBezTo>
                    <a:pt x="131" y="35"/>
                    <a:pt x="131" y="35"/>
                    <a:pt x="131" y="34"/>
                  </a:cubicBezTo>
                  <a:cubicBezTo>
                    <a:pt x="131" y="36"/>
                    <a:pt x="134" y="37"/>
                    <a:pt x="136" y="39"/>
                  </a:cubicBezTo>
                  <a:cubicBezTo>
                    <a:pt x="136" y="39"/>
                    <a:pt x="137" y="38"/>
                    <a:pt x="138" y="39"/>
                  </a:cubicBezTo>
                  <a:cubicBezTo>
                    <a:pt x="137" y="40"/>
                    <a:pt x="137" y="40"/>
                    <a:pt x="137" y="40"/>
                  </a:cubicBezTo>
                  <a:cubicBezTo>
                    <a:pt x="139" y="41"/>
                    <a:pt x="141" y="39"/>
                    <a:pt x="143" y="41"/>
                  </a:cubicBezTo>
                  <a:cubicBezTo>
                    <a:pt x="143" y="41"/>
                    <a:pt x="142" y="41"/>
                    <a:pt x="142" y="41"/>
                  </a:cubicBezTo>
                  <a:cubicBezTo>
                    <a:pt x="146" y="42"/>
                    <a:pt x="150" y="43"/>
                    <a:pt x="155" y="42"/>
                  </a:cubicBezTo>
                  <a:cubicBezTo>
                    <a:pt x="155" y="42"/>
                    <a:pt x="155" y="42"/>
                    <a:pt x="155" y="42"/>
                  </a:cubicBezTo>
                  <a:cubicBezTo>
                    <a:pt x="158" y="42"/>
                    <a:pt x="161" y="41"/>
                    <a:pt x="163" y="41"/>
                  </a:cubicBezTo>
                  <a:cubicBezTo>
                    <a:pt x="164" y="40"/>
                    <a:pt x="164" y="40"/>
                    <a:pt x="164" y="40"/>
                  </a:cubicBezTo>
                  <a:cubicBezTo>
                    <a:pt x="166" y="42"/>
                    <a:pt x="168" y="40"/>
                    <a:pt x="169" y="40"/>
                  </a:cubicBezTo>
                  <a:cubicBezTo>
                    <a:pt x="170" y="41"/>
                    <a:pt x="170" y="42"/>
                    <a:pt x="169" y="42"/>
                  </a:cubicBezTo>
                  <a:cubicBezTo>
                    <a:pt x="167" y="41"/>
                    <a:pt x="165" y="41"/>
                    <a:pt x="163" y="43"/>
                  </a:cubicBezTo>
                  <a:cubicBezTo>
                    <a:pt x="163" y="43"/>
                    <a:pt x="163" y="43"/>
                    <a:pt x="163" y="43"/>
                  </a:cubicBezTo>
                  <a:cubicBezTo>
                    <a:pt x="165" y="44"/>
                    <a:pt x="169" y="43"/>
                    <a:pt x="171" y="42"/>
                  </a:cubicBezTo>
                  <a:cubicBezTo>
                    <a:pt x="171" y="41"/>
                    <a:pt x="171" y="41"/>
                    <a:pt x="171" y="41"/>
                  </a:cubicBezTo>
                  <a:cubicBezTo>
                    <a:pt x="171" y="41"/>
                    <a:pt x="171" y="41"/>
                    <a:pt x="171" y="41"/>
                  </a:cubicBezTo>
                  <a:cubicBezTo>
                    <a:pt x="172" y="39"/>
                    <a:pt x="174" y="42"/>
                    <a:pt x="174" y="40"/>
                  </a:cubicBezTo>
                  <a:cubicBezTo>
                    <a:pt x="176" y="40"/>
                    <a:pt x="177" y="38"/>
                    <a:pt x="178" y="36"/>
                  </a:cubicBezTo>
                  <a:cubicBezTo>
                    <a:pt x="179" y="32"/>
                    <a:pt x="183" y="29"/>
                    <a:pt x="184" y="24"/>
                  </a:cubicBezTo>
                  <a:cubicBezTo>
                    <a:pt x="186" y="24"/>
                    <a:pt x="186" y="24"/>
                    <a:pt x="186" y="24"/>
                  </a:cubicBezTo>
                  <a:cubicBezTo>
                    <a:pt x="185" y="28"/>
                    <a:pt x="182" y="30"/>
                    <a:pt x="181" y="34"/>
                  </a:cubicBezTo>
                  <a:cubicBezTo>
                    <a:pt x="180" y="35"/>
                    <a:pt x="182" y="36"/>
                    <a:pt x="181" y="37"/>
                  </a:cubicBezTo>
                  <a:cubicBezTo>
                    <a:pt x="180" y="36"/>
                    <a:pt x="180" y="36"/>
                    <a:pt x="180" y="36"/>
                  </a:cubicBezTo>
                  <a:cubicBezTo>
                    <a:pt x="179" y="37"/>
                    <a:pt x="178" y="38"/>
                    <a:pt x="178" y="40"/>
                  </a:cubicBezTo>
                  <a:cubicBezTo>
                    <a:pt x="179" y="39"/>
                    <a:pt x="181" y="40"/>
                    <a:pt x="181" y="39"/>
                  </a:cubicBezTo>
                  <a:cubicBezTo>
                    <a:pt x="181" y="38"/>
                    <a:pt x="180" y="39"/>
                    <a:pt x="179" y="39"/>
                  </a:cubicBezTo>
                  <a:cubicBezTo>
                    <a:pt x="179" y="38"/>
                    <a:pt x="180" y="38"/>
                    <a:pt x="181" y="38"/>
                  </a:cubicBezTo>
                  <a:cubicBezTo>
                    <a:pt x="181" y="39"/>
                    <a:pt x="182" y="39"/>
                    <a:pt x="182" y="40"/>
                  </a:cubicBezTo>
                  <a:cubicBezTo>
                    <a:pt x="180" y="40"/>
                    <a:pt x="178" y="41"/>
                    <a:pt x="176" y="41"/>
                  </a:cubicBezTo>
                  <a:cubicBezTo>
                    <a:pt x="177" y="42"/>
                    <a:pt x="177" y="42"/>
                    <a:pt x="177" y="42"/>
                  </a:cubicBezTo>
                  <a:cubicBezTo>
                    <a:pt x="201" y="39"/>
                    <a:pt x="201" y="39"/>
                    <a:pt x="201" y="39"/>
                  </a:cubicBezTo>
                  <a:cubicBezTo>
                    <a:pt x="202" y="38"/>
                    <a:pt x="202" y="38"/>
                    <a:pt x="202" y="38"/>
                  </a:cubicBezTo>
                  <a:cubicBezTo>
                    <a:pt x="201" y="37"/>
                    <a:pt x="200" y="38"/>
                    <a:pt x="200" y="38"/>
                  </a:cubicBezTo>
                  <a:cubicBezTo>
                    <a:pt x="198" y="38"/>
                    <a:pt x="196" y="39"/>
                    <a:pt x="195" y="38"/>
                  </a:cubicBezTo>
                  <a:cubicBezTo>
                    <a:pt x="197" y="37"/>
                    <a:pt x="199" y="38"/>
                    <a:pt x="201" y="38"/>
                  </a:cubicBezTo>
                  <a:cubicBezTo>
                    <a:pt x="201" y="38"/>
                    <a:pt x="202" y="38"/>
                    <a:pt x="203" y="38"/>
                  </a:cubicBezTo>
                  <a:cubicBezTo>
                    <a:pt x="203" y="37"/>
                    <a:pt x="203" y="37"/>
                    <a:pt x="203" y="36"/>
                  </a:cubicBezTo>
                  <a:cubicBezTo>
                    <a:pt x="204" y="36"/>
                    <a:pt x="204" y="36"/>
                    <a:pt x="204" y="36"/>
                  </a:cubicBezTo>
                  <a:cubicBezTo>
                    <a:pt x="202" y="36"/>
                    <a:pt x="204" y="34"/>
                    <a:pt x="202" y="34"/>
                  </a:cubicBezTo>
                  <a:cubicBezTo>
                    <a:pt x="201" y="34"/>
                    <a:pt x="201" y="34"/>
                    <a:pt x="201" y="34"/>
                  </a:cubicBezTo>
                  <a:cubicBezTo>
                    <a:pt x="202" y="35"/>
                    <a:pt x="202" y="35"/>
                    <a:pt x="202" y="35"/>
                  </a:cubicBezTo>
                  <a:cubicBezTo>
                    <a:pt x="201" y="34"/>
                    <a:pt x="201" y="34"/>
                    <a:pt x="201" y="34"/>
                  </a:cubicBezTo>
                  <a:cubicBezTo>
                    <a:pt x="201" y="36"/>
                    <a:pt x="199" y="34"/>
                    <a:pt x="198" y="35"/>
                  </a:cubicBezTo>
                  <a:cubicBezTo>
                    <a:pt x="198" y="34"/>
                    <a:pt x="198" y="34"/>
                    <a:pt x="198" y="34"/>
                  </a:cubicBezTo>
                  <a:cubicBezTo>
                    <a:pt x="205" y="33"/>
                    <a:pt x="205" y="33"/>
                    <a:pt x="205" y="33"/>
                  </a:cubicBezTo>
                  <a:cubicBezTo>
                    <a:pt x="204" y="34"/>
                    <a:pt x="203" y="33"/>
                    <a:pt x="203" y="34"/>
                  </a:cubicBezTo>
                  <a:cubicBezTo>
                    <a:pt x="204" y="36"/>
                    <a:pt x="204" y="36"/>
                    <a:pt x="204" y="36"/>
                  </a:cubicBezTo>
                  <a:cubicBezTo>
                    <a:pt x="204" y="36"/>
                    <a:pt x="204" y="36"/>
                    <a:pt x="204" y="36"/>
                  </a:cubicBezTo>
                  <a:cubicBezTo>
                    <a:pt x="204" y="37"/>
                    <a:pt x="204" y="37"/>
                    <a:pt x="204" y="37"/>
                  </a:cubicBezTo>
                  <a:cubicBezTo>
                    <a:pt x="206" y="36"/>
                    <a:pt x="207" y="38"/>
                    <a:pt x="209" y="36"/>
                  </a:cubicBezTo>
                  <a:cubicBezTo>
                    <a:pt x="210" y="37"/>
                    <a:pt x="212" y="35"/>
                    <a:pt x="214" y="35"/>
                  </a:cubicBezTo>
                  <a:cubicBezTo>
                    <a:pt x="214" y="36"/>
                    <a:pt x="214" y="36"/>
                    <a:pt x="214" y="36"/>
                  </a:cubicBezTo>
                  <a:cubicBezTo>
                    <a:pt x="210" y="37"/>
                    <a:pt x="207" y="37"/>
                    <a:pt x="204" y="39"/>
                  </a:cubicBezTo>
                  <a:cubicBezTo>
                    <a:pt x="180" y="43"/>
                    <a:pt x="180" y="43"/>
                    <a:pt x="180" y="43"/>
                  </a:cubicBezTo>
                  <a:cubicBezTo>
                    <a:pt x="179" y="44"/>
                    <a:pt x="179" y="44"/>
                    <a:pt x="179" y="44"/>
                  </a:cubicBezTo>
                  <a:cubicBezTo>
                    <a:pt x="182" y="44"/>
                    <a:pt x="185" y="43"/>
                    <a:pt x="188" y="43"/>
                  </a:cubicBezTo>
                  <a:cubicBezTo>
                    <a:pt x="187" y="43"/>
                    <a:pt x="187" y="43"/>
                    <a:pt x="187" y="43"/>
                  </a:cubicBezTo>
                  <a:cubicBezTo>
                    <a:pt x="189" y="45"/>
                    <a:pt x="190" y="42"/>
                    <a:pt x="192" y="42"/>
                  </a:cubicBezTo>
                  <a:cubicBezTo>
                    <a:pt x="192" y="43"/>
                    <a:pt x="192" y="43"/>
                    <a:pt x="192" y="43"/>
                  </a:cubicBezTo>
                  <a:cubicBezTo>
                    <a:pt x="193" y="43"/>
                    <a:pt x="197" y="43"/>
                    <a:pt x="197" y="42"/>
                  </a:cubicBezTo>
                  <a:cubicBezTo>
                    <a:pt x="199" y="43"/>
                    <a:pt x="203" y="42"/>
                    <a:pt x="206" y="41"/>
                  </a:cubicBezTo>
                  <a:cubicBezTo>
                    <a:pt x="206" y="41"/>
                    <a:pt x="206" y="41"/>
                    <a:pt x="205" y="42"/>
                  </a:cubicBezTo>
                  <a:cubicBezTo>
                    <a:pt x="207" y="43"/>
                    <a:pt x="207" y="43"/>
                    <a:pt x="207" y="43"/>
                  </a:cubicBezTo>
                  <a:cubicBezTo>
                    <a:pt x="207" y="42"/>
                    <a:pt x="207" y="42"/>
                    <a:pt x="207" y="41"/>
                  </a:cubicBezTo>
                  <a:cubicBezTo>
                    <a:pt x="210" y="41"/>
                    <a:pt x="210" y="41"/>
                    <a:pt x="210" y="41"/>
                  </a:cubicBezTo>
                  <a:cubicBezTo>
                    <a:pt x="207" y="41"/>
                    <a:pt x="204" y="45"/>
                    <a:pt x="201" y="43"/>
                  </a:cubicBezTo>
                  <a:cubicBezTo>
                    <a:pt x="199" y="42"/>
                    <a:pt x="198" y="46"/>
                    <a:pt x="196" y="44"/>
                  </a:cubicBezTo>
                  <a:cubicBezTo>
                    <a:pt x="196" y="43"/>
                    <a:pt x="196" y="43"/>
                    <a:pt x="196" y="43"/>
                  </a:cubicBezTo>
                  <a:cubicBezTo>
                    <a:pt x="196" y="44"/>
                    <a:pt x="196" y="44"/>
                    <a:pt x="196" y="44"/>
                  </a:cubicBezTo>
                  <a:cubicBezTo>
                    <a:pt x="193" y="44"/>
                    <a:pt x="192" y="44"/>
                    <a:pt x="190" y="45"/>
                  </a:cubicBezTo>
                  <a:cubicBezTo>
                    <a:pt x="190" y="44"/>
                    <a:pt x="190" y="44"/>
                    <a:pt x="190" y="44"/>
                  </a:cubicBezTo>
                  <a:cubicBezTo>
                    <a:pt x="190" y="44"/>
                    <a:pt x="190" y="44"/>
                    <a:pt x="190" y="44"/>
                  </a:cubicBezTo>
                  <a:cubicBezTo>
                    <a:pt x="189" y="46"/>
                    <a:pt x="186" y="45"/>
                    <a:pt x="185" y="47"/>
                  </a:cubicBezTo>
                  <a:cubicBezTo>
                    <a:pt x="185" y="46"/>
                    <a:pt x="185" y="46"/>
                    <a:pt x="184" y="46"/>
                  </a:cubicBezTo>
                  <a:cubicBezTo>
                    <a:pt x="183" y="46"/>
                    <a:pt x="183" y="46"/>
                    <a:pt x="183" y="46"/>
                  </a:cubicBezTo>
                  <a:cubicBezTo>
                    <a:pt x="183" y="47"/>
                    <a:pt x="183" y="47"/>
                    <a:pt x="183" y="47"/>
                  </a:cubicBezTo>
                  <a:cubicBezTo>
                    <a:pt x="192" y="47"/>
                    <a:pt x="200" y="45"/>
                    <a:pt x="207" y="45"/>
                  </a:cubicBezTo>
                  <a:cubicBezTo>
                    <a:pt x="207" y="43"/>
                    <a:pt x="207" y="43"/>
                    <a:pt x="207" y="43"/>
                  </a:cubicBezTo>
                  <a:cubicBezTo>
                    <a:pt x="209" y="44"/>
                    <a:pt x="213" y="44"/>
                    <a:pt x="215" y="42"/>
                  </a:cubicBezTo>
                  <a:cubicBezTo>
                    <a:pt x="215" y="42"/>
                    <a:pt x="215" y="42"/>
                    <a:pt x="215" y="42"/>
                  </a:cubicBezTo>
                  <a:cubicBezTo>
                    <a:pt x="216" y="43"/>
                    <a:pt x="216" y="43"/>
                    <a:pt x="216" y="43"/>
                  </a:cubicBezTo>
                  <a:cubicBezTo>
                    <a:pt x="216" y="42"/>
                    <a:pt x="216" y="42"/>
                    <a:pt x="217" y="42"/>
                  </a:cubicBezTo>
                  <a:cubicBezTo>
                    <a:pt x="218" y="42"/>
                    <a:pt x="218" y="42"/>
                    <a:pt x="218" y="42"/>
                  </a:cubicBezTo>
                  <a:cubicBezTo>
                    <a:pt x="218" y="43"/>
                    <a:pt x="220" y="42"/>
                    <a:pt x="221" y="43"/>
                  </a:cubicBezTo>
                  <a:cubicBezTo>
                    <a:pt x="223" y="43"/>
                    <a:pt x="227" y="41"/>
                    <a:pt x="227" y="43"/>
                  </a:cubicBezTo>
                  <a:cubicBezTo>
                    <a:pt x="227" y="43"/>
                    <a:pt x="227" y="43"/>
                    <a:pt x="227" y="43"/>
                  </a:cubicBezTo>
                  <a:cubicBezTo>
                    <a:pt x="227" y="41"/>
                    <a:pt x="227" y="41"/>
                    <a:pt x="227" y="41"/>
                  </a:cubicBezTo>
                  <a:cubicBezTo>
                    <a:pt x="229" y="42"/>
                    <a:pt x="230" y="43"/>
                    <a:pt x="230" y="41"/>
                  </a:cubicBezTo>
                  <a:cubicBezTo>
                    <a:pt x="230" y="41"/>
                    <a:pt x="230" y="42"/>
                    <a:pt x="231" y="42"/>
                  </a:cubicBezTo>
                  <a:cubicBezTo>
                    <a:pt x="231" y="42"/>
                    <a:pt x="231" y="41"/>
                    <a:pt x="231" y="41"/>
                  </a:cubicBezTo>
                  <a:cubicBezTo>
                    <a:pt x="232" y="41"/>
                    <a:pt x="232" y="41"/>
                    <a:pt x="232" y="41"/>
                  </a:cubicBezTo>
                  <a:cubicBezTo>
                    <a:pt x="232" y="41"/>
                    <a:pt x="232" y="41"/>
                    <a:pt x="232" y="42"/>
                  </a:cubicBezTo>
                  <a:cubicBezTo>
                    <a:pt x="233" y="41"/>
                    <a:pt x="233" y="41"/>
                    <a:pt x="233" y="41"/>
                  </a:cubicBezTo>
                  <a:cubicBezTo>
                    <a:pt x="233" y="41"/>
                    <a:pt x="234" y="42"/>
                    <a:pt x="235" y="41"/>
                  </a:cubicBezTo>
                  <a:cubicBezTo>
                    <a:pt x="235" y="41"/>
                    <a:pt x="235" y="41"/>
                    <a:pt x="235" y="40"/>
                  </a:cubicBezTo>
                  <a:cubicBezTo>
                    <a:pt x="238" y="43"/>
                    <a:pt x="240" y="39"/>
                    <a:pt x="241" y="40"/>
                  </a:cubicBezTo>
                  <a:cubicBezTo>
                    <a:pt x="241" y="42"/>
                    <a:pt x="240" y="40"/>
                    <a:pt x="239" y="42"/>
                  </a:cubicBezTo>
                  <a:cubicBezTo>
                    <a:pt x="240" y="43"/>
                    <a:pt x="242" y="41"/>
                    <a:pt x="243" y="41"/>
                  </a:cubicBezTo>
                  <a:cubicBezTo>
                    <a:pt x="243" y="40"/>
                    <a:pt x="243" y="40"/>
                    <a:pt x="243" y="40"/>
                  </a:cubicBezTo>
                  <a:cubicBezTo>
                    <a:pt x="243" y="40"/>
                    <a:pt x="243" y="40"/>
                    <a:pt x="243" y="40"/>
                  </a:cubicBezTo>
                  <a:cubicBezTo>
                    <a:pt x="243" y="41"/>
                    <a:pt x="243" y="41"/>
                    <a:pt x="243" y="41"/>
                  </a:cubicBezTo>
                  <a:cubicBezTo>
                    <a:pt x="244" y="41"/>
                    <a:pt x="245" y="41"/>
                    <a:pt x="245" y="41"/>
                  </a:cubicBezTo>
                  <a:cubicBezTo>
                    <a:pt x="246" y="41"/>
                    <a:pt x="246" y="41"/>
                    <a:pt x="246" y="41"/>
                  </a:cubicBezTo>
                  <a:cubicBezTo>
                    <a:pt x="245" y="42"/>
                    <a:pt x="245" y="42"/>
                    <a:pt x="245" y="42"/>
                  </a:cubicBezTo>
                  <a:cubicBezTo>
                    <a:pt x="246" y="43"/>
                    <a:pt x="246" y="43"/>
                    <a:pt x="246" y="43"/>
                  </a:cubicBezTo>
                  <a:cubicBezTo>
                    <a:pt x="245" y="44"/>
                    <a:pt x="245" y="44"/>
                    <a:pt x="245" y="44"/>
                  </a:cubicBezTo>
                  <a:cubicBezTo>
                    <a:pt x="244" y="43"/>
                    <a:pt x="244" y="43"/>
                    <a:pt x="244" y="43"/>
                  </a:cubicBezTo>
                  <a:cubicBezTo>
                    <a:pt x="243" y="43"/>
                    <a:pt x="244" y="44"/>
                    <a:pt x="244" y="44"/>
                  </a:cubicBezTo>
                  <a:cubicBezTo>
                    <a:pt x="244" y="45"/>
                    <a:pt x="242" y="44"/>
                    <a:pt x="243" y="43"/>
                  </a:cubicBezTo>
                  <a:cubicBezTo>
                    <a:pt x="237" y="43"/>
                    <a:pt x="237" y="43"/>
                    <a:pt x="237" y="43"/>
                  </a:cubicBezTo>
                  <a:cubicBezTo>
                    <a:pt x="238" y="43"/>
                    <a:pt x="238" y="42"/>
                    <a:pt x="238" y="42"/>
                  </a:cubicBezTo>
                  <a:cubicBezTo>
                    <a:pt x="237" y="41"/>
                    <a:pt x="236" y="45"/>
                    <a:pt x="234" y="43"/>
                  </a:cubicBezTo>
                  <a:cubicBezTo>
                    <a:pt x="234" y="43"/>
                    <a:pt x="234" y="43"/>
                    <a:pt x="234" y="43"/>
                  </a:cubicBezTo>
                  <a:cubicBezTo>
                    <a:pt x="233" y="43"/>
                    <a:pt x="232" y="43"/>
                    <a:pt x="232" y="43"/>
                  </a:cubicBezTo>
                  <a:cubicBezTo>
                    <a:pt x="232" y="43"/>
                    <a:pt x="232" y="43"/>
                    <a:pt x="232" y="43"/>
                  </a:cubicBezTo>
                  <a:cubicBezTo>
                    <a:pt x="231" y="43"/>
                    <a:pt x="228" y="45"/>
                    <a:pt x="225" y="45"/>
                  </a:cubicBezTo>
                  <a:cubicBezTo>
                    <a:pt x="225" y="44"/>
                    <a:pt x="225" y="44"/>
                    <a:pt x="225" y="44"/>
                  </a:cubicBezTo>
                  <a:cubicBezTo>
                    <a:pt x="224" y="45"/>
                    <a:pt x="220" y="44"/>
                    <a:pt x="219" y="46"/>
                  </a:cubicBezTo>
                  <a:cubicBezTo>
                    <a:pt x="215" y="47"/>
                    <a:pt x="210" y="48"/>
                    <a:pt x="205" y="48"/>
                  </a:cubicBezTo>
                  <a:cubicBezTo>
                    <a:pt x="204" y="49"/>
                    <a:pt x="204" y="49"/>
                    <a:pt x="204" y="49"/>
                  </a:cubicBezTo>
                  <a:cubicBezTo>
                    <a:pt x="213" y="48"/>
                    <a:pt x="222" y="49"/>
                    <a:pt x="230" y="46"/>
                  </a:cubicBezTo>
                  <a:cubicBezTo>
                    <a:pt x="231" y="47"/>
                    <a:pt x="232" y="46"/>
                    <a:pt x="232" y="46"/>
                  </a:cubicBezTo>
                  <a:cubicBezTo>
                    <a:pt x="233" y="47"/>
                    <a:pt x="232" y="47"/>
                    <a:pt x="231" y="47"/>
                  </a:cubicBezTo>
                  <a:cubicBezTo>
                    <a:pt x="230" y="47"/>
                    <a:pt x="230" y="47"/>
                    <a:pt x="230" y="47"/>
                  </a:cubicBezTo>
                  <a:cubicBezTo>
                    <a:pt x="230" y="49"/>
                    <a:pt x="229" y="47"/>
                    <a:pt x="228" y="48"/>
                  </a:cubicBezTo>
                  <a:cubicBezTo>
                    <a:pt x="226" y="48"/>
                    <a:pt x="224" y="49"/>
                    <a:pt x="222" y="50"/>
                  </a:cubicBezTo>
                  <a:cubicBezTo>
                    <a:pt x="231" y="49"/>
                    <a:pt x="231" y="49"/>
                    <a:pt x="231" y="49"/>
                  </a:cubicBezTo>
                  <a:cubicBezTo>
                    <a:pt x="230" y="49"/>
                    <a:pt x="229" y="51"/>
                    <a:pt x="229" y="49"/>
                  </a:cubicBezTo>
                  <a:cubicBezTo>
                    <a:pt x="224" y="51"/>
                    <a:pt x="221" y="50"/>
                    <a:pt x="217" y="53"/>
                  </a:cubicBezTo>
                  <a:cubicBezTo>
                    <a:pt x="220" y="54"/>
                    <a:pt x="223" y="53"/>
                    <a:pt x="225" y="54"/>
                  </a:cubicBezTo>
                  <a:cubicBezTo>
                    <a:pt x="226" y="53"/>
                    <a:pt x="226" y="53"/>
                    <a:pt x="226" y="53"/>
                  </a:cubicBezTo>
                  <a:cubicBezTo>
                    <a:pt x="226" y="53"/>
                    <a:pt x="226" y="53"/>
                    <a:pt x="227" y="53"/>
                  </a:cubicBezTo>
                  <a:cubicBezTo>
                    <a:pt x="230" y="54"/>
                    <a:pt x="226" y="51"/>
                    <a:pt x="229" y="51"/>
                  </a:cubicBezTo>
                  <a:cubicBezTo>
                    <a:pt x="228" y="53"/>
                    <a:pt x="228" y="53"/>
                    <a:pt x="228" y="53"/>
                  </a:cubicBezTo>
                  <a:cubicBezTo>
                    <a:pt x="233" y="53"/>
                    <a:pt x="238" y="51"/>
                    <a:pt x="243" y="51"/>
                  </a:cubicBezTo>
                  <a:cubicBezTo>
                    <a:pt x="240" y="49"/>
                    <a:pt x="239" y="51"/>
                    <a:pt x="237" y="49"/>
                  </a:cubicBezTo>
                  <a:cubicBezTo>
                    <a:pt x="241" y="48"/>
                    <a:pt x="241" y="48"/>
                    <a:pt x="241" y="48"/>
                  </a:cubicBezTo>
                  <a:cubicBezTo>
                    <a:pt x="241" y="49"/>
                    <a:pt x="240" y="49"/>
                    <a:pt x="240" y="49"/>
                  </a:cubicBezTo>
                  <a:cubicBezTo>
                    <a:pt x="241" y="49"/>
                    <a:pt x="242" y="50"/>
                    <a:pt x="243" y="50"/>
                  </a:cubicBezTo>
                  <a:cubicBezTo>
                    <a:pt x="243" y="50"/>
                    <a:pt x="243" y="49"/>
                    <a:pt x="243" y="49"/>
                  </a:cubicBezTo>
                  <a:cubicBezTo>
                    <a:pt x="243" y="49"/>
                    <a:pt x="243" y="49"/>
                    <a:pt x="243" y="49"/>
                  </a:cubicBezTo>
                  <a:cubicBezTo>
                    <a:pt x="243" y="50"/>
                    <a:pt x="243" y="50"/>
                    <a:pt x="243" y="50"/>
                  </a:cubicBezTo>
                  <a:cubicBezTo>
                    <a:pt x="244" y="51"/>
                    <a:pt x="244" y="51"/>
                    <a:pt x="245" y="50"/>
                  </a:cubicBezTo>
                  <a:cubicBezTo>
                    <a:pt x="246" y="50"/>
                    <a:pt x="245" y="49"/>
                    <a:pt x="245" y="49"/>
                  </a:cubicBezTo>
                  <a:cubicBezTo>
                    <a:pt x="246" y="47"/>
                    <a:pt x="246" y="47"/>
                    <a:pt x="246" y="47"/>
                  </a:cubicBezTo>
                  <a:cubicBezTo>
                    <a:pt x="245" y="49"/>
                    <a:pt x="245" y="49"/>
                    <a:pt x="245" y="49"/>
                  </a:cubicBezTo>
                  <a:cubicBezTo>
                    <a:pt x="246" y="49"/>
                    <a:pt x="246" y="50"/>
                    <a:pt x="247" y="49"/>
                  </a:cubicBezTo>
                  <a:cubicBezTo>
                    <a:pt x="248" y="50"/>
                    <a:pt x="248" y="50"/>
                    <a:pt x="248" y="50"/>
                  </a:cubicBezTo>
                  <a:cubicBezTo>
                    <a:pt x="249" y="48"/>
                    <a:pt x="249" y="48"/>
                    <a:pt x="249" y="48"/>
                  </a:cubicBezTo>
                  <a:cubicBezTo>
                    <a:pt x="249" y="48"/>
                    <a:pt x="248" y="48"/>
                    <a:pt x="248" y="48"/>
                  </a:cubicBezTo>
                  <a:cubicBezTo>
                    <a:pt x="249" y="47"/>
                    <a:pt x="249" y="47"/>
                    <a:pt x="249" y="47"/>
                  </a:cubicBezTo>
                  <a:cubicBezTo>
                    <a:pt x="250" y="47"/>
                    <a:pt x="250" y="48"/>
                    <a:pt x="250" y="48"/>
                  </a:cubicBezTo>
                  <a:cubicBezTo>
                    <a:pt x="249" y="48"/>
                    <a:pt x="249" y="48"/>
                    <a:pt x="249" y="49"/>
                  </a:cubicBezTo>
                  <a:cubicBezTo>
                    <a:pt x="251" y="47"/>
                    <a:pt x="254" y="51"/>
                    <a:pt x="256" y="49"/>
                  </a:cubicBezTo>
                  <a:cubicBezTo>
                    <a:pt x="256" y="49"/>
                    <a:pt x="256" y="49"/>
                    <a:pt x="256" y="49"/>
                  </a:cubicBezTo>
                  <a:cubicBezTo>
                    <a:pt x="256" y="49"/>
                    <a:pt x="256" y="49"/>
                    <a:pt x="256" y="49"/>
                  </a:cubicBezTo>
                  <a:cubicBezTo>
                    <a:pt x="246" y="50"/>
                    <a:pt x="235" y="54"/>
                    <a:pt x="224" y="55"/>
                  </a:cubicBezTo>
                  <a:cubicBezTo>
                    <a:pt x="223" y="56"/>
                    <a:pt x="223" y="56"/>
                    <a:pt x="223" y="57"/>
                  </a:cubicBezTo>
                  <a:cubicBezTo>
                    <a:pt x="225" y="57"/>
                    <a:pt x="225" y="57"/>
                    <a:pt x="225" y="57"/>
                  </a:cubicBezTo>
                  <a:cubicBezTo>
                    <a:pt x="222" y="59"/>
                    <a:pt x="222" y="56"/>
                    <a:pt x="219" y="57"/>
                  </a:cubicBezTo>
                  <a:cubicBezTo>
                    <a:pt x="217" y="58"/>
                    <a:pt x="214" y="59"/>
                    <a:pt x="212" y="60"/>
                  </a:cubicBezTo>
                  <a:cubicBezTo>
                    <a:pt x="212" y="61"/>
                    <a:pt x="212" y="61"/>
                    <a:pt x="212" y="61"/>
                  </a:cubicBezTo>
                  <a:cubicBezTo>
                    <a:pt x="216" y="61"/>
                    <a:pt x="219" y="59"/>
                    <a:pt x="223" y="60"/>
                  </a:cubicBezTo>
                  <a:cubicBezTo>
                    <a:pt x="216" y="62"/>
                    <a:pt x="216" y="62"/>
                    <a:pt x="216" y="62"/>
                  </a:cubicBezTo>
                  <a:cubicBezTo>
                    <a:pt x="215" y="64"/>
                    <a:pt x="219" y="63"/>
                    <a:pt x="219" y="63"/>
                  </a:cubicBezTo>
                  <a:cubicBezTo>
                    <a:pt x="219" y="64"/>
                    <a:pt x="219" y="64"/>
                    <a:pt x="219" y="64"/>
                  </a:cubicBezTo>
                  <a:cubicBezTo>
                    <a:pt x="220" y="65"/>
                    <a:pt x="221" y="64"/>
                    <a:pt x="222" y="64"/>
                  </a:cubicBezTo>
                  <a:cubicBezTo>
                    <a:pt x="223" y="65"/>
                    <a:pt x="225" y="65"/>
                    <a:pt x="227" y="65"/>
                  </a:cubicBezTo>
                  <a:cubicBezTo>
                    <a:pt x="237" y="65"/>
                    <a:pt x="248" y="63"/>
                    <a:pt x="258" y="62"/>
                  </a:cubicBezTo>
                  <a:cubicBezTo>
                    <a:pt x="257" y="63"/>
                    <a:pt x="257" y="63"/>
                    <a:pt x="257" y="63"/>
                  </a:cubicBezTo>
                  <a:cubicBezTo>
                    <a:pt x="252" y="65"/>
                    <a:pt x="246" y="65"/>
                    <a:pt x="242" y="66"/>
                  </a:cubicBezTo>
                  <a:cubicBezTo>
                    <a:pt x="245" y="66"/>
                    <a:pt x="249" y="67"/>
                    <a:pt x="252" y="67"/>
                  </a:cubicBezTo>
                  <a:cubicBezTo>
                    <a:pt x="254" y="68"/>
                    <a:pt x="260" y="66"/>
                    <a:pt x="263" y="67"/>
                  </a:cubicBezTo>
                  <a:cubicBezTo>
                    <a:pt x="264" y="64"/>
                    <a:pt x="268" y="65"/>
                    <a:pt x="270" y="63"/>
                  </a:cubicBezTo>
                  <a:cubicBezTo>
                    <a:pt x="271" y="64"/>
                    <a:pt x="272" y="62"/>
                    <a:pt x="272" y="62"/>
                  </a:cubicBezTo>
                  <a:cubicBezTo>
                    <a:pt x="271" y="61"/>
                    <a:pt x="271" y="61"/>
                    <a:pt x="271" y="61"/>
                  </a:cubicBezTo>
                  <a:cubicBezTo>
                    <a:pt x="273" y="60"/>
                    <a:pt x="273" y="60"/>
                    <a:pt x="273" y="60"/>
                  </a:cubicBezTo>
                  <a:cubicBezTo>
                    <a:pt x="272" y="60"/>
                    <a:pt x="273" y="58"/>
                    <a:pt x="271" y="58"/>
                  </a:cubicBezTo>
                  <a:cubicBezTo>
                    <a:pt x="271" y="58"/>
                    <a:pt x="271" y="58"/>
                    <a:pt x="271" y="59"/>
                  </a:cubicBezTo>
                  <a:cubicBezTo>
                    <a:pt x="270" y="59"/>
                    <a:pt x="270" y="59"/>
                    <a:pt x="270" y="59"/>
                  </a:cubicBezTo>
                  <a:cubicBezTo>
                    <a:pt x="271" y="58"/>
                    <a:pt x="271" y="57"/>
                    <a:pt x="272" y="57"/>
                  </a:cubicBezTo>
                  <a:cubicBezTo>
                    <a:pt x="273" y="57"/>
                    <a:pt x="273" y="57"/>
                    <a:pt x="273" y="57"/>
                  </a:cubicBezTo>
                  <a:cubicBezTo>
                    <a:pt x="273" y="56"/>
                    <a:pt x="272" y="56"/>
                    <a:pt x="271" y="56"/>
                  </a:cubicBezTo>
                  <a:cubicBezTo>
                    <a:pt x="271" y="56"/>
                    <a:pt x="271" y="56"/>
                    <a:pt x="271" y="56"/>
                  </a:cubicBezTo>
                  <a:cubicBezTo>
                    <a:pt x="270" y="56"/>
                    <a:pt x="270" y="56"/>
                    <a:pt x="270" y="56"/>
                  </a:cubicBezTo>
                  <a:cubicBezTo>
                    <a:pt x="271" y="53"/>
                    <a:pt x="274" y="57"/>
                    <a:pt x="275" y="54"/>
                  </a:cubicBezTo>
                  <a:cubicBezTo>
                    <a:pt x="275" y="54"/>
                    <a:pt x="275" y="54"/>
                    <a:pt x="276" y="54"/>
                  </a:cubicBezTo>
                  <a:cubicBezTo>
                    <a:pt x="276" y="54"/>
                    <a:pt x="276" y="54"/>
                    <a:pt x="276" y="54"/>
                  </a:cubicBezTo>
                  <a:cubicBezTo>
                    <a:pt x="275" y="52"/>
                    <a:pt x="274" y="51"/>
                    <a:pt x="271" y="52"/>
                  </a:cubicBezTo>
                  <a:cubicBezTo>
                    <a:pt x="272" y="50"/>
                    <a:pt x="276" y="51"/>
                    <a:pt x="275" y="48"/>
                  </a:cubicBezTo>
                  <a:cubicBezTo>
                    <a:pt x="275" y="50"/>
                    <a:pt x="272" y="48"/>
                    <a:pt x="271" y="50"/>
                  </a:cubicBezTo>
                  <a:cubicBezTo>
                    <a:pt x="271" y="48"/>
                    <a:pt x="270" y="51"/>
                    <a:pt x="269" y="49"/>
                  </a:cubicBezTo>
                  <a:cubicBezTo>
                    <a:pt x="270" y="49"/>
                    <a:pt x="270" y="49"/>
                    <a:pt x="270" y="48"/>
                  </a:cubicBezTo>
                  <a:cubicBezTo>
                    <a:pt x="270" y="48"/>
                    <a:pt x="269" y="48"/>
                    <a:pt x="269" y="48"/>
                  </a:cubicBezTo>
                  <a:cubicBezTo>
                    <a:pt x="269" y="50"/>
                    <a:pt x="267" y="48"/>
                    <a:pt x="266" y="50"/>
                  </a:cubicBezTo>
                  <a:cubicBezTo>
                    <a:pt x="266" y="50"/>
                    <a:pt x="264" y="50"/>
                    <a:pt x="263" y="50"/>
                  </a:cubicBezTo>
                  <a:cubicBezTo>
                    <a:pt x="263" y="49"/>
                    <a:pt x="265" y="49"/>
                    <a:pt x="265" y="47"/>
                  </a:cubicBezTo>
                  <a:cubicBezTo>
                    <a:pt x="264" y="48"/>
                    <a:pt x="264" y="48"/>
                    <a:pt x="264" y="48"/>
                  </a:cubicBezTo>
                  <a:cubicBezTo>
                    <a:pt x="265" y="45"/>
                    <a:pt x="267" y="48"/>
                    <a:pt x="269" y="46"/>
                  </a:cubicBezTo>
                  <a:cubicBezTo>
                    <a:pt x="268" y="45"/>
                    <a:pt x="267" y="46"/>
                    <a:pt x="266" y="46"/>
                  </a:cubicBezTo>
                  <a:cubicBezTo>
                    <a:pt x="267" y="45"/>
                    <a:pt x="268" y="45"/>
                    <a:pt x="269" y="45"/>
                  </a:cubicBezTo>
                  <a:cubicBezTo>
                    <a:pt x="269" y="46"/>
                    <a:pt x="269" y="46"/>
                    <a:pt x="269" y="46"/>
                  </a:cubicBezTo>
                  <a:cubicBezTo>
                    <a:pt x="270" y="47"/>
                    <a:pt x="270" y="46"/>
                    <a:pt x="271" y="46"/>
                  </a:cubicBezTo>
                  <a:cubicBezTo>
                    <a:pt x="271" y="45"/>
                    <a:pt x="271" y="45"/>
                    <a:pt x="271" y="45"/>
                  </a:cubicBezTo>
                  <a:cubicBezTo>
                    <a:pt x="273" y="44"/>
                    <a:pt x="272" y="46"/>
                    <a:pt x="273" y="47"/>
                  </a:cubicBezTo>
                  <a:cubicBezTo>
                    <a:pt x="273" y="45"/>
                    <a:pt x="275" y="46"/>
                    <a:pt x="275" y="44"/>
                  </a:cubicBezTo>
                  <a:cubicBezTo>
                    <a:pt x="274" y="43"/>
                    <a:pt x="273" y="44"/>
                    <a:pt x="273" y="44"/>
                  </a:cubicBezTo>
                  <a:cubicBezTo>
                    <a:pt x="273" y="43"/>
                    <a:pt x="273" y="43"/>
                    <a:pt x="273" y="43"/>
                  </a:cubicBezTo>
                  <a:cubicBezTo>
                    <a:pt x="278" y="42"/>
                    <a:pt x="283" y="43"/>
                    <a:pt x="288" y="41"/>
                  </a:cubicBezTo>
                  <a:cubicBezTo>
                    <a:pt x="288" y="40"/>
                    <a:pt x="288" y="40"/>
                    <a:pt x="288" y="40"/>
                  </a:cubicBezTo>
                  <a:cubicBezTo>
                    <a:pt x="290" y="42"/>
                    <a:pt x="293" y="40"/>
                    <a:pt x="294" y="41"/>
                  </a:cubicBezTo>
                  <a:cubicBezTo>
                    <a:pt x="294" y="42"/>
                    <a:pt x="294" y="42"/>
                    <a:pt x="294" y="42"/>
                  </a:cubicBezTo>
                  <a:cubicBezTo>
                    <a:pt x="295" y="42"/>
                    <a:pt x="296" y="42"/>
                    <a:pt x="297" y="42"/>
                  </a:cubicBezTo>
                  <a:cubicBezTo>
                    <a:pt x="297" y="41"/>
                    <a:pt x="297" y="41"/>
                    <a:pt x="297" y="40"/>
                  </a:cubicBezTo>
                  <a:cubicBezTo>
                    <a:pt x="296" y="39"/>
                    <a:pt x="296" y="41"/>
                    <a:pt x="295" y="41"/>
                  </a:cubicBezTo>
                  <a:cubicBezTo>
                    <a:pt x="296" y="41"/>
                    <a:pt x="296" y="39"/>
                    <a:pt x="297" y="40"/>
                  </a:cubicBezTo>
                  <a:cubicBezTo>
                    <a:pt x="297" y="40"/>
                    <a:pt x="297" y="40"/>
                    <a:pt x="297" y="40"/>
                  </a:cubicBezTo>
                  <a:cubicBezTo>
                    <a:pt x="298" y="40"/>
                    <a:pt x="298" y="41"/>
                    <a:pt x="299" y="41"/>
                  </a:cubicBezTo>
                  <a:cubicBezTo>
                    <a:pt x="308" y="41"/>
                    <a:pt x="308" y="41"/>
                    <a:pt x="308" y="41"/>
                  </a:cubicBezTo>
                  <a:cubicBezTo>
                    <a:pt x="308" y="41"/>
                    <a:pt x="308" y="41"/>
                    <a:pt x="308" y="41"/>
                  </a:cubicBezTo>
                  <a:cubicBezTo>
                    <a:pt x="319" y="40"/>
                    <a:pt x="329" y="40"/>
                    <a:pt x="339" y="38"/>
                  </a:cubicBezTo>
                  <a:cubicBezTo>
                    <a:pt x="340" y="39"/>
                    <a:pt x="340" y="39"/>
                    <a:pt x="340" y="39"/>
                  </a:cubicBezTo>
                  <a:cubicBezTo>
                    <a:pt x="349" y="37"/>
                    <a:pt x="361" y="38"/>
                    <a:pt x="371" y="35"/>
                  </a:cubicBezTo>
                  <a:cubicBezTo>
                    <a:pt x="370" y="34"/>
                    <a:pt x="370" y="34"/>
                    <a:pt x="370" y="34"/>
                  </a:cubicBezTo>
                  <a:cubicBezTo>
                    <a:pt x="371" y="34"/>
                    <a:pt x="371" y="34"/>
                    <a:pt x="371" y="34"/>
                  </a:cubicBezTo>
                  <a:cubicBezTo>
                    <a:pt x="371" y="35"/>
                    <a:pt x="372" y="35"/>
                    <a:pt x="373" y="35"/>
                  </a:cubicBezTo>
                  <a:cubicBezTo>
                    <a:pt x="373" y="36"/>
                    <a:pt x="371" y="35"/>
                    <a:pt x="370" y="37"/>
                  </a:cubicBezTo>
                  <a:cubicBezTo>
                    <a:pt x="371" y="38"/>
                    <a:pt x="373" y="38"/>
                    <a:pt x="374" y="37"/>
                  </a:cubicBezTo>
                  <a:cubicBezTo>
                    <a:pt x="375" y="37"/>
                    <a:pt x="374" y="38"/>
                    <a:pt x="374" y="38"/>
                  </a:cubicBezTo>
                  <a:cubicBezTo>
                    <a:pt x="376" y="38"/>
                    <a:pt x="378" y="38"/>
                    <a:pt x="380" y="37"/>
                  </a:cubicBezTo>
                  <a:cubicBezTo>
                    <a:pt x="380" y="38"/>
                    <a:pt x="380" y="38"/>
                    <a:pt x="380" y="38"/>
                  </a:cubicBezTo>
                  <a:cubicBezTo>
                    <a:pt x="385" y="38"/>
                    <a:pt x="390" y="35"/>
                    <a:pt x="394" y="37"/>
                  </a:cubicBezTo>
                  <a:cubicBezTo>
                    <a:pt x="395" y="34"/>
                    <a:pt x="396" y="38"/>
                    <a:pt x="397" y="36"/>
                  </a:cubicBezTo>
                  <a:cubicBezTo>
                    <a:pt x="397" y="35"/>
                    <a:pt x="398" y="36"/>
                    <a:pt x="398" y="36"/>
                  </a:cubicBezTo>
                  <a:cubicBezTo>
                    <a:pt x="398" y="35"/>
                    <a:pt x="398" y="35"/>
                    <a:pt x="398" y="35"/>
                  </a:cubicBezTo>
                  <a:cubicBezTo>
                    <a:pt x="398" y="35"/>
                    <a:pt x="400" y="35"/>
                    <a:pt x="401" y="34"/>
                  </a:cubicBezTo>
                  <a:cubicBezTo>
                    <a:pt x="403" y="35"/>
                    <a:pt x="404" y="33"/>
                    <a:pt x="407" y="33"/>
                  </a:cubicBezTo>
                  <a:cubicBezTo>
                    <a:pt x="407" y="35"/>
                    <a:pt x="407" y="35"/>
                    <a:pt x="407" y="35"/>
                  </a:cubicBezTo>
                  <a:cubicBezTo>
                    <a:pt x="406" y="34"/>
                    <a:pt x="406" y="34"/>
                    <a:pt x="406" y="34"/>
                  </a:cubicBezTo>
                  <a:cubicBezTo>
                    <a:pt x="406" y="36"/>
                    <a:pt x="404" y="37"/>
                    <a:pt x="406" y="39"/>
                  </a:cubicBezTo>
                  <a:cubicBezTo>
                    <a:pt x="408" y="39"/>
                    <a:pt x="406" y="36"/>
                    <a:pt x="408" y="36"/>
                  </a:cubicBezTo>
                  <a:cubicBezTo>
                    <a:pt x="408" y="37"/>
                    <a:pt x="408" y="38"/>
                    <a:pt x="409" y="38"/>
                  </a:cubicBezTo>
                  <a:cubicBezTo>
                    <a:pt x="410" y="38"/>
                    <a:pt x="409" y="37"/>
                    <a:pt x="410" y="37"/>
                  </a:cubicBezTo>
                  <a:cubicBezTo>
                    <a:pt x="410" y="36"/>
                    <a:pt x="409" y="37"/>
                    <a:pt x="409" y="37"/>
                  </a:cubicBezTo>
                  <a:cubicBezTo>
                    <a:pt x="411" y="36"/>
                    <a:pt x="411" y="36"/>
                    <a:pt x="411" y="36"/>
                  </a:cubicBezTo>
                  <a:cubicBezTo>
                    <a:pt x="410" y="37"/>
                    <a:pt x="410" y="37"/>
                    <a:pt x="410" y="37"/>
                  </a:cubicBezTo>
                  <a:cubicBezTo>
                    <a:pt x="411" y="38"/>
                    <a:pt x="413" y="38"/>
                    <a:pt x="414" y="37"/>
                  </a:cubicBezTo>
                  <a:cubicBezTo>
                    <a:pt x="415" y="37"/>
                    <a:pt x="413" y="38"/>
                    <a:pt x="412" y="38"/>
                  </a:cubicBezTo>
                  <a:cubicBezTo>
                    <a:pt x="409" y="40"/>
                    <a:pt x="406" y="37"/>
                    <a:pt x="404" y="41"/>
                  </a:cubicBezTo>
                  <a:cubicBezTo>
                    <a:pt x="406" y="42"/>
                    <a:pt x="411" y="40"/>
                    <a:pt x="412" y="42"/>
                  </a:cubicBezTo>
                  <a:cubicBezTo>
                    <a:pt x="411" y="43"/>
                    <a:pt x="408" y="43"/>
                    <a:pt x="408" y="44"/>
                  </a:cubicBezTo>
                  <a:cubicBezTo>
                    <a:pt x="408" y="44"/>
                    <a:pt x="408" y="43"/>
                    <a:pt x="407" y="43"/>
                  </a:cubicBezTo>
                  <a:cubicBezTo>
                    <a:pt x="405" y="43"/>
                    <a:pt x="406" y="45"/>
                    <a:pt x="405" y="45"/>
                  </a:cubicBezTo>
                  <a:cubicBezTo>
                    <a:pt x="404" y="45"/>
                    <a:pt x="404" y="45"/>
                    <a:pt x="404" y="45"/>
                  </a:cubicBezTo>
                  <a:cubicBezTo>
                    <a:pt x="405" y="47"/>
                    <a:pt x="402" y="46"/>
                    <a:pt x="402" y="47"/>
                  </a:cubicBezTo>
                  <a:cubicBezTo>
                    <a:pt x="401" y="47"/>
                    <a:pt x="401" y="47"/>
                    <a:pt x="401" y="47"/>
                  </a:cubicBezTo>
                  <a:cubicBezTo>
                    <a:pt x="399" y="48"/>
                    <a:pt x="395" y="48"/>
                    <a:pt x="393" y="49"/>
                  </a:cubicBezTo>
                  <a:cubicBezTo>
                    <a:pt x="400" y="49"/>
                    <a:pt x="400" y="49"/>
                    <a:pt x="400" y="49"/>
                  </a:cubicBezTo>
                  <a:cubicBezTo>
                    <a:pt x="394" y="50"/>
                    <a:pt x="388" y="50"/>
                    <a:pt x="383" y="53"/>
                  </a:cubicBezTo>
                  <a:cubicBezTo>
                    <a:pt x="385" y="51"/>
                    <a:pt x="385" y="51"/>
                    <a:pt x="385" y="51"/>
                  </a:cubicBezTo>
                  <a:cubicBezTo>
                    <a:pt x="383" y="52"/>
                    <a:pt x="379" y="51"/>
                    <a:pt x="377" y="53"/>
                  </a:cubicBezTo>
                  <a:cubicBezTo>
                    <a:pt x="378" y="53"/>
                    <a:pt x="380" y="50"/>
                    <a:pt x="381" y="51"/>
                  </a:cubicBezTo>
                  <a:cubicBezTo>
                    <a:pt x="384" y="52"/>
                    <a:pt x="385" y="47"/>
                    <a:pt x="387" y="49"/>
                  </a:cubicBezTo>
                  <a:cubicBezTo>
                    <a:pt x="391" y="47"/>
                    <a:pt x="395" y="48"/>
                    <a:pt x="398" y="45"/>
                  </a:cubicBezTo>
                  <a:cubicBezTo>
                    <a:pt x="390" y="46"/>
                    <a:pt x="390" y="46"/>
                    <a:pt x="390" y="46"/>
                  </a:cubicBezTo>
                  <a:cubicBezTo>
                    <a:pt x="390" y="45"/>
                    <a:pt x="390" y="45"/>
                    <a:pt x="390" y="45"/>
                  </a:cubicBezTo>
                  <a:cubicBezTo>
                    <a:pt x="389" y="45"/>
                    <a:pt x="387" y="45"/>
                    <a:pt x="386" y="46"/>
                  </a:cubicBezTo>
                  <a:cubicBezTo>
                    <a:pt x="391" y="47"/>
                    <a:pt x="391" y="47"/>
                    <a:pt x="391" y="47"/>
                  </a:cubicBezTo>
                  <a:cubicBezTo>
                    <a:pt x="390" y="48"/>
                    <a:pt x="389" y="47"/>
                    <a:pt x="388" y="48"/>
                  </a:cubicBezTo>
                  <a:cubicBezTo>
                    <a:pt x="388" y="47"/>
                    <a:pt x="387" y="47"/>
                    <a:pt x="387" y="47"/>
                  </a:cubicBezTo>
                  <a:cubicBezTo>
                    <a:pt x="386" y="48"/>
                    <a:pt x="386" y="48"/>
                    <a:pt x="386" y="48"/>
                  </a:cubicBezTo>
                  <a:cubicBezTo>
                    <a:pt x="386" y="47"/>
                    <a:pt x="386" y="47"/>
                    <a:pt x="386" y="47"/>
                  </a:cubicBezTo>
                  <a:cubicBezTo>
                    <a:pt x="385" y="49"/>
                    <a:pt x="382" y="48"/>
                    <a:pt x="381" y="49"/>
                  </a:cubicBezTo>
                  <a:cubicBezTo>
                    <a:pt x="380" y="50"/>
                    <a:pt x="377" y="47"/>
                    <a:pt x="377" y="50"/>
                  </a:cubicBezTo>
                  <a:cubicBezTo>
                    <a:pt x="376" y="51"/>
                    <a:pt x="376" y="51"/>
                    <a:pt x="376" y="51"/>
                  </a:cubicBezTo>
                  <a:cubicBezTo>
                    <a:pt x="375" y="49"/>
                    <a:pt x="375" y="49"/>
                    <a:pt x="375" y="49"/>
                  </a:cubicBezTo>
                  <a:cubicBezTo>
                    <a:pt x="365" y="51"/>
                    <a:pt x="365" y="51"/>
                    <a:pt x="365" y="51"/>
                  </a:cubicBezTo>
                  <a:cubicBezTo>
                    <a:pt x="366" y="51"/>
                    <a:pt x="366" y="51"/>
                    <a:pt x="366" y="51"/>
                  </a:cubicBezTo>
                  <a:cubicBezTo>
                    <a:pt x="360" y="51"/>
                    <a:pt x="357" y="53"/>
                    <a:pt x="351" y="55"/>
                  </a:cubicBezTo>
                  <a:cubicBezTo>
                    <a:pt x="350" y="55"/>
                    <a:pt x="349" y="54"/>
                    <a:pt x="348" y="54"/>
                  </a:cubicBezTo>
                  <a:cubicBezTo>
                    <a:pt x="347" y="55"/>
                    <a:pt x="347" y="55"/>
                    <a:pt x="347" y="55"/>
                  </a:cubicBezTo>
                  <a:cubicBezTo>
                    <a:pt x="343" y="55"/>
                    <a:pt x="341" y="55"/>
                    <a:pt x="335" y="55"/>
                  </a:cubicBezTo>
                  <a:cubicBezTo>
                    <a:pt x="341" y="54"/>
                    <a:pt x="341" y="54"/>
                    <a:pt x="341" y="54"/>
                  </a:cubicBezTo>
                  <a:cubicBezTo>
                    <a:pt x="341" y="54"/>
                    <a:pt x="341" y="54"/>
                    <a:pt x="341" y="54"/>
                  </a:cubicBezTo>
                  <a:cubicBezTo>
                    <a:pt x="342" y="53"/>
                    <a:pt x="342" y="53"/>
                    <a:pt x="342" y="53"/>
                  </a:cubicBezTo>
                  <a:cubicBezTo>
                    <a:pt x="341" y="55"/>
                    <a:pt x="341" y="55"/>
                    <a:pt x="341" y="55"/>
                  </a:cubicBezTo>
                  <a:cubicBezTo>
                    <a:pt x="342" y="55"/>
                    <a:pt x="343" y="55"/>
                    <a:pt x="343" y="55"/>
                  </a:cubicBezTo>
                  <a:cubicBezTo>
                    <a:pt x="344" y="55"/>
                    <a:pt x="344" y="54"/>
                    <a:pt x="344" y="54"/>
                  </a:cubicBezTo>
                  <a:cubicBezTo>
                    <a:pt x="345" y="55"/>
                    <a:pt x="345" y="55"/>
                    <a:pt x="345" y="55"/>
                  </a:cubicBezTo>
                  <a:cubicBezTo>
                    <a:pt x="345" y="54"/>
                    <a:pt x="345" y="53"/>
                    <a:pt x="347" y="53"/>
                  </a:cubicBezTo>
                  <a:cubicBezTo>
                    <a:pt x="347" y="53"/>
                    <a:pt x="347" y="53"/>
                    <a:pt x="346" y="54"/>
                  </a:cubicBezTo>
                  <a:cubicBezTo>
                    <a:pt x="347" y="54"/>
                    <a:pt x="347" y="54"/>
                    <a:pt x="347" y="54"/>
                  </a:cubicBezTo>
                  <a:cubicBezTo>
                    <a:pt x="349" y="53"/>
                    <a:pt x="352" y="54"/>
                    <a:pt x="355" y="52"/>
                  </a:cubicBezTo>
                  <a:cubicBezTo>
                    <a:pt x="362" y="50"/>
                    <a:pt x="362" y="50"/>
                    <a:pt x="362" y="50"/>
                  </a:cubicBezTo>
                  <a:cubicBezTo>
                    <a:pt x="362" y="49"/>
                    <a:pt x="363" y="49"/>
                    <a:pt x="364" y="49"/>
                  </a:cubicBezTo>
                  <a:cubicBezTo>
                    <a:pt x="364" y="49"/>
                    <a:pt x="364" y="49"/>
                    <a:pt x="364" y="49"/>
                  </a:cubicBezTo>
                  <a:cubicBezTo>
                    <a:pt x="369" y="48"/>
                    <a:pt x="375" y="47"/>
                    <a:pt x="380" y="46"/>
                  </a:cubicBezTo>
                  <a:cubicBezTo>
                    <a:pt x="380" y="46"/>
                    <a:pt x="380" y="46"/>
                    <a:pt x="380" y="46"/>
                  </a:cubicBezTo>
                  <a:cubicBezTo>
                    <a:pt x="379" y="44"/>
                    <a:pt x="379" y="44"/>
                    <a:pt x="379" y="44"/>
                  </a:cubicBezTo>
                  <a:cubicBezTo>
                    <a:pt x="379" y="45"/>
                    <a:pt x="378" y="45"/>
                    <a:pt x="378" y="45"/>
                  </a:cubicBezTo>
                  <a:cubicBezTo>
                    <a:pt x="377" y="44"/>
                    <a:pt x="377" y="44"/>
                    <a:pt x="377" y="44"/>
                  </a:cubicBezTo>
                  <a:cubicBezTo>
                    <a:pt x="379" y="43"/>
                    <a:pt x="379" y="43"/>
                    <a:pt x="379" y="43"/>
                  </a:cubicBezTo>
                  <a:cubicBezTo>
                    <a:pt x="377" y="42"/>
                    <a:pt x="375" y="44"/>
                    <a:pt x="375" y="46"/>
                  </a:cubicBezTo>
                  <a:cubicBezTo>
                    <a:pt x="375" y="44"/>
                    <a:pt x="375" y="44"/>
                    <a:pt x="375" y="44"/>
                  </a:cubicBezTo>
                  <a:cubicBezTo>
                    <a:pt x="373" y="44"/>
                    <a:pt x="372" y="45"/>
                    <a:pt x="371" y="46"/>
                  </a:cubicBezTo>
                  <a:cubicBezTo>
                    <a:pt x="371" y="47"/>
                    <a:pt x="371" y="47"/>
                    <a:pt x="371" y="47"/>
                  </a:cubicBezTo>
                  <a:cubicBezTo>
                    <a:pt x="370" y="46"/>
                    <a:pt x="370" y="46"/>
                    <a:pt x="369" y="45"/>
                  </a:cubicBezTo>
                  <a:cubicBezTo>
                    <a:pt x="362" y="47"/>
                    <a:pt x="362" y="47"/>
                    <a:pt x="362" y="47"/>
                  </a:cubicBezTo>
                  <a:cubicBezTo>
                    <a:pt x="362" y="47"/>
                    <a:pt x="362" y="47"/>
                    <a:pt x="362" y="47"/>
                  </a:cubicBezTo>
                  <a:cubicBezTo>
                    <a:pt x="362" y="46"/>
                    <a:pt x="361" y="47"/>
                    <a:pt x="361" y="46"/>
                  </a:cubicBezTo>
                  <a:cubicBezTo>
                    <a:pt x="361" y="47"/>
                    <a:pt x="360" y="48"/>
                    <a:pt x="359" y="48"/>
                  </a:cubicBezTo>
                  <a:cubicBezTo>
                    <a:pt x="359" y="47"/>
                    <a:pt x="359" y="47"/>
                    <a:pt x="359" y="47"/>
                  </a:cubicBezTo>
                  <a:cubicBezTo>
                    <a:pt x="358" y="47"/>
                    <a:pt x="358" y="49"/>
                    <a:pt x="356" y="49"/>
                  </a:cubicBezTo>
                  <a:cubicBezTo>
                    <a:pt x="357" y="48"/>
                    <a:pt x="357" y="48"/>
                    <a:pt x="357" y="48"/>
                  </a:cubicBezTo>
                  <a:cubicBezTo>
                    <a:pt x="356" y="47"/>
                    <a:pt x="353" y="47"/>
                    <a:pt x="352" y="48"/>
                  </a:cubicBezTo>
                  <a:cubicBezTo>
                    <a:pt x="352" y="49"/>
                    <a:pt x="352" y="49"/>
                    <a:pt x="352" y="49"/>
                  </a:cubicBezTo>
                  <a:cubicBezTo>
                    <a:pt x="352" y="48"/>
                    <a:pt x="351" y="48"/>
                    <a:pt x="351" y="48"/>
                  </a:cubicBezTo>
                  <a:cubicBezTo>
                    <a:pt x="347" y="49"/>
                    <a:pt x="342" y="49"/>
                    <a:pt x="338" y="50"/>
                  </a:cubicBezTo>
                  <a:cubicBezTo>
                    <a:pt x="336" y="50"/>
                    <a:pt x="333" y="50"/>
                    <a:pt x="331" y="51"/>
                  </a:cubicBezTo>
                  <a:cubicBezTo>
                    <a:pt x="332" y="52"/>
                    <a:pt x="332" y="52"/>
                    <a:pt x="332" y="52"/>
                  </a:cubicBezTo>
                  <a:cubicBezTo>
                    <a:pt x="331" y="51"/>
                    <a:pt x="331" y="51"/>
                    <a:pt x="331" y="51"/>
                  </a:cubicBezTo>
                  <a:cubicBezTo>
                    <a:pt x="330" y="52"/>
                    <a:pt x="330" y="53"/>
                    <a:pt x="331" y="53"/>
                  </a:cubicBezTo>
                  <a:cubicBezTo>
                    <a:pt x="331" y="54"/>
                    <a:pt x="332" y="53"/>
                    <a:pt x="333" y="53"/>
                  </a:cubicBezTo>
                  <a:cubicBezTo>
                    <a:pt x="333" y="54"/>
                    <a:pt x="331" y="54"/>
                    <a:pt x="331" y="55"/>
                  </a:cubicBezTo>
                  <a:cubicBezTo>
                    <a:pt x="330" y="54"/>
                    <a:pt x="330" y="54"/>
                    <a:pt x="330" y="54"/>
                  </a:cubicBezTo>
                  <a:cubicBezTo>
                    <a:pt x="330" y="56"/>
                    <a:pt x="327" y="55"/>
                    <a:pt x="328" y="57"/>
                  </a:cubicBezTo>
                  <a:cubicBezTo>
                    <a:pt x="327" y="56"/>
                    <a:pt x="327" y="56"/>
                    <a:pt x="327" y="56"/>
                  </a:cubicBezTo>
                  <a:cubicBezTo>
                    <a:pt x="327" y="56"/>
                    <a:pt x="328" y="56"/>
                    <a:pt x="328" y="56"/>
                  </a:cubicBezTo>
                  <a:cubicBezTo>
                    <a:pt x="328" y="55"/>
                    <a:pt x="327" y="55"/>
                    <a:pt x="326" y="55"/>
                  </a:cubicBezTo>
                  <a:cubicBezTo>
                    <a:pt x="326" y="55"/>
                    <a:pt x="326" y="55"/>
                    <a:pt x="326" y="55"/>
                  </a:cubicBezTo>
                  <a:cubicBezTo>
                    <a:pt x="328" y="55"/>
                    <a:pt x="329" y="53"/>
                    <a:pt x="330" y="52"/>
                  </a:cubicBezTo>
                  <a:cubicBezTo>
                    <a:pt x="330" y="52"/>
                    <a:pt x="327" y="53"/>
                    <a:pt x="326" y="51"/>
                  </a:cubicBezTo>
                  <a:cubicBezTo>
                    <a:pt x="325" y="52"/>
                    <a:pt x="325" y="52"/>
                    <a:pt x="325" y="52"/>
                  </a:cubicBezTo>
                  <a:cubicBezTo>
                    <a:pt x="326" y="53"/>
                    <a:pt x="326" y="53"/>
                    <a:pt x="327" y="53"/>
                  </a:cubicBezTo>
                  <a:cubicBezTo>
                    <a:pt x="327" y="53"/>
                    <a:pt x="327" y="53"/>
                    <a:pt x="327" y="53"/>
                  </a:cubicBezTo>
                  <a:cubicBezTo>
                    <a:pt x="326" y="53"/>
                    <a:pt x="325" y="52"/>
                    <a:pt x="324" y="52"/>
                  </a:cubicBezTo>
                  <a:cubicBezTo>
                    <a:pt x="323" y="54"/>
                    <a:pt x="322" y="52"/>
                    <a:pt x="320" y="53"/>
                  </a:cubicBezTo>
                  <a:cubicBezTo>
                    <a:pt x="321" y="51"/>
                    <a:pt x="324" y="53"/>
                    <a:pt x="325" y="51"/>
                  </a:cubicBezTo>
                  <a:cubicBezTo>
                    <a:pt x="322" y="51"/>
                    <a:pt x="318" y="52"/>
                    <a:pt x="314" y="52"/>
                  </a:cubicBezTo>
                  <a:cubicBezTo>
                    <a:pt x="314" y="52"/>
                    <a:pt x="313" y="53"/>
                    <a:pt x="313" y="53"/>
                  </a:cubicBezTo>
                  <a:cubicBezTo>
                    <a:pt x="312" y="51"/>
                    <a:pt x="311" y="53"/>
                    <a:pt x="311" y="52"/>
                  </a:cubicBezTo>
                  <a:cubicBezTo>
                    <a:pt x="311" y="52"/>
                    <a:pt x="311" y="52"/>
                    <a:pt x="311" y="52"/>
                  </a:cubicBezTo>
                  <a:cubicBezTo>
                    <a:pt x="312" y="52"/>
                    <a:pt x="313" y="50"/>
                    <a:pt x="314" y="52"/>
                  </a:cubicBezTo>
                  <a:cubicBezTo>
                    <a:pt x="318" y="49"/>
                    <a:pt x="328" y="52"/>
                    <a:pt x="333" y="48"/>
                  </a:cubicBezTo>
                  <a:cubicBezTo>
                    <a:pt x="332" y="49"/>
                    <a:pt x="333" y="49"/>
                    <a:pt x="333" y="49"/>
                  </a:cubicBezTo>
                  <a:cubicBezTo>
                    <a:pt x="343" y="48"/>
                    <a:pt x="343" y="48"/>
                    <a:pt x="343" y="48"/>
                  </a:cubicBezTo>
                  <a:cubicBezTo>
                    <a:pt x="343" y="47"/>
                    <a:pt x="343" y="47"/>
                    <a:pt x="343" y="47"/>
                  </a:cubicBezTo>
                  <a:cubicBezTo>
                    <a:pt x="344" y="47"/>
                    <a:pt x="344" y="47"/>
                    <a:pt x="344" y="47"/>
                  </a:cubicBezTo>
                  <a:cubicBezTo>
                    <a:pt x="344" y="48"/>
                    <a:pt x="344" y="48"/>
                    <a:pt x="344" y="48"/>
                  </a:cubicBezTo>
                  <a:cubicBezTo>
                    <a:pt x="346" y="47"/>
                    <a:pt x="350" y="48"/>
                    <a:pt x="352" y="47"/>
                  </a:cubicBezTo>
                  <a:cubicBezTo>
                    <a:pt x="352" y="46"/>
                    <a:pt x="352" y="46"/>
                    <a:pt x="352" y="46"/>
                  </a:cubicBezTo>
                  <a:cubicBezTo>
                    <a:pt x="352" y="46"/>
                    <a:pt x="352" y="46"/>
                    <a:pt x="352" y="46"/>
                  </a:cubicBezTo>
                  <a:cubicBezTo>
                    <a:pt x="352" y="46"/>
                    <a:pt x="352" y="46"/>
                    <a:pt x="352" y="46"/>
                  </a:cubicBezTo>
                  <a:cubicBezTo>
                    <a:pt x="355" y="47"/>
                    <a:pt x="358" y="46"/>
                    <a:pt x="360" y="46"/>
                  </a:cubicBezTo>
                  <a:cubicBezTo>
                    <a:pt x="360" y="45"/>
                    <a:pt x="360" y="45"/>
                    <a:pt x="361" y="45"/>
                  </a:cubicBezTo>
                  <a:cubicBezTo>
                    <a:pt x="361" y="45"/>
                    <a:pt x="361" y="45"/>
                    <a:pt x="361" y="45"/>
                  </a:cubicBezTo>
                  <a:cubicBezTo>
                    <a:pt x="362" y="45"/>
                    <a:pt x="361" y="45"/>
                    <a:pt x="361" y="46"/>
                  </a:cubicBezTo>
                  <a:cubicBezTo>
                    <a:pt x="362" y="46"/>
                    <a:pt x="364" y="45"/>
                    <a:pt x="365" y="45"/>
                  </a:cubicBezTo>
                  <a:cubicBezTo>
                    <a:pt x="365" y="45"/>
                    <a:pt x="365" y="45"/>
                    <a:pt x="365" y="45"/>
                  </a:cubicBezTo>
                  <a:cubicBezTo>
                    <a:pt x="370" y="45"/>
                    <a:pt x="375" y="42"/>
                    <a:pt x="380" y="43"/>
                  </a:cubicBezTo>
                  <a:cubicBezTo>
                    <a:pt x="380" y="43"/>
                    <a:pt x="379" y="43"/>
                    <a:pt x="379" y="44"/>
                  </a:cubicBezTo>
                  <a:cubicBezTo>
                    <a:pt x="381" y="45"/>
                    <a:pt x="380" y="43"/>
                    <a:pt x="381" y="43"/>
                  </a:cubicBezTo>
                  <a:cubicBezTo>
                    <a:pt x="381" y="42"/>
                    <a:pt x="381" y="42"/>
                    <a:pt x="381" y="42"/>
                  </a:cubicBezTo>
                  <a:cubicBezTo>
                    <a:pt x="380" y="42"/>
                    <a:pt x="384" y="42"/>
                    <a:pt x="384" y="41"/>
                  </a:cubicBezTo>
                  <a:cubicBezTo>
                    <a:pt x="383" y="40"/>
                    <a:pt x="383" y="40"/>
                    <a:pt x="383" y="40"/>
                  </a:cubicBezTo>
                  <a:cubicBezTo>
                    <a:pt x="384" y="41"/>
                    <a:pt x="385" y="38"/>
                    <a:pt x="386" y="40"/>
                  </a:cubicBezTo>
                  <a:cubicBezTo>
                    <a:pt x="387" y="41"/>
                    <a:pt x="387" y="39"/>
                    <a:pt x="387" y="39"/>
                  </a:cubicBezTo>
                  <a:cubicBezTo>
                    <a:pt x="387" y="40"/>
                    <a:pt x="389" y="40"/>
                    <a:pt x="390" y="40"/>
                  </a:cubicBezTo>
                  <a:cubicBezTo>
                    <a:pt x="391" y="39"/>
                    <a:pt x="391" y="39"/>
                    <a:pt x="391" y="39"/>
                  </a:cubicBezTo>
                  <a:cubicBezTo>
                    <a:pt x="390" y="39"/>
                    <a:pt x="390" y="39"/>
                    <a:pt x="390" y="39"/>
                  </a:cubicBezTo>
                  <a:cubicBezTo>
                    <a:pt x="390" y="39"/>
                    <a:pt x="390" y="39"/>
                    <a:pt x="389" y="39"/>
                  </a:cubicBezTo>
                  <a:cubicBezTo>
                    <a:pt x="390" y="38"/>
                    <a:pt x="390" y="38"/>
                    <a:pt x="390" y="38"/>
                  </a:cubicBezTo>
                  <a:cubicBezTo>
                    <a:pt x="387" y="39"/>
                    <a:pt x="386" y="37"/>
                    <a:pt x="383" y="39"/>
                  </a:cubicBezTo>
                  <a:cubicBezTo>
                    <a:pt x="382" y="38"/>
                    <a:pt x="382" y="38"/>
                    <a:pt x="382" y="38"/>
                  </a:cubicBezTo>
                  <a:cubicBezTo>
                    <a:pt x="378" y="39"/>
                    <a:pt x="375" y="39"/>
                    <a:pt x="372" y="40"/>
                  </a:cubicBezTo>
                  <a:cubicBezTo>
                    <a:pt x="371" y="40"/>
                    <a:pt x="371" y="40"/>
                    <a:pt x="370" y="40"/>
                  </a:cubicBezTo>
                  <a:cubicBezTo>
                    <a:pt x="370" y="40"/>
                    <a:pt x="370" y="40"/>
                    <a:pt x="370" y="40"/>
                  </a:cubicBezTo>
                  <a:cubicBezTo>
                    <a:pt x="362" y="41"/>
                    <a:pt x="350" y="42"/>
                    <a:pt x="341" y="43"/>
                  </a:cubicBezTo>
                  <a:cubicBezTo>
                    <a:pt x="341" y="42"/>
                    <a:pt x="341" y="42"/>
                    <a:pt x="341" y="42"/>
                  </a:cubicBezTo>
                  <a:cubicBezTo>
                    <a:pt x="343" y="41"/>
                    <a:pt x="345" y="42"/>
                    <a:pt x="346" y="40"/>
                  </a:cubicBezTo>
                  <a:cubicBezTo>
                    <a:pt x="345" y="42"/>
                    <a:pt x="342" y="38"/>
                    <a:pt x="341" y="41"/>
                  </a:cubicBezTo>
                  <a:cubicBezTo>
                    <a:pt x="340" y="41"/>
                    <a:pt x="340" y="41"/>
                    <a:pt x="340" y="41"/>
                  </a:cubicBezTo>
                  <a:cubicBezTo>
                    <a:pt x="340" y="41"/>
                    <a:pt x="340" y="41"/>
                    <a:pt x="340" y="41"/>
                  </a:cubicBezTo>
                  <a:cubicBezTo>
                    <a:pt x="339" y="41"/>
                    <a:pt x="338" y="41"/>
                    <a:pt x="336" y="42"/>
                  </a:cubicBezTo>
                  <a:cubicBezTo>
                    <a:pt x="336" y="41"/>
                    <a:pt x="336" y="41"/>
                    <a:pt x="336" y="41"/>
                  </a:cubicBezTo>
                  <a:cubicBezTo>
                    <a:pt x="337" y="42"/>
                    <a:pt x="338" y="41"/>
                    <a:pt x="339" y="40"/>
                  </a:cubicBezTo>
                  <a:cubicBezTo>
                    <a:pt x="338" y="40"/>
                    <a:pt x="337" y="40"/>
                    <a:pt x="336" y="40"/>
                  </a:cubicBezTo>
                  <a:cubicBezTo>
                    <a:pt x="336" y="41"/>
                    <a:pt x="335" y="41"/>
                    <a:pt x="335" y="42"/>
                  </a:cubicBezTo>
                  <a:cubicBezTo>
                    <a:pt x="335" y="40"/>
                    <a:pt x="334" y="42"/>
                    <a:pt x="333" y="42"/>
                  </a:cubicBezTo>
                  <a:cubicBezTo>
                    <a:pt x="332" y="41"/>
                    <a:pt x="332" y="41"/>
                    <a:pt x="332" y="41"/>
                  </a:cubicBezTo>
                  <a:cubicBezTo>
                    <a:pt x="331" y="42"/>
                    <a:pt x="330" y="41"/>
                    <a:pt x="331" y="42"/>
                  </a:cubicBezTo>
                  <a:cubicBezTo>
                    <a:pt x="331" y="43"/>
                    <a:pt x="331" y="43"/>
                    <a:pt x="331" y="43"/>
                  </a:cubicBezTo>
                  <a:cubicBezTo>
                    <a:pt x="328" y="43"/>
                    <a:pt x="328" y="43"/>
                    <a:pt x="328" y="43"/>
                  </a:cubicBezTo>
                  <a:cubicBezTo>
                    <a:pt x="328" y="42"/>
                    <a:pt x="331" y="43"/>
                    <a:pt x="330" y="42"/>
                  </a:cubicBezTo>
                  <a:cubicBezTo>
                    <a:pt x="325" y="43"/>
                    <a:pt x="323" y="42"/>
                    <a:pt x="319" y="44"/>
                  </a:cubicBezTo>
                  <a:cubicBezTo>
                    <a:pt x="317" y="42"/>
                    <a:pt x="314" y="44"/>
                    <a:pt x="314" y="44"/>
                  </a:cubicBezTo>
                  <a:cubicBezTo>
                    <a:pt x="314" y="43"/>
                    <a:pt x="316" y="43"/>
                    <a:pt x="316" y="42"/>
                  </a:cubicBezTo>
                  <a:cubicBezTo>
                    <a:pt x="315" y="41"/>
                    <a:pt x="314" y="42"/>
                    <a:pt x="314" y="42"/>
                  </a:cubicBezTo>
                  <a:cubicBezTo>
                    <a:pt x="313" y="42"/>
                    <a:pt x="312" y="43"/>
                    <a:pt x="311" y="44"/>
                  </a:cubicBezTo>
                  <a:cubicBezTo>
                    <a:pt x="311" y="45"/>
                    <a:pt x="311" y="45"/>
                    <a:pt x="311" y="45"/>
                  </a:cubicBezTo>
                  <a:cubicBezTo>
                    <a:pt x="309" y="44"/>
                    <a:pt x="309" y="46"/>
                    <a:pt x="308" y="46"/>
                  </a:cubicBezTo>
                  <a:cubicBezTo>
                    <a:pt x="308" y="45"/>
                    <a:pt x="308" y="45"/>
                    <a:pt x="308" y="45"/>
                  </a:cubicBezTo>
                  <a:cubicBezTo>
                    <a:pt x="309" y="45"/>
                    <a:pt x="308" y="44"/>
                    <a:pt x="308" y="43"/>
                  </a:cubicBezTo>
                  <a:cubicBezTo>
                    <a:pt x="307" y="44"/>
                    <a:pt x="307" y="44"/>
                    <a:pt x="306" y="45"/>
                  </a:cubicBezTo>
                  <a:cubicBezTo>
                    <a:pt x="306" y="44"/>
                    <a:pt x="306" y="44"/>
                    <a:pt x="306" y="44"/>
                  </a:cubicBezTo>
                  <a:cubicBezTo>
                    <a:pt x="306" y="44"/>
                    <a:pt x="305" y="44"/>
                    <a:pt x="305" y="45"/>
                  </a:cubicBezTo>
                  <a:cubicBezTo>
                    <a:pt x="305" y="45"/>
                    <a:pt x="305" y="45"/>
                    <a:pt x="306" y="45"/>
                  </a:cubicBezTo>
                  <a:cubicBezTo>
                    <a:pt x="305" y="45"/>
                    <a:pt x="305" y="45"/>
                    <a:pt x="305" y="45"/>
                  </a:cubicBezTo>
                  <a:cubicBezTo>
                    <a:pt x="305" y="46"/>
                    <a:pt x="304" y="46"/>
                    <a:pt x="303" y="46"/>
                  </a:cubicBezTo>
                  <a:cubicBezTo>
                    <a:pt x="303" y="44"/>
                    <a:pt x="302" y="46"/>
                    <a:pt x="301" y="46"/>
                  </a:cubicBezTo>
                  <a:cubicBezTo>
                    <a:pt x="301" y="46"/>
                    <a:pt x="301" y="46"/>
                    <a:pt x="301" y="46"/>
                  </a:cubicBezTo>
                  <a:cubicBezTo>
                    <a:pt x="299" y="46"/>
                    <a:pt x="296" y="46"/>
                    <a:pt x="295" y="47"/>
                  </a:cubicBezTo>
                  <a:cubicBezTo>
                    <a:pt x="296" y="48"/>
                    <a:pt x="297" y="47"/>
                    <a:pt x="298" y="47"/>
                  </a:cubicBezTo>
                  <a:cubicBezTo>
                    <a:pt x="294" y="48"/>
                    <a:pt x="294" y="48"/>
                    <a:pt x="294" y="48"/>
                  </a:cubicBezTo>
                  <a:cubicBezTo>
                    <a:pt x="294" y="48"/>
                    <a:pt x="294" y="48"/>
                    <a:pt x="294" y="48"/>
                  </a:cubicBezTo>
                  <a:cubicBezTo>
                    <a:pt x="292" y="48"/>
                    <a:pt x="289" y="47"/>
                    <a:pt x="288" y="49"/>
                  </a:cubicBezTo>
                  <a:cubicBezTo>
                    <a:pt x="290" y="49"/>
                    <a:pt x="290" y="49"/>
                    <a:pt x="290" y="49"/>
                  </a:cubicBezTo>
                  <a:cubicBezTo>
                    <a:pt x="289" y="49"/>
                    <a:pt x="289" y="49"/>
                    <a:pt x="289" y="49"/>
                  </a:cubicBezTo>
                  <a:cubicBezTo>
                    <a:pt x="290" y="50"/>
                    <a:pt x="290" y="49"/>
                    <a:pt x="291" y="49"/>
                  </a:cubicBezTo>
                  <a:cubicBezTo>
                    <a:pt x="291" y="49"/>
                    <a:pt x="291" y="49"/>
                    <a:pt x="291" y="49"/>
                  </a:cubicBezTo>
                  <a:cubicBezTo>
                    <a:pt x="292" y="48"/>
                    <a:pt x="292" y="48"/>
                    <a:pt x="292" y="48"/>
                  </a:cubicBezTo>
                  <a:cubicBezTo>
                    <a:pt x="292" y="49"/>
                    <a:pt x="292" y="49"/>
                    <a:pt x="293" y="49"/>
                  </a:cubicBezTo>
                  <a:cubicBezTo>
                    <a:pt x="293" y="49"/>
                    <a:pt x="293" y="49"/>
                    <a:pt x="293" y="49"/>
                  </a:cubicBezTo>
                  <a:cubicBezTo>
                    <a:pt x="292" y="51"/>
                    <a:pt x="289" y="50"/>
                    <a:pt x="287" y="51"/>
                  </a:cubicBezTo>
                  <a:cubicBezTo>
                    <a:pt x="288" y="50"/>
                    <a:pt x="287" y="50"/>
                    <a:pt x="286" y="50"/>
                  </a:cubicBezTo>
                  <a:cubicBezTo>
                    <a:pt x="286" y="51"/>
                    <a:pt x="285" y="50"/>
                    <a:pt x="285" y="51"/>
                  </a:cubicBezTo>
                  <a:cubicBezTo>
                    <a:pt x="285" y="52"/>
                    <a:pt x="286" y="52"/>
                    <a:pt x="286" y="52"/>
                  </a:cubicBezTo>
                  <a:cubicBezTo>
                    <a:pt x="285" y="52"/>
                    <a:pt x="285" y="52"/>
                    <a:pt x="285" y="52"/>
                  </a:cubicBezTo>
                  <a:cubicBezTo>
                    <a:pt x="285" y="52"/>
                    <a:pt x="284" y="51"/>
                    <a:pt x="284" y="51"/>
                  </a:cubicBezTo>
                  <a:cubicBezTo>
                    <a:pt x="283" y="52"/>
                    <a:pt x="283" y="52"/>
                    <a:pt x="283" y="52"/>
                  </a:cubicBezTo>
                  <a:cubicBezTo>
                    <a:pt x="283" y="51"/>
                    <a:pt x="282" y="51"/>
                    <a:pt x="282" y="51"/>
                  </a:cubicBezTo>
                  <a:cubicBezTo>
                    <a:pt x="281" y="53"/>
                    <a:pt x="278" y="51"/>
                    <a:pt x="277" y="53"/>
                  </a:cubicBezTo>
                  <a:cubicBezTo>
                    <a:pt x="277" y="54"/>
                    <a:pt x="278" y="53"/>
                    <a:pt x="279" y="53"/>
                  </a:cubicBezTo>
                  <a:cubicBezTo>
                    <a:pt x="279" y="54"/>
                    <a:pt x="279" y="54"/>
                    <a:pt x="279" y="54"/>
                  </a:cubicBezTo>
                  <a:cubicBezTo>
                    <a:pt x="282" y="54"/>
                    <a:pt x="287" y="54"/>
                    <a:pt x="291" y="54"/>
                  </a:cubicBezTo>
                  <a:cubicBezTo>
                    <a:pt x="288" y="57"/>
                    <a:pt x="285" y="53"/>
                    <a:pt x="282" y="55"/>
                  </a:cubicBezTo>
                  <a:cubicBezTo>
                    <a:pt x="284" y="57"/>
                    <a:pt x="289" y="55"/>
                    <a:pt x="291" y="55"/>
                  </a:cubicBezTo>
                  <a:cubicBezTo>
                    <a:pt x="292" y="56"/>
                    <a:pt x="292" y="56"/>
                    <a:pt x="292" y="56"/>
                  </a:cubicBezTo>
                  <a:cubicBezTo>
                    <a:pt x="290" y="57"/>
                    <a:pt x="287" y="56"/>
                    <a:pt x="286" y="57"/>
                  </a:cubicBezTo>
                  <a:cubicBezTo>
                    <a:pt x="289" y="58"/>
                    <a:pt x="292" y="57"/>
                    <a:pt x="294" y="55"/>
                  </a:cubicBezTo>
                  <a:cubicBezTo>
                    <a:pt x="295" y="55"/>
                    <a:pt x="296" y="56"/>
                    <a:pt x="296" y="55"/>
                  </a:cubicBezTo>
                  <a:cubicBezTo>
                    <a:pt x="296" y="57"/>
                    <a:pt x="295" y="57"/>
                    <a:pt x="294" y="58"/>
                  </a:cubicBezTo>
                  <a:cubicBezTo>
                    <a:pt x="292" y="57"/>
                    <a:pt x="292" y="57"/>
                    <a:pt x="292" y="57"/>
                  </a:cubicBezTo>
                  <a:cubicBezTo>
                    <a:pt x="290" y="59"/>
                    <a:pt x="285" y="56"/>
                    <a:pt x="283" y="59"/>
                  </a:cubicBezTo>
                  <a:cubicBezTo>
                    <a:pt x="282" y="58"/>
                    <a:pt x="281" y="60"/>
                    <a:pt x="280" y="60"/>
                  </a:cubicBezTo>
                  <a:cubicBezTo>
                    <a:pt x="281" y="61"/>
                    <a:pt x="281" y="60"/>
                    <a:pt x="282" y="60"/>
                  </a:cubicBezTo>
                  <a:cubicBezTo>
                    <a:pt x="281" y="61"/>
                    <a:pt x="281" y="61"/>
                    <a:pt x="281" y="61"/>
                  </a:cubicBezTo>
                  <a:cubicBezTo>
                    <a:pt x="286" y="60"/>
                    <a:pt x="293" y="59"/>
                    <a:pt x="299" y="57"/>
                  </a:cubicBezTo>
                  <a:cubicBezTo>
                    <a:pt x="298" y="59"/>
                    <a:pt x="295" y="59"/>
                    <a:pt x="293" y="60"/>
                  </a:cubicBezTo>
                  <a:cubicBezTo>
                    <a:pt x="294" y="60"/>
                    <a:pt x="294" y="60"/>
                    <a:pt x="294" y="60"/>
                  </a:cubicBezTo>
                  <a:cubicBezTo>
                    <a:pt x="293" y="60"/>
                    <a:pt x="293" y="60"/>
                    <a:pt x="293" y="60"/>
                  </a:cubicBezTo>
                  <a:cubicBezTo>
                    <a:pt x="291" y="62"/>
                    <a:pt x="291" y="62"/>
                    <a:pt x="291" y="62"/>
                  </a:cubicBezTo>
                  <a:cubicBezTo>
                    <a:pt x="290" y="61"/>
                    <a:pt x="290" y="61"/>
                    <a:pt x="290" y="61"/>
                  </a:cubicBezTo>
                  <a:cubicBezTo>
                    <a:pt x="291" y="64"/>
                    <a:pt x="287" y="63"/>
                    <a:pt x="285" y="64"/>
                  </a:cubicBezTo>
                  <a:cubicBezTo>
                    <a:pt x="286" y="65"/>
                    <a:pt x="286" y="65"/>
                    <a:pt x="286" y="65"/>
                  </a:cubicBezTo>
                  <a:cubicBezTo>
                    <a:pt x="285" y="65"/>
                    <a:pt x="285" y="65"/>
                    <a:pt x="285" y="65"/>
                  </a:cubicBezTo>
                  <a:cubicBezTo>
                    <a:pt x="285" y="64"/>
                    <a:pt x="285" y="64"/>
                    <a:pt x="285" y="64"/>
                  </a:cubicBezTo>
                  <a:cubicBezTo>
                    <a:pt x="283" y="64"/>
                    <a:pt x="281" y="64"/>
                    <a:pt x="279" y="65"/>
                  </a:cubicBezTo>
                  <a:cubicBezTo>
                    <a:pt x="281" y="65"/>
                    <a:pt x="281" y="65"/>
                    <a:pt x="281" y="65"/>
                  </a:cubicBezTo>
                  <a:cubicBezTo>
                    <a:pt x="279" y="67"/>
                    <a:pt x="274" y="66"/>
                    <a:pt x="273" y="68"/>
                  </a:cubicBezTo>
                  <a:cubicBezTo>
                    <a:pt x="276" y="70"/>
                    <a:pt x="278" y="66"/>
                    <a:pt x="282" y="67"/>
                  </a:cubicBezTo>
                  <a:cubicBezTo>
                    <a:pt x="282" y="67"/>
                    <a:pt x="282" y="67"/>
                    <a:pt x="281" y="67"/>
                  </a:cubicBezTo>
                  <a:cubicBezTo>
                    <a:pt x="282" y="68"/>
                    <a:pt x="282" y="69"/>
                    <a:pt x="283" y="69"/>
                  </a:cubicBezTo>
                  <a:cubicBezTo>
                    <a:pt x="284" y="68"/>
                    <a:pt x="284" y="68"/>
                    <a:pt x="284" y="68"/>
                  </a:cubicBezTo>
                  <a:cubicBezTo>
                    <a:pt x="283" y="69"/>
                    <a:pt x="283" y="69"/>
                    <a:pt x="283" y="69"/>
                  </a:cubicBezTo>
                  <a:cubicBezTo>
                    <a:pt x="284" y="70"/>
                    <a:pt x="285" y="70"/>
                    <a:pt x="286" y="70"/>
                  </a:cubicBezTo>
                  <a:cubicBezTo>
                    <a:pt x="287" y="71"/>
                    <a:pt x="291" y="69"/>
                    <a:pt x="292" y="71"/>
                  </a:cubicBezTo>
                  <a:cubicBezTo>
                    <a:pt x="293" y="71"/>
                    <a:pt x="296" y="69"/>
                    <a:pt x="297" y="71"/>
                  </a:cubicBezTo>
                  <a:cubicBezTo>
                    <a:pt x="302" y="70"/>
                    <a:pt x="307" y="70"/>
                    <a:pt x="311" y="72"/>
                  </a:cubicBezTo>
                  <a:cubicBezTo>
                    <a:pt x="316" y="73"/>
                    <a:pt x="322" y="71"/>
                    <a:pt x="328" y="72"/>
                  </a:cubicBezTo>
                  <a:cubicBezTo>
                    <a:pt x="330" y="72"/>
                    <a:pt x="329" y="71"/>
                    <a:pt x="329" y="70"/>
                  </a:cubicBezTo>
                  <a:cubicBezTo>
                    <a:pt x="330" y="71"/>
                    <a:pt x="330" y="71"/>
                    <a:pt x="330" y="71"/>
                  </a:cubicBezTo>
                  <a:cubicBezTo>
                    <a:pt x="329" y="72"/>
                    <a:pt x="329" y="72"/>
                    <a:pt x="329" y="72"/>
                  </a:cubicBezTo>
                  <a:cubicBezTo>
                    <a:pt x="330" y="72"/>
                    <a:pt x="331" y="72"/>
                    <a:pt x="332" y="72"/>
                  </a:cubicBezTo>
                  <a:cubicBezTo>
                    <a:pt x="332" y="72"/>
                    <a:pt x="332" y="71"/>
                    <a:pt x="332" y="71"/>
                  </a:cubicBezTo>
                  <a:cubicBezTo>
                    <a:pt x="334" y="72"/>
                    <a:pt x="337" y="71"/>
                    <a:pt x="339" y="70"/>
                  </a:cubicBezTo>
                  <a:cubicBezTo>
                    <a:pt x="335" y="70"/>
                    <a:pt x="335" y="70"/>
                    <a:pt x="335" y="70"/>
                  </a:cubicBezTo>
                  <a:cubicBezTo>
                    <a:pt x="338" y="68"/>
                    <a:pt x="343" y="67"/>
                    <a:pt x="347" y="67"/>
                  </a:cubicBezTo>
                  <a:cubicBezTo>
                    <a:pt x="345" y="69"/>
                    <a:pt x="341" y="66"/>
                    <a:pt x="341" y="70"/>
                  </a:cubicBezTo>
                  <a:cubicBezTo>
                    <a:pt x="339" y="70"/>
                    <a:pt x="338" y="71"/>
                    <a:pt x="337" y="72"/>
                  </a:cubicBezTo>
                  <a:cubicBezTo>
                    <a:pt x="339" y="75"/>
                    <a:pt x="343" y="72"/>
                    <a:pt x="345" y="72"/>
                  </a:cubicBezTo>
                  <a:cubicBezTo>
                    <a:pt x="345" y="72"/>
                    <a:pt x="345" y="73"/>
                    <a:pt x="345" y="74"/>
                  </a:cubicBezTo>
                  <a:cubicBezTo>
                    <a:pt x="346" y="74"/>
                    <a:pt x="347" y="75"/>
                    <a:pt x="348" y="74"/>
                  </a:cubicBezTo>
                  <a:cubicBezTo>
                    <a:pt x="352" y="75"/>
                    <a:pt x="358" y="75"/>
                    <a:pt x="363" y="76"/>
                  </a:cubicBezTo>
                  <a:cubicBezTo>
                    <a:pt x="367" y="77"/>
                    <a:pt x="371" y="77"/>
                    <a:pt x="374" y="77"/>
                  </a:cubicBezTo>
                  <a:cubicBezTo>
                    <a:pt x="376" y="78"/>
                    <a:pt x="376" y="78"/>
                    <a:pt x="378" y="79"/>
                  </a:cubicBezTo>
                  <a:cubicBezTo>
                    <a:pt x="383" y="79"/>
                    <a:pt x="388" y="80"/>
                    <a:pt x="394" y="81"/>
                  </a:cubicBezTo>
                  <a:cubicBezTo>
                    <a:pt x="394" y="81"/>
                    <a:pt x="394" y="81"/>
                    <a:pt x="394" y="81"/>
                  </a:cubicBezTo>
                  <a:cubicBezTo>
                    <a:pt x="394" y="80"/>
                    <a:pt x="393" y="80"/>
                    <a:pt x="393" y="80"/>
                  </a:cubicBezTo>
                  <a:cubicBezTo>
                    <a:pt x="396" y="80"/>
                    <a:pt x="401" y="82"/>
                    <a:pt x="405" y="82"/>
                  </a:cubicBezTo>
                  <a:cubicBezTo>
                    <a:pt x="405" y="82"/>
                    <a:pt x="405" y="81"/>
                    <a:pt x="406" y="81"/>
                  </a:cubicBezTo>
                  <a:cubicBezTo>
                    <a:pt x="406" y="81"/>
                    <a:pt x="406" y="81"/>
                    <a:pt x="406" y="81"/>
                  </a:cubicBezTo>
                  <a:cubicBezTo>
                    <a:pt x="406" y="82"/>
                    <a:pt x="406" y="82"/>
                    <a:pt x="406" y="82"/>
                  </a:cubicBezTo>
                  <a:cubicBezTo>
                    <a:pt x="412" y="84"/>
                    <a:pt x="412" y="84"/>
                    <a:pt x="412" y="84"/>
                  </a:cubicBezTo>
                  <a:cubicBezTo>
                    <a:pt x="412" y="83"/>
                    <a:pt x="412" y="83"/>
                    <a:pt x="412" y="83"/>
                  </a:cubicBezTo>
                  <a:cubicBezTo>
                    <a:pt x="412" y="83"/>
                    <a:pt x="413" y="83"/>
                    <a:pt x="413" y="83"/>
                  </a:cubicBezTo>
                  <a:cubicBezTo>
                    <a:pt x="412" y="84"/>
                    <a:pt x="412" y="84"/>
                    <a:pt x="412" y="84"/>
                  </a:cubicBezTo>
                  <a:cubicBezTo>
                    <a:pt x="414" y="85"/>
                    <a:pt x="416" y="84"/>
                    <a:pt x="417" y="85"/>
                  </a:cubicBezTo>
                  <a:cubicBezTo>
                    <a:pt x="417" y="84"/>
                    <a:pt x="417" y="84"/>
                    <a:pt x="417" y="84"/>
                  </a:cubicBezTo>
                  <a:cubicBezTo>
                    <a:pt x="418" y="86"/>
                    <a:pt x="421" y="86"/>
                    <a:pt x="423" y="87"/>
                  </a:cubicBezTo>
                  <a:cubicBezTo>
                    <a:pt x="420" y="86"/>
                    <a:pt x="415" y="85"/>
                    <a:pt x="411"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1" name="Rectangle 15"/>
            <p:cNvSpPr>
              <a:spLocks noChangeArrowheads="1"/>
            </p:cNvSpPr>
            <p:nvPr/>
          </p:nvSpPr>
          <p:spPr bwMode="auto">
            <a:xfrm>
              <a:off x="6650" y="1171"/>
              <a:ext cx="16"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2" name="Freeform 16"/>
            <p:cNvSpPr/>
            <p:nvPr/>
          </p:nvSpPr>
          <p:spPr bwMode="auto">
            <a:xfrm>
              <a:off x="6635" y="1263"/>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3" name="Freeform 17"/>
            <p:cNvSpPr/>
            <p:nvPr/>
          </p:nvSpPr>
          <p:spPr bwMode="auto">
            <a:xfrm>
              <a:off x="6605" y="1370"/>
              <a:ext cx="45" cy="0"/>
            </a:xfrm>
            <a:custGeom>
              <a:avLst/>
              <a:gdLst>
                <a:gd name="T0" fmla="*/ 0 w 45"/>
                <a:gd name="T1" fmla="*/ 45 w 45"/>
                <a:gd name="T2" fmla="*/ 15 w 45"/>
                <a:gd name="T3" fmla="*/ 0 w 45"/>
              </a:gdLst>
              <a:ahLst/>
              <a:cxnLst>
                <a:cxn ang="0">
                  <a:pos x="T0" y="0"/>
                </a:cxn>
                <a:cxn ang="0">
                  <a:pos x="T1" y="0"/>
                </a:cxn>
                <a:cxn ang="0">
                  <a:pos x="T2" y="0"/>
                </a:cxn>
                <a:cxn ang="0">
                  <a:pos x="T3" y="0"/>
                </a:cxn>
              </a:cxnLst>
              <a:rect l="0" t="0" r="r" b="b"/>
              <a:pathLst>
                <a:path w="45">
                  <a:moveTo>
                    <a:pt x="0" y="0"/>
                  </a:moveTo>
                  <a:lnTo>
                    <a:pt x="45" y="0"/>
                  </a:lnTo>
                  <a:lnTo>
                    <a:pt x="1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4" name="Freeform 18"/>
            <p:cNvSpPr/>
            <p:nvPr/>
          </p:nvSpPr>
          <p:spPr bwMode="auto">
            <a:xfrm>
              <a:off x="6696" y="2076"/>
              <a:ext cx="30" cy="31"/>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0"/>
                    <a:pt x="2" y="1"/>
                    <a:pt x="2" y="1"/>
                  </a:cubicBezTo>
                  <a:cubicBezTo>
                    <a:pt x="2" y="2"/>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5" name="Freeform 19"/>
            <p:cNvSpPr/>
            <p:nvPr/>
          </p:nvSpPr>
          <p:spPr bwMode="auto">
            <a:xfrm>
              <a:off x="6559" y="1263"/>
              <a:ext cx="61" cy="46"/>
            </a:xfrm>
            <a:custGeom>
              <a:avLst/>
              <a:gdLst>
                <a:gd name="T0" fmla="*/ 0 w 4"/>
                <a:gd name="T1" fmla="*/ 3 h 3"/>
                <a:gd name="T2" fmla="*/ 2 w 4"/>
                <a:gd name="T3" fmla="*/ 1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2"/>
                    <a:pt x="2" y="2"/>
                    <a:pt x="2" y="1"/>
                  </a:cubicBezTo>
                  <a:cubicBezTo>
                    <a:pt x="4" y="0"/>
                    <a:pt x="4" y="0"/>
                    <a:pt x="4" y="0"/>
                  </a:cubicBezTo>
                  <a:cubicBezTo>
                    <a:pt x="3" y="0"/>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6" name="Freeform 20"/>
            <p:cNvSpPr/>
            <p:nvPr/>
          </p:nvSpPr>
          <p:spPr bwMode="auto">
            <a:xfrm>
              <a:off x="6590" y="1247"/>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7" name="Freeform 21"/>
            <p:cNvSpPr/>
            <p:nvPr/>
          </p:nvSpPr>
          <p:spPr bwMode="auto">
            <a:xfrm>
              <a:off x="6650" y="2061"/>
              <a:ext cx="16" cy="30"/>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8" name="Freeform 22"/>
            <p:cNvSpPr/>
            <p:nvPr/>
          </p:nvSpPr>
          <p:spPr bwMode="auto">
            <a:xfrm>
              <a:off x="6544" y="124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9" name="Rectangle 23"/>
            <p:cNvSpPr>
              <a:spLocks noChangeArrowheads="1"/>
            </p:cNvSpPr>
            <p:nvPr/>
          </p:nvSpPr>
          <p:spPr bwMode="auto">
            <a:xfrm>
              <a:off x="6544" y="1370"/>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30" name="Freeform 24"/>
            <p:cNvSpPr/>
            <p:nvPr/>
          </p:nvSpPr>
          <p:spPr bwMode="auto">
            <a:xfrm>
              <a:off x="6468" y="1048"/>
              <a:ext cx="30" cy="15"/>
            </a:xfrm>
            <a:custGeom>
              <a:avLst/>
              <a:gdLst>
                <a:gd name="T0" fmla="*/ 0 w 2"/>
                <a:gd name="T1" fmla="*/ 1 h 1"/>
                <a:gd name="T2" fmla="*/ 1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1" y="0"/>
                  </a:cubicBezTo>
                  <a:cubicBezTo>
                    <a:pt x="2" y="0"/>
                    <a:pt x="2" y="0"/>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1" name="Freeform 25"/>
            <p:cNvSpPr/>
            <p:nvPr/>
          </p:nvSpPr>
          <p:spPr bwMode="auto">
            <a:xfrm>
              <a:off x="6483" y="1278"/>
              <a:ext cx="31" cy="31"/>
            </a:xfrm>
            <a:custGeom>
              <a:avLst/>
              <a:gdLst>
                <a:gd name="T0" fmla="*/ 1 w 2"/>
                <a:gd name="T1" fmla="*/ 2 h 2"/>
                <a:gd name="T2" fmla="*/ 1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0" y="2"/>
                    <a:pt x="2" y="1"/>
                    <a:pt x="1" y="1"/>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2" name="Freeform 26"/>
            <p:cNvSpPr/>
            <p:nvPr/>
          </p:nvSpPr>
          <p:spPr bwMode="auto">
            <a:xfrm>
              <a:off x="6377" y="1386"/>
              <a:ext cx="121" cy="46"/>
            </a:xfrm>
            <a:custGeom>
              <a:avLst/>
              <a:gdLst>
                <a:gd name="T0" fmla="*/ 0 w 8"/>
                <a:gd name="T1" fmla="*/ 3 h 3"/>
                <a:gd name="T2" fmla="*/ 2 w 8"/>
                <a:gd name="T3" fmla="*/ 1 h 3"/>
                <a:gd name="T4" fmla="*/ 4 w 8"/>
                <a:gd name="T5" fmla="*/ 2 h 3"/>
                <a:gd name="T6" fmla="*/ 7 w 8"/>
                <a:gd name="T7" fmla="*/ 0 h 3"/>
                <a:gd name="T8" fmla="*/ 5 w 8"/>
                <a:gd name="T9" fmla="*/ 2 h 3"/>
                <a:gd name="T10" fmla="*/ 8 w 8"/>
                <a:gd name="T11" fmla="*/ 2 h 3"/>
                <a:gd name="T12" fmla="*/ 0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0" y="3"/>
                  </a:moveTo>
                  <a:cubicBezTo>
                    <a:pt x="1" y="2"/>
                    <a:pt x="2" y="2"/>
                    <a:pt x="2" y="1"/>
                  </a:cubicBezTo>
                  <a:cubicBezTo>
                    <a:pt x="2" y="1"/>
                    <a:pt x="3" y="2"/>
                    <a:pt x="4" y="2"/>
                  </a:cubicBezTo>
                  <a:cubicBezTo>
                    <a:pt x="4" y="1"/>
                    <a:pt x="6" y="1"/>
                    <a:pt x="7" y="0"/>
                  </a:cubicBezTo>
                  <a:cubicBezTo>
                    <a:pt x="6" y="1"/>
                    <a:pt x="5" y="1"/>
                    <a:pt x="5" y="2"/>
                  </a:cubicBezTo>
                  <a:cubicBezTo>
                    <a:pt x="8" y="2"/>
                    <a:pt x="8" y="2"/>
                    <a:pt x="8" y="2"/>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3" name="Freeform 27"/>
            <p:cNvSpPr/>
            <p:nvPr/>
          </p:nvSpPr>
          <p:spPr bwMode="auto">
            <a:xfrm>
              <a:off x="6514" y="2045"/>
              <a:ext cx="60" cy="0"/>
            </a:xfrm>
            <a:custGeom>
              <a:avLst/>
              <a:gdLst>
                <a:gd name="T0" fmla="*/ 60 w 60"/>
                <a:gd name="T1" fmla="*/ 0 w 60"/>
                <a:gd name="T2" fmla="*/ 60 w 60"/>
              </a:gdLst>
              <a:ahLst/>
              <a:cxnLst>
                <a:cxn ang="0">
                  <a:pos x="T0" y="0"/>
                </a:cxn>
                <a:cxn ang="0">
                  <a:pos x="T1" y="0"/>
                </a:cxn>
                <a:cxn ang="0">
                  <a:pos x="T2" y="0"/>
                </a:cxn>
              </a:cxnLst>
              <a:rect l="0" t="0" r="r" b="b"/>
              <a:pathLst>
                <a:path w="60">
                  <a:moveTo>
                    <a:pt x="60" y="0"/>
                  </a:moveTo>
                  <a:lnTo>
                    <a:pt x="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4" name="Freeform 28"/>
            <p:cNvSpPr/>
            <p:nvPr/>
          </p:nvSpPr>
          <p:spPr bwMode="auto">
            <a:xfrm>
              <a:off x="6346" y="1278"/>
              <a:ext cx="122" cy="77"/>
            </a:xfrm>
            <a:custGeom>
              <a:avLst/>
              <a:gdLst>
                <a:gd name="T0" fmla="*/ 8 w 8"/>
                <a:gd name="T1" fmla="*/ 2 h 5"/>
                <a:gd name="T2" fmla="*/ 8 w 8"/>
                <a:gd name="T3" fmla="*/ 3 h 5"/>
                <a:gd name="T4" fmla="*/ 8 w 8"/>
                <a:gd name="T5" fmla="*/ 2 h 5"/>
                <a:gd name="T6" fmla="*/ 5 w 8"/>
                <a:gd name="T7" fmla="*/ 3 h 5"/>
                <a:gd name="T8" fmla="*/ 7 w 8"/>
                <a:gd name="T9" fmla="*/ 4 h 5"/>
                <a:gd name="T10" fmla="*/ 4 w 8"/>
                <a:gd name="T11" fmla="*/ 5 h 5"/>
                <a:gd name="T12" fmla="*/ 4 w 8"/>
                <a:gd name="T13" fmla="*/ 4 h 5"/>
                <a:gd name="T14" fmla="*/ 0 w 8"/>
                <a:gd name="T15" fmla="*/ 5 h 5"/>
                <a:gd name="T16" fmla="*/ 2 w 8"/>
                <a:gd name="T17" fmla="*/ 3 h 5"/>
                <a:gd name="T18" fmla="*/ 3 w 8"/>
                <a:gd name="T19" fmla="*/ 5 h 5"/>
                <a:gd name="T20" fmla="*/ 5 w 8"/>
                <a:gd name="T21" fmla="*/ 2 h 5"/>
                <a:gd name="T22" fmla="*/ 5 w 8"/>
                <a:gd name="T23" fmla="*/ 3 h 5"/>
                <a:gd name="T24" fmla="*/ 8 w 8"/>
                <a:gd name="T25" fmla="*/ 2 h 5"/>
                <a:gd name="T26" fmla="*/ 8 w 8"/>
                <a:gd name="T27" fmla="*/ 3 h 5"/>
                <a:gd name="T28" fmla="*/ 8 w 8"/>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8" y="2"/>
                  </a:moveTo>
                  <a:cubicBezTo>
                    <a:pt x="8" y="3"/>
                    <a:pt x="8" y="3"/>
                    <a:pt x="8" y="3"/>
                  </a:cubicBezTo>
                  <a:cubicBezTo>
                    <a:pt x="8" y="2"/>
                    <a:pt x="8" y="2"/>
                    <a:pt x="8" y="2"/>
                  </a:cubicBezTo>
                  <a:cubicBezTo>
                    <a:pt x="7" y="1"/>
                    <a:pt x="6" y="3"/>
                    <a:pt x="5" y="3"/>
                  </a:cubicBezTo>
                  <a:cubicBezTo>
                    <a:pt x="5" y="4"/>
                    <a:pt x="7" y="4"/>
                    <a:pt x="7" y="4"/>
                  </a:cubicBezTo>
                  <a:cubicBezTo>
                    <a:pt x="6" y="4"/>
                    <a:pt x="5" y="4"/>
                    <a:pt x="4" y="5"/>
                  </a:cubicBezTo>
                  <a:cubicBezTo>
                    <a:pt x="4" y="4"/>
                    <a:pt x="4" y="4"/>
                    <a:pt x="4" y="4"/>
                  </a:cubicBezTo>
                  <a:cubicBezTo>
                    <a:pt x="3" y="5"/>
                    <a:pt x="2" y="4"/>
                    <a:pt x="0" y="5"/>
                  </a:cubicBezTo>
                  <a:cubicBezTo>
                    <a:pt x="1" y="3"/>
                    <a:pt x="2" y="5"/>
                    <a:pt x="2" y="3"/>
                  </a:cubicBezTo>
                  <a:cubicBezTo>
                    <a:pt x="3" y="5"/>
                    <a:pt x="3" y="5"/>
                    <a:pt x="3" y="5"/>
                  </a:cubicBezTo>
                  <a:cubicBezTo>
                    <a:pt x="4" y="4"/>
                    <a:pt x="5" y="3"/>
                    <a:pt x="5" y="2"/>
                  </a:cubicBezTo>
                  <a:cubicBezTo>
                    <a:pt x="5" y="3"/>
                    <a:pt x="5" y="3"/>
                    <a:pt x="5" y="3"/>
                  </a:cubicBezTo>
                  <a:cubicBezTo>
                    <a:pt x="6" y="0"/>
                    <a:pt x="7" y="3"/>
                    <a:pt x="8" y="2"/>
                  </a:cubicBezTo>
                  <a:cubicBezTo>
                    <a:pt x="8" y="3"/>
                    <a:pt x="8" y="3"/>
                    <a:pt x="8" y="3"/>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5" name="Freeform 29"/>
            <p:cNvSpPr/>
            <p:nvPr/>
          </p:nvSpPr>
          <p:spPr bwMode="auto">
            <a:xfrm>
              <a:off x="6407" y="1094"/>
              <a:ext cx="31" cy="15"/>
            </a:xfrm>
            <a:custGeom>
              <a:avLst/>
              <a:gdLst>
                <a:gd name="T0" fmla="*/ 0 w 31"/>
                <a:gd name="T1" fmla="*/ 15 h 15"/>
                <a:gd name="T2" fmla="*/ 31 w 31"/>
                <a:gd name="T3" fmla="*/ 0 h 15"/>
                <a:gd name="T4" fmla="*/ 31 w 31"/>
                <a:gd name="T5" fmla="*/ 15 h 15"/>
                <a:gd name="T6" fmla="*/ 0 w 31"/>
                <a:gd name="T7" fmla="*/ 15 h 15"/>
              </a:gdLst>
              <a:ahLst/>
              <a:cxnLst>
                <a:cxn ang="0">
                  <a:pos x="T0" y="T1"/>
                </a:cxn>
                <a:cxn ang="0">
                  <a:pos x="T2" y="T3"/>
                </a:cxn>
                <a:cxn ang="0">
                  <a:pos x="T4" y="T5"/>
                </a:cxn>
                <a:cxn ang="0">
                  <a:pos x="T6" y="T7"/>
                </a:cxn>
              </a:cxnLst>
              <a:rect l="0" t="0" r="r" b="b"/>
              <a:pathLst>
                <a:path w="31" h="15">
                  <a:moveTo>
                    <a:pt x="0" y="15"/>
                  </a:moveTo>
                  <a:lnTo>
                    <a:pt x="31" y="0"/>
                  </a:lnTo>
                  <a:lnTo>
                    <a:pt x="31"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6" name="Freeform 30"/>
            <p:cNvSpPr/>
            <p:nvPr/>
          </p:nvSpPr>
          <p:spPr bwMode="auto">
            <a:xfrm>
              <a:off x="6407" y="1063"/>
              <a:ext cx="15" cy="16"/>
            </a:xfrm>
            <a:custGeom>
              <a:avLst/>
              <a:gdLst>
                <a:gd name="T0" fmla="*/ 1 w 1"/>
                <a:gd name="T1" fmla="*/ 1 h 1"/>
                <a:gd name="T2" fmla="*/ 0 w 1"/>
                <a:gd name="T3" fmla="*/ 1 h 1"/>
                <a:gd name="T4" fmla="*/ 0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1"/>
                    <a:pt x="0" y="1"/>
                    <a:pt x="0" y="1"/>
                  </a:cubicBezTo>
                  <a:cubicBezTo>
                    <a:pt x="0" y="0"/>
                    <a:pt x="0" y="0"/>
                    <a:pt x="0" y="0"/>
                  </a:cubicBezTo>
                  <a:cubicBezTo>
                    <a:pt x="1" y="0"/>
                    <a:pt x="1" y="0"/>
                    <a:pt x="1"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7" name="Freeform 31"/>
            <p:cNvSpPr/>
            <p:nvPr/>
          </p:nvSpPr>
          <p:spPr bwMode="auto">
            <a:xfrm>
              <a:off x="6377" y="1616"/>
              <a:ext cx="91" cy="30"/>
            </a:xfrm>
            <a:custGeom>
              <a:avLst/>
              <a:gdLst>
                <a:gd name="T0" fmla="*/ 1 w 6"/>
                <a:gd name="T1" fmla="*/ 2 h 2"/>
                <a:gd name="T2" fmla="*/ 0 w 6"/>
                <a:gd name="T3" fmla="*/ 1 h 2"/>
                <a:gd name="T4" fmla="*/ 6 w 6"/>
                <a:gd name="T5" fmla="*/ 0 h 2"/>
                <a:gd name="T6" fmla="*/ 1 w 6"/>
                <a:gd name="T7" fmla="*/ 2 h 2"/>
              </a:gdLst>
              <a:ahLst/>
              <a:cxnLst>
                <a:cxn ang="0">
                  <a:pos x="T0" y="T1"/>
                </a:cxn>
                <a:cxn ang="0">
                  <a:pos x="T2" y="T3"/>
                </a:cxn>
                <a:cxn ang="0">
                  <a:pos x="T4" y="T5"/>
                </a:cxn>
                <a:cxn ang="0">
                  <a:pos x="T6" y="T7"/>
                </a:cxn>
              </a:cxnLst>
              <a:rect l="0" t="0" r="r" b="b"/>
              <a:pathLst>
                <a:path w="6" h="2">
                  <a:moveTo>
                    <a:pt x="1" y="2"/>
                  </a:moveTo>
                  <a:cubicBezTo>
                    <a:pt x="0" y="1"/>
                    <a:pt x="0" y="1"/>
                    <a:pt x="0" y="1"/>
                  </a:cubicBezTo>
                  <a:cubicBezTo>
                    <a:pt x="6" y="0"/>
                    <a:pt x="6" y="0"/>
                    <a:pt x="6" y="0"/>
                  </a:cubicBezTo>
                  <a:cubicBezTo>
                    <a:pt x="5" y="1"/>
                    <a:pt x="2"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8" name="Freeform 32"/>
            <p:cNvSpPr/>
            <p:nvPr/>
          </p:nvSpPr>
          <p:spPr bwMode="auto">
            <a:xfrm>
              <a:off x="6407" y="1263"/>
              <a:ext cx="15" cy="15"/>
            </a:xfrm>
            <a:custGeom>
              <a:avLst/>
              <a:gdLst>
                <a:gd name="T0" fmla="*/ 0 w 15"/>
                <a:gd name="T1" fmla="*/ 0 h 15"/>
                <a:gd name="T2" fmla="*/ 15 w 15"/>
                <a:gd name="T3" fmla="*/ 15 h 15"/>
                <a:gd name="T4" fmla="*/ 0 w 15"/>
                <a:gd name="T5" fmla="*/ 15 h 15"/>
                <a:gd name="T6" fmla="*/ 0 w 15"/>
                <a:gd name="T7" fmla="*/ 0 h 15"/>
              </a:gdLst>
              <a:ahLst/>
              <a:cxnLst>
                <a:cxn ang="0">
                  <a:pos x="T0" y="T1"/>
                </a:cxn>
                <a:cxn ang="0">
                  <a:pos x="T2" y="T3"/>
                </a:cxn>
                <a:cxn ang="0">
                  <a:pos x="T4" y="T5"/>
                </a:cxn>
                <a:cxn ang="0">
                  <a:pos x="T6" y="T7"/>
                </a:cxn>
              </a:cxnLst>
              <a:rect l="0" t="0" r="r" b="b"/>
              <a:pathLst>
                <a:path w="15" h="15">
                  <a:moveTo>
                    <a:pt x="0" y="0"/>
                  </a:moveTo>
                  <a:lnTo>
                    <a:pt x="15"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9" name="Freeform 33"/>
            <p:cNvSpPr/>
            <p:nvPr/>
          </p:nvSpPr>
          <p:spPr bwMode="auto">
            <a:xfrm>
              <a:off x="6468" y="2030"/>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 name="Freeform 34"/>
            <p:cNvSpPr/>
            <p:nvPr/>
          </p:nvSpPr>
          <p:spPr bwMode="auto">
            <a:xfrm>
              <a:off x="6301" y="1109"/>
              <a:ext cx="61" cy="16"/>
            </a:xfrm>
            <a:custGeom>
              <a:avLst/>
              <a:gdLst>
                <a:gd name="T0" fmla="*/ 61 w 61"/>
                <a:gd name="T1" fmla="*/ 0 h 16"/>
                <a:gd name="T2" fmla="*/ 61 w 61"/>
                <a:gd name="T3" fmla="*/ 0 h 16"/>
                <a:gd name="T4" fmla="*/ 0 w 61"/>
                <a:gd name="T5" fmla="*/ 16 h 16"/>
                <a:gd name="T6" fmla="*/ 0 w 61"/>
                <a:gd name="T7" fmla="*/ 16 h 16"/>
                <a:gd name="T8" fmla="*/ 61 w 61"/>
                <a:gd name="T9" fmla="*/ 0 h 16"/>
              </a:gdLst>
              <a:ahLst/>
              <a:cxnLst>
                <a:cxn ang="0">
                  <a:pos x="T0" y="T1"/>
                </a:cxn>
                <a:cxn ang="0">
                  <a:pos x="T2" y="T3"/>
                </a:cxn>
                <a:cxn ang="0">
                  <a:pos x="T4" y="T5"/>
                </a:cxn>
                <a:cxn ang="0">
                  <a:pos x="T6" y="T7"/>
                </a:cxn>
                <a:cxn ang="0">
                  <a:pos x="T8" y="T9"/>
                </a:cxn>
              </a:cxnLst>
              <a:rect l="0" t="0" r="r" b="b"/>
              <a:pathLst>
                <a:path w="61" h="16">
                  <a:moveTo>
                    <a:pt x="61" y="0"/>
                  </a:moveTo>
                  <a:lnTo>
                    <a:pt x="61" y="0"/>
                  </a:lnTo>
                  <a:lnTo>
                    <a:pt x="0" y="16"/>
                  </a:lnTo>
                  <a:lnTo>
                    <a:pt x="0" y="16"/>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1" name="Freeform 35"/>
            <p:cNvSpPr/>
            <p:nvPr/>
          </p:nvSpPr>
          <p:spPr bwMode="auto">
            <a:xfrm>
              <a:off x="6179" y="1247"/>
              <a:ext cx="167" cy="46"/>
            </a:xfrm>
            <a:custGeom>
              <a:avLst/>
              <a:gdLst>
                <a:gd name="T0" fmla="*/ 5 w 11"/>
                <a:gd name="T1" fmla="*/ 3 h 3"/>
                <a:gd name="T2" fmla="*/ 0 w 11"/>
                <a:gd name="T3" fmla="*/ 3 h 3"/>
                <a:gd name="T4" fmla="*/ 3 w 11"/>
                <a:gd name="T5" fmla="*/ 1 h 3"/>
                <a:gd name="T6" fmla="*/ 2 w 11"/>
                <a:gd name="T7" fmla="*/ 2 h 3"/>
                <a:gd name="T8" fmla="*/ 5 w 11"/>
                <a:gd name="T9" fmla="*/ 2 h 3"/>
                <a:gd name="T10" fmla="*/ 7 w 11"/>
                <a:gd name="T11" fmla="*/ 1 h 3"/>
                <a:gd name="T12" fmla="*/ 11 w 11"/>
                <a:gd name="T13" fmla="*/ 1 h 3"/>
                <a:gd name="T14" fmla="*/ 5 w 1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
                  <a:moveTo>
                    <a:pt x="5" y="3"/>
                  </a:moveTo>
                  <a:cubicBezTo>
                    <a:pt x="4" y="1"/>
                    <a:pt x="2" y="3"/>
                    <a:pt x="0" y="3"/>
                  </a:cubicBezTo>
                  <a:cubicBezTo>
                    <a:pt x="2" y="3"/>
                    <a:pt x="1" y="0"/>
                    <a:pt x="3" y="1"/>
                  </a:cubicBezTo>
                  <a:cubicBezTo>
                    <a:pt x="3" y="1"/>
                    <a:pt x="3" y="1"/>
                    <a:pt x="2" y="2"/>
                  </a:cubicBezTo>
                  <a:cubicBezTo>
                    <a:pt x="3" y="2"/>
                    <a:pt x="4" y="2"/>
                    <a:pt x="5" y="2"/>
                  </a:cubicBezTo>
                  <a:cubicBezTo>
                    <a:pt x="4" y="1"/>
                    <a:pt x="7" y="3"/>
                    <a:pt x="7" y="1"/>
                  </a:cubicBezTo>
                  <a:cubicBezTo>
                    <a:pt x="8" y="1"/>
                    <a:pt x="10" y="1"/>
                    <a:pt x="11" y="1"/>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2" name="Freeform 36"/>
            <p:cNvSpPr/>
            <p:nvPr/>
          </p:nvSpPr>
          <p:spPr bwMode="auto">
            <a:xfrm>
              <a:off x="6301" y="1324"/>
              <a:ext cx="45" cy="31"/>
            </a:xfrm>
            <a:custGeom>
              <a:avLst/>
              <a:gdLst>
                <a:gd name="T0" fmla="*/ 1 w 3"/>
                <a:gd name="T1" fmla="*/ 2 h 2"/>
                <a:gd name="T2" fmla="*/ 0 w 3"/>
                <a:gd name="T3" fmla="*/ 1 h 2"/>
                <a:gd name="T4" fmla="*/ 3 w 3"/>
                <a:gd name="T5" fmla="*/ 1 h 2"/>
                <a:gd name="T6" fmla="*/ 1 w 3"/>
                <a:gd name="T7" fmla="*/ 2 h 2"/>
              </a:gdLst>
              <a:ahLst/>
              <a:cxnLst>
                <a:cxn ang="0">
                  <a:pos x="T0" y="T1"/>
                </a:cxn>
                <a:cxn ang="0">
                  <a:pos x="T2" y="T3"/>
                </a:cxn>
                <a:cxn ang="0">
                  <a:pos x="T4" y="T5"/>
                </a:cxn>
                <a:cxn ang="0">
                  <a:pos x="T6" y="T7"/>
                </a:cxn>
              </a:cxnLst>
              <a:rect l="0" t="0" r="r" b="b"/>
              <a:pathLst>
                <a:path w="3" h="2">
                  <a:moveTo>
                    <a:pt x="1" y="2"/>
                  </a:moveTo>
                  <a:cubicBezTo>
                    <a:pt x="0" y="1"/>
                    <a:pt x="0" y="1"/>
                    <a:pt x="0" y="1"/>
                  </a:cubicBezTo>
                  <a:cubicBezTo>
                    <a:pt x="1" y="1"/>
                    <a:pt x="3" y="0"/>
                    <a:pt x="3" y="1"/>
                  </a:cubicBezTo>
                  <a:cubicBezTo>
                    <a:pt x="3" y="2"/>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3" name="Freeform 37"/>
            <p:cNvSpPr/>
            <p:nvPr/>
          </p:nvSpPr>
          <p:spPr bwMode="auto">
            <a:xfrm>
              <a:off x="6392" y="2015"/>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4" name="Rectangle 38"/>
            <p:cNvSpPr>
              <a:spLocks noChangeArrowheads="1"/>
            </p:cNvSpPr>
            <p:nvPr/>
          </p:nvSpPr>
          <p:spPr bwMode="auto">
            <a:xfrm>
              <a:off x="6331" y="143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5" name="Freeform 39"/>
            <p:cNvSpPr/>
            <p:nvPr/>
          </p:nvSpPr>
          <p:spPr bwMode="auto">
            <a:xfrm>
              <a:off x="6240" y="1109"/>
              <a:ext cx="30" cy="16"/>
            </a:xfrm>
            <a:custGeom>
              <a:avLst/>
              <a:gdLst>
                <a:gd name="T0" fmla="*/ 30 w 30"/>
                <a:gd name="T1" fmla="*/ 0 h 16"/>
                <a:gd name="T2" fmla="*/ 30 w 30"/>
                <a:gd name="T3" fmla="*/ 16 h 16"/>
                <a:gd name="T4" fmla="*/ 0 w 30"/>
                <a:gd name="T5" fmla="*/ 16 h 16"/>
                <a:gd name="T6" fmla="*/ 0 w 30"/>
                <a:gd name="T7" fmla="*/ 16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16"/>
                  </a:lnTo>
                  <a:lnTo>
                    <a:pt x="0" y="16"/>
                  </a:ln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6" name="Rectangle 40"/>
            <p:cNvSpPr>
              <a:spLocks noChangeArrowheads="1"/>
            </p:cNvSpPr>
            <p:nvPr/>
          </p:nvSpPr>
          <p:spPr bwMode="auto">
            <a:xfrm>
              <a:off x="6270" y="1524"/>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7" name="Freeform 41"/>
            <p:cNvSpPr/>
            <p:nvPr/>
          </p:nvSpPr>
          <p:spPr bwMode="auto">
            <a:xfrm>
              <a:off x="6210" y="1524"/>
              <a:ext cx="45" cy="15"/>
            </a:xfrm>
            <a:custGeom>
              <a:avLst/>
              <a:gdLst>
                <a:gd name="T0" fmla="*/ 0 w 3"/>
                <a:gd name="T1" fmla="*/ 1 h 1"/>
                <a:gd name="T2" fmla="*/ 1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1" y="0"/>
                    <a:pt x="1" y="0"/>
                    <a:pt x="1" y="0"/>
                  </a:cubicBezTo>
                  <a:cubicBezTo>
                    <a:pt x="1" y="0"/>
                    <a:pt x="2" y="1"/>
                    <a:pt x="3" y="0"/>
                  </a:cubicBezTo>
                  <a:cubicBezTo>
                    <a:pt x="3" y="1"/>
                    <a:pt x="3" y="1"/>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8" name="Freeform 42"/>
            <p:cNvSpPr/>
            <p:nvPr/>
          </p:nvSpPr>
          <p:spPr bwMode="auto">
            <a:xfrm>
              <a:off x="6286" y="2122"/>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9" name="Freeform 43"/>
            <p:cNvSpPr/>
            <p:nvPr/>
          </p:nvSpPr>
          <p:spPr bwMode="auto">
            <a:xfrm>
              <a:off x="6286" y="2061"/>
              <a:ext cx="30" cy="15"/>
            </a:xfrm>
            <a:custGeom>
              <a:avLst/>
              <a:gdLst>
                <a:gd name="T0" fmla="*/ 0 w 2"/>
                <a:gd name="T1" fmla="*/ 1 h 1"/>
                <a:gd name="T2" fmla="*/ 2 w 2"/>
                <a:gd name="T3" fmla="*/ 1 h 1"/>
                <a:gd name="T4" fmla="*/ 0 w 2"/>
                <a:gd name="T5" fmla="*/ 1 h 1"/>
              </a:gdLst>
              <a:ahLst/>
              <a:cxnLst>
                <a:cxn ang="0">
                  <a:pos x="T0" y="T1"/>
                </a:cxn>
                <a:cxn ang="0">
                  <a:pos x="T2" y="T3"/>
                </a:cxn>
                <a:cxn ang="0">
                  <a:pos x="T4" y="T5"/>
                </a:cxn>
              </a:cxnLst>
              <a:rect l="0" t="0" r="r" b="b"/>
              <a:pathLst>
                <a:path w="2" h="1">
                  <a:moveTo>
                    <a:pt x="0" y="1"/>
                  </a:moveTo>
                  <a:cubicBezTo>
                    <a:pt x="0" y="0"/>
                    <a:pt x="1" y="1"/>
                    <a:pt x="2"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0" name="Rectangle 44"/>
            <p:cNvSpPr>
              <a:spLocks noChangeArrowheads="1"/>
            </p:cNvSpPr>
            <p:nvPr/>
          </p:nvSpPr>
          <p:spPr bwMode="auto">
            <a:xfrm>
              <a:off x="6195" y="1462"/>
              <a:ext cx="3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51" name="Freeform 45"/>
            <p:cNvSpPr/>
            <p:nvPr/>
          </p:nvSpPr>
          <p:spPr bwMode="auto">
            <a:xfrm>
              <a:off x="6270" y="2091"/>
              <a:ext cx="16"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2" name="Freeform 46"/>
            <p:cNvSpPr/>
            <p:nvPr/>
          </p:nvSpPr>
          <p:spPr bwMode="auto">
            <a:xfrm>
              <a:off x="6179" y="2138"/>
              <a:ext cx="107" cy="30"/>
            </a:xfrm>
            <a:custGeom>
              <a:avLst/>
              <a:gdLst>
                <a:gd name="T0" fmla="*/ 0 w 7"/>
                <a:gd name="T1" fmla="*/ 0 h 2"/>
                <a:gd name="T2" fmla="*/ 7 w 7"/>
                <a:gd name="T3" fmla="*/ 1 h 2"/>
                <a:gd name="T4" fmla="*/ 0 w 7"/>
                <a:gd name="T5" fmla="*/ 0 h 2"/>
              </a:gdLst>
              <a:ahLst/>
              <a:cxnLst>
                <a:cxn ang="0">
                  <a:pos x="T0" y="T1"/>
                </a:cxn>
                <a:cxn ang="0">
                  <a:pos x="T2" y="T3"/>
                </a:cxn>
                <a:cxn ang="0">
                  <a:pos x="T4" y="T5"/>
                </a:cxn>
              </a:cxnLst>
              <a:rect l="0" t="0" r="r" b="b"/>
              <a:pathLst>
                <a:path w="7" h="2">
                  <a:moveTo>
                    <a:pt x="0" y="0"/>
                  </a:moveTo>
                  <a:cubicBezTo>
                    <a:pt x="2" y="0"/>
                    <a:pt x="5" y="0"/>
                    <a:pt x="7" y="1"/>
                  </a:cubicBezTo>
                  <a:cubicBezTo>
                    <a:pt x="5" y="2"/>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3" name="Freeform 47"/>
            <p:cNvSpPr/>
            <p:nvPr/>
          </p:nvSpPr>
          <p:spPr bwMode="auto">
            <a:xfrm>
              <a:off x="6119" y="1278"/>
              <a:ext cx="45" cy="15"/>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0"/>
                    <a:pt x="3" y="0"/>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4" name="Freeform 48"/>
            <p:cNvSpPr/>
            <p:nvPr/>
          </p:nvSpPr>
          <p:spPr bwMode="auto">
            <a:xfrm>
              <a:off x="6088" y="1109"/>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5" name="Freeform 49"/>
            <p:cNvSpPr/>
            <p:nvPr/>
          </p:nvSpPr>
          <p:spPr bwMode="auto">
            <a:xfrm>
              <a:off x="6119" y="1370"/>
              <a:ext cx="30" cy="31"/>
            </a:xfrm>
            <a:custGeom>
              <a:avLst/>
              <a:gdLst>
                <a:gd name="T0" fmla="*/ 0 w 30"/>
                <a:gd name="T1" fmla="*/ 16 h 31"/>
                <a:gd name="T2" fmla="*/ 30 w 30"/>
                <a:gd name="T3" fmla="*/ 0 h 31"/>
                <a:gd name="T4" fmla="*/ 0 w 30"/>
                <a:gd name="T5" fmla="*/ 31 h 31"/>
                <a:gd name="T6" fmla="*/ 0 w 30"/>
                <a:gd name="T7" fmla="*/ 16 h 31"/>
              </a:gdLst>
              <a:ahLst/>
              <a:cxnLst>
                <a:cxn ang="0">
                  <a:pos x="T0" y="T1"/>
                </a:cxn>
                <a:cxn ang="0">
                  <a:pos x="T2" y="T3"/>
                </a:cxn>
                <a:cxn ang="0">
                  <a:pos x="T4" y="T5"/>
                </a:cxn>
                <a:cxn ang="0">
                  <a:pos x="T6" y="T7"/>
                </a:cxn>
              </a:cxnLst>
              <a:rect l="0" t="0" r="r" b="b"/>
              <a:pathLst>
                <a:path w="30" h="31">
                  <a:moveTo>
                    <a:pt x="0" y="16"/>
                  </a:moveTo>
                  <a:lnTo>
                    <a:pt x="30" y="0"/>
                  </a:lnTo>
                  <a:lnTo>
                    <a:pt x="0"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6" name="Freeform 50"/>
            <p:cNvSpPr/>
            <p:nvPr/>
          </p:nvSpPr>
          <p:spPr bwMode="auto">
            <a:xfrm>
              <a:off x="6134" y="1478"/>
              <a:ext cx="30" cy="15"/>
            </a:xfrm>
            <a:custGeom>
              <a:avLst/>
              <a:gdLst>
                <a:gd name="T0" fmla="*/ 30 w 30"/>
                <a:gd name="T1" fmla="*/ 0 h 15"/>
                <a:gd name="T2" fmla="*/ 30 w 30"/>
                <a:gd name="T3" fmla="*/ 0 h 15"/>
                <a:gd name="T4" fmla="*/ 0 w 30"/>
                <a:gd name="T5" fmla="*/ 15 h 15"/>
                <a:gd name="T6" fmla="*/ 0 w 30"/>
                <a:gd name="T7" fmla="*/ 0 h 15"/>
                <a:gd name="T8" fmla="*/ 30 w 30"/>
                <a:gd name="T9" fmla="*/ 0 h 15"/>
              </a:gdLst>
              <a:ahLst/>
              <a:cxnLst>
                <a:cxn ang="0">
                  <a:pos x="T0" y="T1"/>
                </a:cxn>
                <a:cxn ang="0">
                  <a:pos x="T2" y="T3"/>
                </a:cxn>
                <a:cxn ang="0">
                  <a:pos x="T4" y="T5"/>
                </a:cxn>
                <a:cxn ang="0">
                  <a:pos x="T6" y="T7"/>
                </a:cxn>
                <a:cxn ang="0">
                  <a:pos x="T8" y="T9"/>
                </a:cxn>
              </a:cxnLst>
              <a:rect l="0" t="0" r="r" b="b"/>
              <a:pathLst>
                <a:path w="30" h="15">
                  <a:moveTo>
                    <a:pt x="30" y="0"/>
                  </a:moveTo>
                  <a:lnTo>
                    <a:pt x="30" y="0"/>
                  </a:lnTo>
                  <a:lnTo>
                    <a:pt x="0" y="15"/>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 name="Freeform 51"/>
            <p:cNvSpPr/>
            <p:nvPr/>
          </p:nvSpPr>
          <p:spPr bwMode="auto">
            <a:xfrm>
              <a:off x="6119" y="1631"/>
              <a:ext cx="60"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3" y="1"/>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 name="Freeform 52"/>
            <p:cNvSpPr/>
            <p:nvPr/>
          </p:nvSpPr>
          <p:spPr bwMode="auto">
            <a:xfrm>
              <a:off x="6179" y="2076"/>
              <a:ext cx="46"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1" y="1"/>
                    <a:pt x="2" y="0"/>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 name="Freeform 53"/>
            <p:cNvSpPr/>
            <p:nvPr/>
          </p:nvSpPr>
          <p:spPr bwMode="auto">
            <a:xfrm>
              <a:off x="6043" y="1109"/>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 name="Freeform 54"/>
            <p:cNvSpPr/>
            <p:nvPr/>
          </p:nvSpPr>
          <p:spPr bwMode="auto">
            <a:xfrm>
              <a:off x="6103" y="1600"/>
              <a:ext cx="46" cy="16"/>
            </a:xfrm>
            <a:custGeom>
              <a:avLst/>
              <a:gdLst>
                <a:gd name="T0" fmla="*/ 31 w 46"/>
                <a:gd name="T1" fmla="*/ 0 h 16"/>
                <a:gd name="T2" fmla="*/ 46 w 46"/>
                <a:gd name="T3" fmla="*/ 16 h 16"/>
                <a:gd name="T4" fmla="*/ 0 w 46"/>
                <a:gd name="T5" fmla="*/ 16 h 16"/>
                <a:gd name="T6" fmla="*/ 0 w 46"/>
                <a:gd name="T7" fmla="*/ 16 h 16"/>
                <a:gd name="T8" fmla="*/ 31 w 46"/>
                <a:gd name="T9" fmla="*/ 0 h 16"/>
              </a:gdLst>
              <a:ahLst/>
              <a:cxnLst>
                <a:cxn ang="0">
                  <a:pos x="T0" y="T1"/>
                </a:cxn>
                <a:cxn ang="0">
                  <a:pos x="T2" y="T3"/>
                </a:cxn>
                <a:cxn ang="0">
                  <a:pos x="T4" y="T5"/>
                </a:cxn>
                <a:cxn ang="0">
                  <a:pos x="T6" y="T7"/>
                </a:cxn>
                <a:cxn ang="0">
                  <a:pos x="T8" y="T9"/>
                </a:cxn>
              </a:cxnLst>
              <a:rect l="0" t="0" r="r" b="b"/>
              <a:pathLst>
                <a:path w="46" h="16">
                  <a:moveTo>
                    <a:pt x="31" y="0"/>
                  </a:moveTo>
                  <a:lnTo>
                    <a:pt x="46" y="16"/>
                  </a:lnTo>
                  <a:lnTo>
                    <a:pt x="0" y="16"/>
                  </a:lnTo>
                  <a:lnTo>
                    <a:pt x="0" y="16"/>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1" name="Freeform 55"/>
            <p:cNvSpPr/>
            <p:nvPr/>
          </p:nvSpPr>
          <p:spPr bwMode="auto">
            <a:xfrm>
              <a:off x="6103" y="1923"/>
              <a:ext cx="61" cy="15"/>
            </a:xfrm>
            <a:custGeom>
              <a:avLst/>
              <a:gdLst>
                <a:gd name="T0" fmla="*/ 0 w 4"/>
                <a:gd name="T1" fmla="*/ 1 h 1"/>
                <a:gd name="T2" fmla="*/ 4 w 4"/>
                <a:gd name="T3" fmla="*/ 1 h 1"/>
                <a:gd name="T4" fmla="*/ 0 w 4"/>
                <a:gd name="T5" fmla="*/ 1 h 1"/>
              </a:gdLst>
              <a:ahLst/>
              <a:cxnLst>
                <a:cxn ang="0">
                  <a:pos x="T0" y="T1"/>
                </a:cxn>
                <a:cxn ang="0">
                  <a:pos x="T2" y="T3"/>
                </a:cxn>
                <a:cxn ang="0">
                  <a:pos x="T4" y="T5"/>
                </a:cxn>
              </a:cxnLst>
              <a:rect l="0" t="0" r="r" b="b"/>
              <a:pathLst>
                <a:path w="4" h="1">
                  <a:moveTo>
                    <a:pt x="0" y="1"/>
                  </a:moveTo>
                  <a:cubicBezTo>
                    <a:pt x="1" y="0"/>
                    <a:pt x="3" y="0"/>
                    <a:pt x="4"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2" name="Freeform 56"/>
            <p:cNvSpPr/>
            <p:nvPr/>
          </p:nvSpPr>
          <p:spPr bwMode="auto">
            <a:xfrm>
              <a:off x="6058" y="149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3" name="Freeform 57"/>
            <p:cNvSpPr/>
            <p:nvPr/>
          </p:nvSpPr>
          <p:spPr bwMode="auto">
            <a:xfrm>
              <a:off x="6043" y="1401"/>
              <a:ext cx="1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4" name="Freeform 58"/>
            <p:cNvSpPr/>
            <p:nvPr/>
          </p:nvSpPr>
          <p:spPr bwMode="auto">
            <a:xfrm>
              <a:off x="6027" y="1631"/>
              <a:ext cx="61"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4" y="2"/>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5" name="Freeform 59"/>
            <p:cNvSpPr/>
            <p:nvPr/>
          </p:nvSpPr>
          <p:spPr bwMode="auto">
            <a:xfrm>
              <a:off x="5769" y="1554"/>
              <a:ext cx="304" cy="123"/>
            </a:xfrm>
            <a:custGeom>
              <a:avLst/>
              <a:gdLst>
                <a:gd name="T0" fmla="*/ 19 w 20"/>
                <a:gd name="T1" fmla="*/ 1 h 8"/>
                <a:gd name="T2" fmla="*/ 20 w 20"/>
                <a:gd name="T3" fmla="*/ 2 h 8"/>
                <a:gd name="T4" fmla="*/ 14 w 20"/>
                <a:gd name="T5" fmla="*/ 4 h 8"/>
                <a:gd name="T6" fmla="*/ 7 w 20"/>
                <a:gd name="T7" fmla="*/ 5 h 8"/>
                <a:gd name="T8" fmla="*/ 0 w 20"/>
                <a:gd name="T9" fmla="*/ 8 h 8"/>
                <a:gd name="T10" fmla="*/ 18 w 20"/>
                <a:gd name="T11" fmla="*/ 2 h 8"/>
                <a:gd name="T12" fmla="*/ 20 w 20"/>
                <a:gd name="T13" fmla="*/ 0 h 8"/>
                <a:gd name="T14" fmla="*/ 19 w 20"/>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8">
                  <a:moveTo>
                    <a:pt x="19" y="1"/>
                  </a:moveTo>
                  <a:cubicBezTo>
                    <a:pt x="20" y="2"/>
                    <a:pt x="20" y="2"/>
                    <a:pt x="20" y="2"/>
                  </a:cubicBezTo>
                  <a:cubicBezTo>
                    <a:pt x="18" y="1"/>
                    <a:pt x="17" y="6"/>
                    <a:pt x="14" y="4"/>
                  </a:cubicBezTo>
                  <a:cubicBezTo>
                    <a:pt x="12" y="5"/>
                    <a:pt x="10" y="4"/>
                    <a:pt x="7" y="5"/>
                  </a:cubicBezTo>
                  <a:cubicBezTo>
                    <a:pt x="0" y="8"/>
                    <a:pt x="0" y="8"/>
                    <a:pt x="0" y="8"/>
                  </a:cubicBezTo>
                  <a:cubicBezTo>
                    <a:pt x="5" y="5"/>
                    <a:pt x="12" y="5"/>
                    <a:pt x="18" y="2"/>
                  </a:cubicBezTo>
                  <a:cubicBezTo>
                    <a:pt x="18" y="0"/>
                    <a:pt x="20" y="1"/>
                    <a:pt x="20" y="0"/>
                  </a:cubicBezTo>
                  <a:lnTo>
                    <a:pt x="1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6" name="Rectangle 60"/>
            <p:cNvSpPr>
              <a:spLocks noChangeArrowheads="1"/>
            </p:cNvSpPr>
            <p:nvPr/>
          </p:nvSpPr>
          <p:spPr bwMode="auto">
            <a:xfrm>
              <a:off x="6058" y="1723"/>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67" name="Freeform 61"/>
            <p:cNvSpPr/>
            <p:nvPr/>
          </p:nvSpPr>
          <p:spPr bwMode="auto">
            <a:xfrm>
              <a:off x="6027" y="1554"/>
              <a:ext cx="16" cy="31"/>
            </a:xfrm>
            <a:custGeom>
              <a:avLst/>
              <a:gdLst>
                <a:gd name="T0" fmla="*/ 0 w 1"/>
                <a:gd name="T1" fmla="*/ 2 h 2"/>
                <a:gd name="T2" fmla="*/ 0 w 1"/>
                <a:gd name="T3" fmla="*/ 0 h 2"/>
                <a:gd name="T4" fmla="*/ 1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0" y="0"/>
                    <a:pt x="0" y="0"/>
                    <a:pt x="0" y="0"/>
                  </a:cubicBezTo>
                  <a:cubicBezTo>
                    <a:pt x="0" y="1"/>
                    <a:pt x="1" y="1"/>
                    <a:pt x="1"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8" name="Freeform 62"/>
            <p:cNvSpPr/>
            <p:nvPr/>
          </p:nvSpPr>
          <p:spPr bwMode="auto">
            <a:xfrm>
              <a:off x="5982" y="1508"/>
              <a:ext cx="30" cy="16"/>
            </a:xfrm>
            <a:custGeom>
              <a:avLst/>
              <a:gdLst>
                <a:gd name="T0" fmla="*/ 30 w 30"/>
                <a:gd name="T1" fmla="*/ 0 h 16"/>
                <a:gd name="T2" fmla="*/ 30 w 30"/>
                <a:gd name="T3" fmla="*/ 0 h 16"/>
                <a:gd name="T4" fmla="*/ 15 w 30"/>
                <a:gd name="T5" fmla="*/ 16 h 16"/>
                <a:gd name="T6" fmla="*/ 0 w 30"/>
                <a:gd name="T7" fmla="*/ 0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0"/>
                  </a:lnTo>
                  <a:lnTo>
                    <a:pt x="15" y="16"/>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9" name="Freeform 63"/>
            <p:cNvSpPr/>
            <p:nvPr/>
          </p:nvSpPr>
          <p:spPr bwMode="auto">
            <a:xfrm>
              <a:off x="5982" y="1723"/>
              <a:ext cx="61" cy="16"/>
            </a:xfrm>
            <a:custGeom>
              <a:avLst/>
              <a:gdLst>
                <a:gd name="T0" fmla="*/ 0 w 61"/>
                <a:gd name="T1" fmla="*/ 16 h 16"/>
                <a:gd name="T2" fmla="*/ 61 w 61"/>
                <a:gd name="T3" fmla="*/ 0 h 16"/>
                <a:gd name="T4" fmla="*/ 45 w 61"/>
                <a:gd name="T5" fmla="*/ 16 h 16"/>
                <a:gd name="T6" fmla="*/ 0 w 61"/>
                <a:gd name="T7" fmla="*/ 16 h 16"/>
              </a:gdLst>
              <a:ahLst/>
              <a:cxnLst>
                <a:cxn ang="0">
                  <a:pos x="T0" y="T1"/>
                </a:cxn>
                <a:cxn ang="0">
                  <a:pos x="T2" y="T3"/>
                </a:cxn>
                <a:cxn ang="0">
                  <a:pos x="T4" y="T5"/>
                </a:cxn>
                <a:cxn ang="0">
                  <a:pos x="T6" y="T7"/>
                </a:cxn>
              </a:cxnLst>
              <a:rect l="0" t="0" r="r" b="b"/>
              <a:pathLst>
                <a:path w="61" h="16">
                  <a:moveTo>
                    <a:pt x="0" y="16"/>
                  </a:moveTo>
                  <a:lnTo>
                    <a:pt x="61" y="0"/>
                  </a:lnTo>
                  <a:lnTo>
                    <a:pt x="4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 name="Freeform 64"/>
            <p:cNvSpPr/>
            <p:nvPr/>
          </p:nvSpPr>
          <p:spPr bwMode="auto">
            <a:xfrm>
              <a:off x="5997" y="1662"/>
              <a:ext cx="30" cy="15"/>
            </a:xfrm>
            <a:custGeom>
              <a:avLst/>
              <a:gdLst>
                <a:gd name="T0" fmla="*/ 0 w 30"/>
                <a:gd name="T1" fmla="*/ 15 h 15"/>
                <a:gd name="T2" fmla="*/ 30 w 30"/>
                <a:gd name="T3" fmla="*/ 0 h 15"/>
                <a:gd name="T4" fmla="*/ 30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 name="Freeform 65"/>
            <p:cNvSpPr/>
            <p:nvPr/>
          </p:nvSpPr>
          <p:spPr bwMode="auto">
            <a:xfrm>
              <a:off x="5951" y="1969"/>
              <a:ext cx="122" cy="30"/>
            </a:xfrm>
            <a:custGeom>
              <a:avLst/>
              <a:gdLst>
                <a:gd name="T0" fmla="*/ 6 w 8"/>
                <a:gd name="T1" fmla="*/ 2 h 2"/>
                <a:gd name="T2" fmla="*/ 0 w 8"/>
                <a:gd name="T3" fmla="*/ 1 h 2"/>
                <a:gd name="T4" fmla="*/ 6 w 8"/>
                <a:gd name="T5" fmla="*/ 1 h 2"/>
                <a:gd name="T6" fmla="*/ 5 w 8"/>
                <a:gd name="T7" fmla="*/ 2 h 2"/>
                <a:gd name="T8" fmla="*/ 8 w 8"/>
                <a:gd name="T9" fmla="*/ 2 h 2"/>
                <a:gd name="T10" fmla="*/ 6 w 8"/>
                <a:gd name="T11" fmla="*/ 2 h 2"/>
              </a:gdLst>
              <a:ahLst/>
              <a:cxnLst>
                <a:cxn ang="0">
                  <a:pos x="T0" y="T1"/>
                </a:cxn>
                <a:cxn ang="0">
                  <a:pos x="T2" y="T3"/>
                </a:cxn>
                <a:cxn ang="0">
                  <a:pos x="T4" y="T5"/>
                </a:cxn>
                <a:cxn ang="0">
                  <a:pos x="T6" y="T7"/>
                </a:cxn>
                <a:cxn ang="0">
                  <a:pos x="T8" y="T9"/>
                </a:cxn>
                <a:cxn ang="0">
                  <a:pos x="T10" y="T11"/>
                </a:cxn>
              </a:cxnLst>
              <a:rect l="0" t="0" r="r" b="b"/>
              <a:pathLst>
                <a:path w="8" h="2">
                  <a:moveTo>
                    <a:pt x="6" y="2"/>
                  </a:moveTo>
                  <a:cubicBezTo>
                    <a:pt x="5" y="2"/>
                    <a:pt x="2" y="1"/>
                    <a:pt x="0" y="1"/>
                  </a:cubicBezTo>
                  <a:cubicBezTo>
                    <a:pt x="2" y="0"/>
                    <a:pt x="5" y="2"/>
                    <a:pt x="6" y="1"/>
                  </a:cubicBezTo>
                  <a:cubicBezTo>
                    <a:pt x="5" y="1"/>
                    <a:pt x="5" y="1"/>
                    <a:pt x="5" y="2"/>
                  </a:cubicBezTo>
                  <a:cubicBezTo>
                    <a:pt x="8" y="2"/>
                    <a:pt x="8" y="2"/>
                    <a:pt x="8"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 name="Freeform 66"/>
            <p:cNvSpPr/>
            <p:nvPr/>
          </p:nvSpPr>
          <p:spPr bwMode="auto">
            <a:xfrm>
              <a:off x="6027" y="2138"/>
              <a:ext cx="46" cy="0"/>
            </a:xfrm>
            <a:custGeom>
              <a:avLst/>
              <a:gdLst>
                <a:gd name="T0" fmla="*/ 46 w 46"/>
                <a:gd name="T1" fmla="*/ 0 w 46"/>
                <a:gd name="T2" fmla="*/ 46 w 46"/>
              </a:gdLst>
              <a:ahLst/>
              <a:cxnLst>
                <a:cxn ang="0">
                  <a:pos x="T0" y="0"/>
                </a:cxn>
                <a:cxn ang="0">
                  <a:pos x="T1" y="0"/>
                </a:cxn>
                <a:cxn ang="0">
                  <a:pos x="T2" y="0"/>
                </a:cxn>
              </a:cxnLst>
              <a:rect l="0" t="0" r="r" b="b"/>
              <a:pathLst>
                <a:path w="46">
                  <a:moveTo>
                    <a:pt x="46" y="0"/>
                  </a:move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 name="Rectangle 67"/>
            <p:cNvSpPr>
              <a:spLocks noChangeArrowheads="1"/>
            </p:cNvSpPr>
            <p:nvPr/>
          </p:nvSpPr>
          <p:spPr bwMode="auto">
            <a:xfrm>
              <a:off x="6119" y="2675"/>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74" name="Freeform 68"/>
            <p:cNvSpPr/>
            <p:nvPr/>
          </p:nvSpPr>
          <p:spPr bwMode="auto">
            <a:xfrm>
              <a:off x="6027" y="2030"/>
              <a:ext cx="31" cy="15"/>
            </a:xfrm>
            <a:custGeom>
              <a:avLst/>
              <a:gdLst>
                <a:gd name="T0" fmla="*/ 1 w 2"/>
                <a:gd name="T1" fmla="*/ 1 h 1"/>
                <a:gd name="T2" fmla="*/ 1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1" y="1"/>
                  </a:cubicBezTo>
                  <a:cubicBezTo>
                    <a:pt x="0" y="0"/>
                    <a:pt x="0" y="0"/>
                    <a:pt x="0" y="0"/>
                  </a:cubicBezTo>
                  <a:cubicBezTo>
                    <a:pt x="1"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5" name="Freeform 69"/>
            <p:cNvSpPr/>
            <p:nvPr/>
          </p:nvSpPr>
          <p:spPr bwMode="auto">
            <a:xfrm>
              <a:off x="5921" y="1324"/>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6" name="Freeform 70"/>
            <p:cNvSpPr/>
            <p:nvPr/>
          </p:nvSpPr>
          <p:spPr bwMode="auto">
            <a:xfrm>
              <a:off x="5936" y="1677"/>
              <a:ext cx="61" cy="31"/>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0" y="0"/>
                    <a:pt x="2" y="1"/>
                    <a:pt x="4" y="0"/>
                  </a:cubicBezTo>
                  <a:cubicBezTo>
                    <a:pt x="3"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7" name="Freeform 71"/>
            <p:cNvSpPr/>
            <p:nvPr/>
          </p:nvSpPr>
          <p:spPr bwMode="auto">
            <a:xfrm>
              <a:off x="5982" y="2184"/>
              <a:ext cx="61" cy="15"/>
            </a:xfrm>
            <a:custGeom>
              <a:avLst/>
              <a:gdLst>
                <a:gd name="T0" fmla="*/ 61 w 61"/>
                <a:gd name="T1" fmla="*/ 0 h 15"/>
                <a:gd name="T2" fmla="*/ 61 w 61"/>
                <a:gd name="T3" fmla="*/ 0 h 15"/>
                <a:gd name="T4" fmla="*/ 0 w 61"/>
                <a:gd name="T5" fmla="*/ 15 h 15"/>
                <a:gd name="T6" fmla="*/ 0 w 61"/>
                <a:gd name="T7" fmla="*/ 15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8" name="Freeform 72"/>
            <p:cNvSpPr/>
            <p:nvPr/>
          </p:nvSpPr>
          <p:spPr bwMode="auto">
            <a:xfrm>
              <a:off x="6073" y="2659"/>
              <a:ext cx="30" cy="16"/>
            </a:xfrm>
            <a:custGeom>
              <a:avLst/>
              <a:gdLst>
                <a:gd name="T0" fmla="*/ 0 w 30"/>
                <a:gd name="T1" fmla="*/ 0 h 16"/>
                <a:gd name="T2" fmla="*/ 30 w 30"/>
                <a:gd name="T3" fmla="*/ 16 h 16"/>
                <a:gd name="T4" fmla="*/ 0 w 30"/>
                <a:gd name="T5" fmla="*/ 16 h 16"/>
                <a:gd name="T6" fmla="*/ 0 w 30"/>
                <a:gd name="T7" fmla="*/ 0 h 16"/>
              </a:gdLst>
              <a:ahLst/>
              <a:cxnLst>
                <a:cxn ang="0">
                  <a:pos x="T0" y="T1"/>
                </a:cxn>
                <a:cxn ang="0">
                  <a:pos x="T2" y="T3"/>
                </a:cxn>
                <a:cxn ang="0">
                  <a:pos x="T4" y="T5"/>
                </a:cxn>
                <a:cxn ang="0">
                  <a:pos x="T6" y="T7"/>
                </a:cxn>
              </a:cxnLst>
              <a:rect l="0" t="0" r="r" b="b"/>
              <a:pathLst>
                <a:path w="30" h="16">
                  <a:moveTo>
                    <a:pt x="0" y="0"/>
                  </a:moveTo>
                  <a:lnTo>
                    <a:pt x="30" y="16"/>
                  </a:lnTo>
                  <a:lnTo>
                    <a:pt x="0"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9" name="Freeform 73"/>
            <p:cNvSpPr/>
            <p:nvPr/>
          </p:nvSpPr>
          <p:spPr bwMode="auto">
            <a:xfrm>
              <a:off x="5875" y="1708"/>
              <a:ext cx="107" cy="61"/>
            </a:xfrm>
            <a:custGeom>
              <a:avLst/>
              <a:gdLst>
                <a:gd name="T0" fmla="*/ 3 w 7"/>
                <a:gd name="T1" fmla="*/ 3 h 4"/>
                <a:gd name="T2" fmla="*/ 0 w 7"/>
                <a:gd name="T3" fmla="*/ 4 h 4"/>
                <a:gd name="T4" fmla="*/ 3 w 7"/>
                <a:gd name="T5" fmla="*/ 3 h 4"/>
                <a:gd name="T6" fmla="*/ 2 w 7"/>
                <a:gd name="T7" fmla="*/ 3 h 4"/>
                <a:gd name="T8" fmla="*/ 2 w 7"/>
                <a:gd name="T9" fmla="*/ 2 h 4"/>
                <a:gd name="T10" fmla="*/ 1 w 7"/>
                <a:gd name="T11" fmla="*/ 2 h 4"/>
                <a:gd name="T12" fmla="*/ 7 w 7"/>
                <a:gd name="T13" fmla="*/ 2 h 4"/>
                <a:gd name="T14" fmla="*/ 4 w 7"/>
                <a:gd name="T15" fmla="*/ 4 h 4"/>
                <a:gd name="T16" fmla="*/ 3 w 7"/>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3" y="3"/>
                  </a:moveTo>
                  <a:cubicBezTo>
                    <a:pt x="3" y="4"/>
                    <a:pt x="1" y="4"/>
                    <a:pt x="0" y="4"/>
                  </a:cubicBezTo>
                  <a:cubicBezTo>
                    <a:pt x="3" y="3"/>
                    <a:pt x="3" y="3"/>
                    <a:pt x="3" y="3"/>
                  </a:cubicBezTo>
                  <a:cubicBezTo>
                    <a:pt x="2" y="3"/>
                    <a:pt x="2" y="3"/>
                    <a:pt x="2" y="3"/>
                  </a:cubicBezTo>
                  <a:cubicBezTo>
                    <a:pt x="2" y="2"/>
                    <a:pt x="2" y="2"/>
                    <a:pt x="2" y="2"/>
                  </a:cubicBezTo>
                  <a:cubicBezTo>
                    <a:pt x="2" y="2"/>
                    <a:pt x="2" y="2"/>
                    <a:pt x="1" y="2"/>
                  </a:cubicBezTo>
                  <a:cubicBezTo>
                    <a:pt x="2" y="0"/>
                    <a:pt x="4" y="2"/>
                    <a:pt x="7" y="2"/>
                  </a:cubicBezTo>
                  <a:cubicBezTo>
                    <a:pt x="4" y="4"/>
                    <a:pt x="4" y="4"/>
                    <a:pt x="4" y="4"/>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0" name="Freeform 74"/>
            <p:cNvSpPr/>
            <p:nvPr/>
          </p:nvSpPr>
          <p:spPr bwMode="auto">
            <a:xfrm>
              <a:off x="5906" y="1386"/>
              <a:ext cx="30" cy="3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1" name="Freeform 75"/>
            <p:cNvSpPr/>
            <p:nvPr/>
          </p:nvSpPr>
          <p:spPr bwMode="auto">
            <a:xfrm>
              <a:off x="5891" y="1585"/>
              <a:ext cx="60" cy="15"/>
            </a:xfrm>
            <a:custGeom>
              <a:avLst/>
              <a:gdLst>
                <a:gd name="T0" fmla="*/ 0 w 4"/>
                <a:gd name="T1" fmla="*/ 1 h 1"/>
                <a:gd name="T2" fmla="*/ 0 w 4"/>
                <a:gd name="T3" fmla="*/ 0 h 1"/>
                <a:gd name="T4" fmla="*/ 4 w 4"/>
                <a:gd name="T5" fmla="*/ 0 h 1"/>
                <a:gd name="T6" fmla="*/ 0 w 4"/>
                <a:gd name="T7" fmla="*/ 1 h 1"/>
              </a:gdLst>
              <a:ahLst/>
              <a:cxnLst>
                <a:cxn ang="0">
                  <a:pos x="T0" y="T1"/>
                </a:cxn>
                <a:cxn ang="0">
                  <a:pos x="T2" y="T3"/>
                </a:cxn>
                <a:cxn ang="0">
                  <a:pos x="T4" y="T5"/>
                </a:cxn>
                <a:cxn ang="0">
                  <a:pos x="T6" y="T7"/>
                </a:cxn>
              </a:cxnLst>
              <a:rect l="0" t="0" r="r" b="b"/>
              <a:pathLst>
                <a:path w="4" h="1">
                  <a:moveTo>
                    <a:pt x="0" y="1"/>
                  </a:moveTo>
                  <a:cubicBezTo>
                    <a:pt x="0" y="0"/>
                    <a:pt x="0" y="0"/>
                    <a:pt x="0" y="0"/>
                  </a:cubicBezTo>
                  <a:cubicBezTo>
                    <a:pt x="1" y="0"/>
                    <a:pt x="3" y="0"/>
                    <a:pt x="4"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2" name="Freeform 76"/>
            <p:cNvSpPr/>
            <p:nvPr/>
          </p:nvSpPr>
          <p:spPr bwMode="auto">
            <a:xfrm>
              <a:off x="5921" y="1478"/>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3" name="Freeform 77"/>
            <p:cNvSpPr/>
            <p:nvPr/>
          </p:nvSpPr>
          <p:spPr bwMode="auto">
            <a:xfrm>
              <a:off x="5921" y="1554"/>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4" name="Freeform 78"/>
            <p:cNvSpPr/>
            <p:nvPr/>
          </p:nvSpPr>
          <p:spPr bwMode="auto">
            <a:xfrm>
              <a:off x="5967" y="215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5" name="Freeform 79"/>
            <p:cNvSpPr/>
            <p:nvPr/>
          </p:nvSpPr>
          <p:spPr bwMode="auto">
            <a:xfrm>
              <a:off x="5875" y="1646"/>
              <a:ext cx="46" cy="16"/>
            </a:xfrm>
            <a:custGeom>
              <a:avLst/>
              <a:gdLst>
                <a:gd name="T0" fmla="*/ 0 w 46"/>
                <a:gd name="T1" fmla="*/ 16 h 16"/>
                <a:gd name="T2" fmla="*/ 46 w 46"/>
                <a:gd name="T3" fmla="*/ 0 h 16"/>
                <a:gd name="T4" fmla="*/ 31 w 46"/>
                <a:gd name="T5" fmla="*/ 16 h 16"/>
                <a:gd name="T6" fmla="*/ 0 w 46"/>
                <a:gd name="T7" fmla="*/ 16 h 16"/>
              </a:gdLst>
              <a:ahLst/>
              <a:cxnLst>
                <a:cxn ang="0">
                  <a:pos x="T0" y="T1"/>
                </a:cxn>
                <a:cxn ang="0">
                  <a:pos x="T2" y="T3"/>
                </a:cxn>
                <a:cxn ang="0">
                  <a:pos x="T4" y="T5"/>
                </a:cxn>
                <a:cxn ang="0">
                  <a:pos x="T6" y="T7"/>
                </a:cxn>
              </a:cxnLst>
              <a:rect l="0" t="0" r="r" b="b"/>
              <a:pathLst>
                <a:path w="46" h="16">
                  <a:moveTo>
                    <a:pt x="0" y="16"/>
                  </a:moveTo>
                  <a:lnTo>
                    <a:pt x="46" y="0"/>
                  </a:lnTo>
                  <a:lnTo>
                    <a:pt x="3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6" name="Freeform 80"/>
            <p:cNvSpPr/>
            <p:nvPr/>
          </p:nvSpPr>
          <p:spPr bwMode="auto">
            <a:xfrm>
              <a:off x="5739" y="2184"/>
              <a:ext cx="228" cy="76"/>
            </a:xfrm>
            <a:custGeom>
              <a:avLst/>
              <a:gdLst>
                <a:gd name="T0" fmla="*/ 6 w 15"/>
                <a:gd name="T1" fmla="*/ 3 h 5"/>
                <a:gd name="T2" fmla="*/ 4 w 15"/>
                <a:gd name="T3" fmla="*/ 4 h 5"/>
                <a:gd name="T4" fmla="*/ 4 w 15"/>
                <a:gd name="T5" fmla="*/ 2 h 5"/>
                <a:gd name="T6" fmla="*/ 1 w 15"/>
                <a:gd name="T7" fmla="*/ 3 h 5"/>
                <a:gd name="T8" fmla="*/ 0 w 15"/>
                <a:gd name="T9" fmla="*/ 2 h 5"/>
                <a:gd name="T10" fmla="*/ 1 w 15"/>
                <a:gd name="T11" fmla="*/ 2 h 5"/>
                <a:gd name="T12" fmla="*/ 2 w 15"/>
                <a:gd name="T13" fmla="*/ 3 h 5"/>
                <a:gd name="T14" fmla="*/ 10 w 15"/>
                <a:gd name="T15" fmla="*/ 2 h 5"/>
                <a:gd name="T16" fmla="*/ 15 w 15"/>
                <a:gd name="T17" fmla="*/ 2 h 5"/>
                <a:gd name="T18" fmla="*/ 6 w 15"/>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6" y="3"/>
                  </a:moveTo>
                  <a:cubicBezTo>
                    <a:pt x="4" y="4"/>
                    <a:pt x="4" y="4"/>
                    <a:pt x="4" y="4"/>
                  </a:cubicBezTo>
                  <a:cubicBezTo>
                    <a:pt x="4" y="3"/>
                    <a:pt x="5" y="2"/>
                    <a:pt x="4" y="2"/>
                  </a:cubicBezTo>
                  <a:cubicBezTo>
                    <a:pt x="4" y="4"/>
                    <a:pt x="2" y="3"/>
                    <a:pt x="1" y="3"/>
                  </a:cubicBezTo>
                  <a:cubicBezTo>
                    <a:pt x="0" y="2"/>
                    <a:pt x="0" y="2"/>
                    <a:pt x="0" y="2"/>
                  </a:cubicBezTo>
                  <a:cubicBezTo>
                    <a:pt x="1" y="2"/>
                    <a:pt x="1" y="2"/>
                    <a:pt x="1" y="2"/>
                  </a:cubicBezTo>
                  <a:cubicBezTo>
                    <a:pt x="1" y="2"/>
                    <a:pt x="1" y="3"/>
                    <a:pt x="2" y="3"/>
                  </a:cubicBezTo>
                  <a:cubicBezTo>
                    <a:pt x="3" y="0"/>
                    <a:pt x="7" y="2"/>
                    <a:pt x="10" y="2"/>
                  </a:cubicBezTo>
                  <a:cubicBezTo>
                    <a:pt x="15" y="2"/>
                    <a:pt x="15" y="2"/>
                    <a:pt x="15" y="2"/>
                  </a:cubicBezTo>
                  <a:cubicBezTo>
                    <a:pt x="12" y="3"/>
                    <a:pt x="9"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7" name="Freeform 81"/>
            <p:cNvSpPr/>
            <p:nvPr/>
          </p:nvSpPr>
          <p:spPr bwMode="auto">
            <a:xfrm>
              <a:off x="5845" y="1984"/>
              <a:ext cx="76" cy="31"/>
            </a:xfrm>
            <a:custGeom>
              <a:avLst/>
              <a:gdLst>
                <a:gd name="T0" fmla="*/ 5 w 5"/>
                <a:gd name="T1" fmla="*/ 1 h 2"/>
                <a:gd name="T2" fmla="*/ 0 w 5"/>
                <a:gd name="T3" fmla="*/ 1 h 2"/>
                <a:gd name="T4" fmla="*/ 4 w 5"/>
                <a:gd name="T5" fmla="*/ 0 h 2"/>
                <a:gd name="T6" fmla="*/ 3 w 5"/>
                <a:gd name="T7" fmla="*/ 0 h 2"/>
                <a:gd name="T8" fmla="*/ 5 w 5"/>
                <a:gd name="T9" fmla="*/ 0 h 2"/>
                <a:gd name="T10" fmla="*/ 4 w 5"/>
                <a:gd name="T11" fmla="*/ 1 h 2"/>
                <a:gd name="T12" fmla="*/ 5 w 5"/>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1"/>
                  </a:moveTo>
                  <a:cubicBezTo>
                    <a:pt x="4" y="2"/>
                    <a:pt x="2" y="1"/>
                    <a:pt x="0" y="1"/>
                  </a:cubicBezTo>
                  <a:cubicBezTo>
                    <a:pt x="1" y="0"/>
                    <a:pt x="3" y="2"/>
                    <a:pt x="4" y="0"/>
                  </a:cubicBezTo>
                  <a:cubicBezTo>
                    <a:pt x="3" y="0"/>
                    <a:pt x="3" y="0"/>
                    <a:pt x="3" y="0"/>
                  </a:cubicBezTo>
                  <a:cubicBezTo>
                    <a:pt x="5" y="0"/>
                    <a:pt x="5" y="0"/>
                    <a:pt x="5" y="0"/>
                  </a:cubicBezTo>
                  <a:cubicBezTo>
                    <a:pt x="4" y="1"/>
                    <a:pt x="4" y="1"/>
                    <a:pt x="4" y="1"/>
                  </a:cubicBezTo>
                  <a:lnTo>
                    <a:pt x="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8" name="Freeform 82"/>
            <p:cNvSpPr/>
            <p:nvPr/>
          </p:nvSpPr>
          <p:spPr bwMode="auto">
            <a:xfrm>
              <a:off x="5891" y="2122"/>
              <a:ext cx="60" cy="92"/>
            </a:xfrm>
            <a:custGeom>
              <a:avLst/>
              <a:gdLst>
                <a:gd name="T0" fmla="*/ 4 w 4"/>
                <a:gd name="T1" fmla="*/ 3 h 6"/>
                <a:gd name="T2" fmla="*/ 2 w 4"/>
                <a:gd name="T3" fmla="*/ 4 h 6"/>
                <a:gd name="T4" fmla="*/ 0 w 4"/>
                <a:gd name="T5" fmla="*/ 4 h 6"/>
                <a:gd name="T6" fmla="*/ 4 w 4"/>
                <a:gd name="T7" fmla="*/ 2 h 6"/>
                <a:gd name="T8" fmla="*/ 4 w 4"/>
                <a:gd name="T9" fmla="*/ 3 h 6"/>
              </a:gdLst>
              <a:ahLst/>
              <a:cxnLst>
                <a:cxn ang="0">
                  <a:pos x="T0" y="T1"/>
                </a:cxn>
                <a:cxn ang="0">
                  <a:pos x="T2" y="T3"/>
                </a:cxn>
                <a:cxn ang="0">
                  <a:pos x="T4" y="T5"/>
                </a:cxn>
                <a:cxn ang="0">
                  <a:pos x="T6" y="T7"/>
                </a:cxn>
                <a:cxn ang="0">
                  <a:pos x="T8" y="T9"/>
                </a:cxn>
              </a:cxnLst>
              <a:rect l="0" t="0" r="r" b="b"/>
              <a:pathLst>
                <a:path w="4" h="6">
                  <a:moveTo>
                    <a:pt x="4" y="3"/>
                  </a:moveTo>
                  <a:cubicBezTo>
                    <a:pt x="3" y="3"/>
                    <a:pt x="2" y="4"/>
                    <a:pt x="2" y="4"/>
                  </a:cubicBezTo>
                  <a:cubicBezTo>
                    <a:pt x="0" y="4"/>
                    <a:pt x="0" y="4"/>
                    <a:pt x="0" y="4"/>
                  </a:cubicBezTo>
                  <a:cubicBezTo>
                    <a:pt x="2" y="6"/>
                    <a:pt x="1" y="0"/>
                    <a:pt x="4"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9" name="Rectangle 83"/>
            <p:cNvSpPr>
              <a:spLocks noChangeArrowheads="1"/>
            </p:cNvSpPr>
            <p:nvPr/>
          </p:nvSpPr>
          <p:spPr bwMode="auto">
            <a:xfrm>
              <a:off x="5784" y="1125"/>
              <a:ext cx="31"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0" name="Freeform 84"/>
            <p:cNvSpPr/>
            <p:nvPr/>
          </p:nvSpPr>
          <p:spPr bwMode="auto">
            <a:xfrm>
              <a:off x="5693" y="1570"/>
              <a:ext cx="182" cy="76"/>
            </a:xfrm>
            <a:custGeom>
              <a:avLst/>
              <a:gdLst>
                <a:gd name="T0" fmla="*/ 11 w 12"/>
                <a:gd name="T1" fmla="*/ 0 h 5"/>
                <a:gd name="T2" fmla="*/ 10 w 12"/>
                <a:gd name="T3" fmla="*/ 2 h 5"/>
                <a:gd name="T4" fmla="*/ 11 w 12"/>
                <a:gd name="T5" fmla="*/ 2 h 5"/>
                <a:gd name="T6" fmla="*/ 2 w 12"/>
                <a:gd name="T7" fmla="*/ 3 h 5"/>
                <a:gd name="T8" fmla="*/ 2 w 12"/>
                <a:gd name="T9" fmla="*/ 4 h 5"/>
                <a:gd name="T10" fmla="*/ 3 w 12"/>
                <a:gd name="T11" fmla="*/ 4 h 5"/>
                <a:gd name="T12" fmla="*/ 3 w 12"/>
                <a:gd name="T13" fmla="*/ 5 h 5"/>
                <a:gd name="T14" fmla="*/ 0 w 12"/>
                <a:gd name="T15" fmla="*/ 4 h 5"/>
                <a:gd name="T16" fmla="*/ 8 w 12"/>
                <a:gd name="T17" fmla="*/ 2 h 5"/>
                <a:gd name="T18" fmla="*/ 9 w 12"/>
                <a:gd name="T19" fmla="*/ 1 h 5"/>
                <a:gd name="T20" fmla="*/ 8 w 12"/>
                <a:gd name="T21" fmla="*/ 2 h 5"/>
                <a:gd name="T22" fmla="*/ 9 w 12"/>
                <a:gd name="T23" fmla="*/ 3 h 5"/>
                <a:gd name="T24" fmla="*/ 10 w 12"/>
                <a:gd name="T25" fmla="*/ 0 h 5"/>
                <a:gd name="T26" fmla="*/ 12 w 12"/>
                <a:gd name="T27" fmla="*/ 1 h 5"/>
                <a:gd name="T28" fmla="*/ 11 w 12"/>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5">
                  <a:moveTo>
                    <a:pt x="11" y="0"/>
                  </a:moveTo>
                  <a:cubicBezTo>
                    <a:pt x="10" y="1"/>
                    <a:pt x="10" y="1"/>
                    <a:pt x="10" y="2"/>
                  </a:cubicBezTo>
                  <a:cubicBezTo>
                    <a:pt x="11" y="2"/>
                    <a:pt x="11" y="2"/>
                    <a:pt x="11" y="2"/>
                  </a:cubicBezTo>
                  <a:cubicBezTo>
                    <a:pt x="8" y="3"/>
                    <a:pt x="5" y="5"/>
                    <a:pt x="2" y="3"/>
                  </a:cubicBezTo>
                  <a:cubicBezTo>
                    <a:pt x="2" y="4"/>
                    <a:pt x="2" y="4"/>
                    <a:pt x="2" y="4"/>
                  </a:cubicBezTo>
                  <a:cubicBezTo>
                    <a:pt x="2" y="4"/>
                    <a:pt x="2" y="4"/>
                    <a:pt x="3" y="4"/>
                  </a:cubicBezTo>
                  <a:cubicBezTo>
                    <a:pt x="3" y="5"/>
                    <a:pt x="3" y="5"/>
                    <a:pt x="3" y="5"/>
                  </a:cubicBezTo>
                  <a:cubicBezTo>
                    <a:pt x="2" y="4"/>
                    <a:pt x="1" y="4"/>
                    <a:pt x="0" y="4"/>
                  </a:cubicBezTo>
                  <a:cubicBezTo>
                    <a:pt x="2" y="2"/>
                    <a:pt x="7" y="4"/>
                    <a:pt x="8" y="2"/>
                  </a:cubicBezTo>
                  <a:cubicBezTo>
                    <a:pt x="9" y="1"/>
                    <a:pt x="9" y="1"/>
                    <a:pt x="9" y="1"/>
                  </a:cubicBezTo>
                  <a:cubicBezTo>
                    <a:pt x="9" y="2"/>
                    <a:pt x="8" y="2"/>
                    <a:pt x="8" y="2"/>
                  </a:cubicBezTo>
                  <a:cubicBezTo>
                    <a:pt x="9" y="2"/>
                    <a:pt x="9" y="3"/>
                    <a:pt x="9" y="3"/>
                  </a:cubicBezTo>
                  <a:cubicBezTo>
                    <a:pt x="10" y="2"/>
                    <a:pt x="9" y="1"/>
                    <a:pt x="10" y="0"/>
                  </a:cubicBezTo>
                  <a:cubicBezTo>
                    <a:pt x="11" y="0"/>
                    <a:pt x="11" y="1"/>
                    <a:pt x="12" y="1"/>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1" name="Freeform 85"/>
            <p:cNvSpPr/>
            <p:nvPr/>
          </p:nvSpPr>
          <p:spPr bwMode="auto">
            <a:xfrm>
              <a:off x="5800" y="1708"/>
              <a:ext cx="75" cy="31"/>
            </a:xfrm>
            <a:custGeom>
              <a:avLst/>
              <a:gdLst>
                <a:gd name="T0" fmla="*/ 0 w 5"/>
                <a:gd name="T1" fmla="*/ 2 h 2"/>
                <a:gd name="T2" fmla="*/ 5 w 5"/>
                <a:gd name="T3" fmla="*/ 0 h 2"/>
                <a:gd name="T4" fmla="*/ 0 w 5"/>
                <a:gd name="T5" fmla="*/ 2 h 2"/>
              </a:gdLst>
              <a:ahLst/>
              <a:cxnLst>
                <a:cxn ang="0">
                  <a:pos x="T0" y="T1"/>
                </a:cxn>
                <a:cxn ang="0">
                  <a:pos x="T2" y="T3"/>
                </a:cxn>
                <a:cxn ang="0">
                  <a:pos x="T4" y="T5"/>
                </a:cxn>
              </a:cxnLst>
              <a:rect l="0" t="0" r="r" b="b"/>
              <a:pathLst>
                <a:path w="5" h="2">
                  <a:moveTo>
                    <a:pt x="0" y="2"/>
                  </a:moveTo>
                  <a:cubicBezTo>
                    <a:pt x="1" y="1"/>
                    <a:pt x="3" y="0"/>
                    <a:pt x="5" y="0"/>
                  </a:cubicBezTo>
                  <a:cubicBezTo>
                    <a:pt x="3"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2" name="Freeform 86"/>
            <p:cNvSpPr/>
            <p:nvPr/>
          </p:nvSpPr>
          <p:spPr bwMode="auto">
            <a:xfrm>
              <a:off x="5754" y="1370"/>
              <a:ext cx="61" cy="0"/>
            </a:xfrm>
            <a:custGeom>
              <a:avLst/>
              <a:gdLst>
                <a:gd name="T0" fmla="*/ 61 w 61"/>
                <a:gd name="T1" fmla="*/ 61 w 61"/>
                <a:gd name="T2" fmla="*/ 15 w 61"/>
                <a:gd name="T3" fmla="*/ 0 w 61"/>
                <a:gd name="T4" fmla="*/ 61 w 61"/>
              </a:gdLst>
              <a:ahLst/>
              <a:cxnLst>
                <a:cxn ang="0">
                  <a:pos x="T0" y="0"/>
                </a:cxn>
                <a:cxn ang="0">
                  <a:pos x="T1" y="0"/>
                </a:cxn>
                <a:cxn ang="0">
                  <a:pos x="T2" y="0"/>
                </a:cxn>
                <a:cxn ang="0">
                  <a:pos x="T3" y="0"/>
                </a:cxn>
                <a:cxn ang="0">
                  <a:pos x="T4" y="0"/>
                </a:cxn>
              </a:cxnLst>
              <a:rect l="0" t="0" r="r" b="b"/>
              <a:pathLst>
                <a:path w="61">
                  <a:moveTo>
                    <a:pt x="61" y="0"/>
                  </a:moveTo>
                  <a:lnTo>
                    <a:pt x="61" y="0"/>
                  </a:lnTo>
                  <a:lnTo>
                    <a:pt x="15" y="0"/>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3" name="Freeform 87"/>
            <p:cNvSpPr/>
            <p:nvPr/>
          </p:nvSpPr>
          <p:spPr bwMode="auto">
            <a:xfrm>
              <a:off x="5556" y="1739"/>
              <a:ext cx="304" cy="92"/>
            </a:xfrm>
            <a:custGeom>
              <a:avLst/>
              <a:gdLst>
                <a:gd name="T0" fmla="*/ 20 w 20"/>
                <a:gd name="T1" fmla="*/ 3 h 6"/>
                <a:gd name="T2" fmla="*/ 17 w 20"/>
                <a:gd name="T3" fmla="*/ 3 h 6"/>
                <a:gd name="T4" fmla="*/ 17 w 20"/>
                <a:gd name="T5" fmla="*/ 4 h 6"/>
                <a:gd name="T6" fmla="*/ 16 w 20"/>
                <a:gd name="T7" fmla="*/ 3 h 6"/>
                <a:gd name="T8" fmla="*/ 12 w 20"/>
                <a:gd name="T9" fmla="*/ 4 h 6"/>
                <a:gd name="T10" fmla="*/ 12 w 20"/>
                <a:gd name="T11" fmla="*/ 3 h 6"/>
                <a:gd name="T12" fmla="*/ 7 w 20"/>
                <a:gd name="T13" fmla="*/ 5 h 6"/>
                <a:gd name="T14" fmla="*/ 6 w 20"/>
                <a:gd name="T15" fmla="*/ 4 h 6"/>
                <a:gd name="T16" fmla="*/ 0 w 20"/>
                <a:gd name="T17" fmla="*/ 5 h 6"/>
                <a:gd name="T18" fmla="*/ 10 w 20"/>
                <a:gd name="T19" fmla="*/ 2 h 6"/>
                <a:gd name="T20" fmla="*/ 6 w 20"/>
                <a:gd name="T21" fmla="*/ 2 h 6"/>
                <a:gd name="T22" fmla="*/ 13 w 20"/>
                <a:gd name="T23" fmla="*/ 0 h 6"/>
                <a:gd name="T24" fmla="*/ 14 w 20"/>
                <a:gd name="T25" fmla="*/ 0 h 6"/>
                <a:gd name="T26" fmla="*/ 12 w 20"/>
                <a:gd name="T27" fmla="*/ 3 h 6"/>
                <a:gd name="T28" fmla="*/ 17 w 20"/>
                <a:gd name="T29" fmla="*/ 2 h 6"/>
                <a:gd name="T30" fmla="*/ 19 w 20"/>
                <a:gd name="T31" fmla="*/ 3 h 6"/>
                <a:gd name="T32" fmla="*/ 20 w 20"/>
                <a:gd name="T33" fmla="*/ 2 h 6"/>
                <a:gd name="T34" fmla="*/ 20 w 20"/>
                <a:gd name="T35"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6">
                  <a:moveTo>
                    <a:pt x="20" y="3"/>
                  </a:moveTo>
                  <a:cubicBezTo>
                    <a:pt x="19" y="3"/>
                    <a:pt x="18" y="3"/>
                    <a:pt x="17" y="3"/>
                  </a:cubicBezTo>
                  <a:cubicBezTo>
                    <a:pt x="17" y="4"/>
                    <a:pt x="17" y="4"/>
                    <a:pt x="17" y="4"/>
                  </a:cubicBezTo>
                  <a:cubicBezTo>
                    <a:pt x="17" y="4"/>
                    <a:pt x="17" y="3"/>
                    <a:pt x="16" y="3"/>
                  </a:cubicBezTo>
                  <a:cubicBezTo>
                    <a:pt x="15" y="6"/>
                    <a:pt x="14" y="2"/>
                    <a:pt x="12" y="4"/>
                  </a:cubicBezTo>
                  <a:cubicBezTo>
                    <a:pt x="12" y="3"/>
                    <a:pt x="12" y="3"/>
                    <a:pt x="12" y="3"/>
                  </a:cubicBezTo>
                  <a:cubicBezTo>
                    <a:pt x="10" y="3"/>
                    <a:pt x="9" y="4"/>
                    <a:pt x="7" y="5"/>
                  </a:cubicBezTo>
                  <a:cubicBezTo>
                    <a:pt x="6" y="4"/>
                    <a:pt x="6" y="4"/>
                    <a:pt x="6" y="4"/>
                  </a:cubicBezTo>
                  <a:cubicBezTo>
                    <a:pt x="5" y="6"/>
                    <a:pt x="1" y="5"/>
                    <a:pt x="0" y="5"/>
                  </a:cubicBezTo>
                  <a:cubicBezTo>
                    <a:pt x="4" y="4"/>
                    <a:pt x="7" y="4"/>
                    <a:pt x="10" y="2"/>
                  </a:cubicBezTo>
                  <a:cubicBezTo>
                    <a:pt x="9" y="2"/>
                    <a:pt x="7" y="2"/>
                    <a:pt x="6" y="2"/>
                  </a:cubicBezTo>
                  <a:cubicBezTo>
                    <a:pt x="8" y="1"/>
                    <a:pt x="10" y="2"/>
                    <a:pt x="13" y="0"/>
                  </a:cubicBezTo>
                  <a:cubicBezTo>
                    <a:pt x="14" y="0"/>
                    <a:pt x="14" y="0"/>
                    <a:pt x="14" y="0"/>
                  </a:cubicBezTo>
                  <a:cubicBezTo>
                    <a:pt x="13" y="0"/>
                    <a:pt x="10" y="2"/>
                    <a:pt x="12" y="3"/>
                  </a:cubicBezTo>
                  <a:cubicBezTo>
                    <a:pt x="14" y="3"/>
                    <a:pt x="15" y="2"/>
                    <a:pt x="17" y="2"/>
                  </a:cubicBezTo>
                  <a:cubicBezTo>
                    <a:pt x="17" y="3"/>
                    <a:pt x="19" y="2"/>
                    <a:pt x="19" y="3"/>
                  </a:cubicBezTo>
                  <a:cubicBezTo>
                    <a:pt x="20" y="2"/>
                    <a:pt x="20" y="2"/>
                    <a:pt x="20" y="2"/>
                  </a:cubicBezTo>
                  <a:lnTo>
                    <a:pt x="2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4" name="Freeform 88"/>
            <p:cNvSpPr/>
            <p:nvPr/>
          </p:nvSpPr>
          <p:spPr bwMode="auto">
            <a:xfrm>
              <a:off x="5663" y="1201"/>
              <a:ext cx="121" cy="46"/>
            </a:xfrm>
            <a:custGeom>
              <a:avLst/>
              <a:gdLst>
                <a:gd name="T0" fmla="*/ 0 w 8"/>
                <a:gd name="T1" fmla="*/ 2 h 3"/>
                <a:gd name="T2" fmla="*/ 6 w 8"/>
                <a:gd name="T3" fmla="*/ 0 h 3"/>
                <a:gd name="T4" fmla="*/ 8 w 8"/>
                <a:gd name="T5" fmla="*/ 1 h 3"/>
                <a:gd name="T6" fmla="*/ 0 w 8"/>
                <a:gd name="T7" fmla="*/ 3 h 3"/>
                <a:gd name="T8" fmla="*/ 0 w 8"/>
                <a:gd name="T9" fmla="*/ 2 h 3"/>
              </a:gdLst>
              <a:ahLst/>
              <a:cxnLst>
                <a:cxn ang="0">
                  <a:pos x="T0" y="T1"/>
                </a:cxn>
                <a:cxn ang="0">
                  <a:pos x="T2" y="T3"/>
                </a:cxn>
                <a:cxn ang="0">
                  <a:pos x="T4" y="T5"/>
                </a:cxn>
                <a:cxn ang="0">
                  <a:pos x="T6" y="T7"/>
                </a:cxn>
                <a:cxn ang="0">
                  <a:pos x="T8" y="T9"/>
                </a:cxn>
              </a:cxnLst>
              <a:rect l="0" t="0" r="r" b="b"/>
              <a:pathLst>
                <a:path w="8" h="3">
                  <a:moveTo>
                    <a:pt x="0" y="2"/>
                  </a:moveTo>
                  <a:cubicBezTo>
                    <a:pt x="2" y="1"/>
                    <a:pt x="5" y="2"/>
                    <a:pt x="6" y="0"/>
                  </a:cubicBezTo>
                  <a:cubicBezTo>
                    <a:pt x="8" y="1"/>
                    <a:pt x="8" y="1"/>
                    <a:pt x="8" y="1"/>
                  </a:cubicBezTo>
                  <a:cubicBezTo>
                    <a:pt x="0" y="3"/>
                    <a:pt x="0" y="3"/>
                    <a:pt x="0" y="3"/>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5" name="Freeform 89"/>
            <p:cNvSpPr/>
            <p:nvPr/>
          </p:nvSpPr>
          <p:spPr bwMode="auto">
            <a:xfrm>
              <a:off x="5739" y="1831"/>
              <a:ext cx="106" cy="30"/>
            </a:xfrm>
            <a:custGeom>
              <a:avLst/>
              <a:gdLst>
                <a:gd name="T0" fmla="*/ 3 w 7"/>
                <a:gd name="T1" fmla="*/ 1 h 2"/>
                <a:gd name="T2" fmla="*/ 2 w 7"/>
                <a:gd name="T3" fmla="*/ 2 h 2"/>
                <a:gd name="T4" fmla="*/ 0 w 7"/>
                <a:gd name="T5" fmla="*/ 1 h 2"/>
                <a:gd name="T6" fmla="*/ 7 w 7"/>
                <a:gd name="T7" fmla="*/ 0 h 2"/>
                <a:gd name="T8" fmla="*/ 3 w 7"/>
                <a:gd name="T9" fmla="*/ 1 h 2"/>
              </a:gdLst>
              <a:ahLst/>
              <a:cxnLst>
                <a:cxn ang="0">
                  <a:pos x="T0" y="T1"/>
                </a:cxn>
                <a:cxn ang="0">
                  <a:pos x="T2" y="T3"/>
                </a:cxn>
                <a:cxn ang="0">
                  <a:pos x="T4" y="T5"/>
                </a:cxn>
                <a:cxn ang="0">
                  <a:pos x="T6" y="T7"/>
                </a:cxn>
                <a:cxn ang="0">
                  <a:pos x="T8" y="T9"/>
                </a:cxn>
              </a:cxnLst>
              <a:rect l="0" t="0" r="r" b="b"/>
              <a:pathLst>
                <a:path w="7" h="2">
                  <a:moveTo>
                    <a:pt x="3" y="1"/>
                  </a:moveTo>
                  <a:cubicBezTo>
                    <a:pt x="2" y="2"/>
                    <a:pt x="2" y="2"/>
                    <a:pt x="2" y="2"/>
                  </a:cubicBezTo>
                  <a:cubicBezTo>
                    <a:pt x="2" y="1"/>
                    <a:pt x="0" y="1"/>
                    <a:pt x="0" y="1"/>
                  </a:cubicBezTo>
                  <a:cubicBezTo>
                    <a:pt x="7" y="0"/>
                    <a:pt x="7" y="0"/>
                    <a:pt x="7" y="0"/>
                  </a:cubicBezTo>
                  <a:cubicBezTo>
                    <a:pt x="6"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6" name="Freeform 90"/>
            <p:cNvSpPr/>
            <p:nvPr/>
          </p:nvSpPr>
          <p:spPr bwMode="auto">
            <a:xfrm>
              <a:off x="5587" y="1953"/>
              <a:ext cx="258" cy="46"/>
            </a:xfrm>
            <a:custGeom>
              <a:avLst/>
              <a:gdLst>
                <a:gd name="T0" fmla="*/ 17 w 17"/>
                <a:gd name="T1" fmla="*/ 2 h 3"/>
                <a:gd name="T2" fmla="*/ 15 w 17"/>
                <a:gd name="T3" fmla="*/ 2 h 3"/>
                <a:gd name="T4" fmla="*/ 16 w 17"/>
                <a:gd name="T5" fmla="*/ 2 h 3"/>
                <a:gd name="T6" fmla="*/ 7 w 17"/>
                <a:gd name="T7" fmla="*/ 2 h 3"/>
                <a:gd name="T8" fmla="*/ 4 w 17"/>
                <a:gd name="T9" fmla="*/ 2 h 3"/>
                <a:gd name="T10" fmla="*/ 1 w 17"/>
                <a:gd name="T11" fmla="*/ 1 h 3"/>
                <a:gd name="T12" fmla="*/ 8 w 17"/>
                <a:gd name="T13" fmla="*/ 0 h 3"/>
                <a:gd name="T14" fmla="*/ 9 w 17"/>
                <a:gd name="T15" fmla="*/ 1 h 3"/>
                <a:gd name="T16" fmla="*/ 9 w 17"/>
                <a:gd name="T17" fmla="*/ 0 h 3"/>
                <a:gd name="T18" fmla="*/ 12 w 17"/>
                <a:gd name="T19" fmla="*/ 2 h 3"/>
                <a:gd name="T20" fmla="*/ 17 w 17"/>
                <a:gd name="T21" fmla="*/ 1 h 3"/>
                <a:gd name="T22" fmla="*/ 17 w 17"/>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3">
                  <a:moveTo>
                    <a:pt x="17" y="2"/>
                  </a:moveTo>
                  <a:cubicBezTo>
                    <a:pt x="17" y="2"/>
                    <a:pt x="15" y="1"/>
                    <a:pt x="15" y="2"/>
                  </a:cubicBezTo>
                  <a:cubicBezTo>
                    <a:pt x="15" y="3"/>
                    <a:pt x="16" y="2"/>
                    <a:pt x="16" y="2"/>
                  </a:cubicBezTo>
                  <a:cubicBezTo>
                    <a:pt x="14" y="2"/>
                    <a:pt x="10" y="3"/>
                    <a:pt x="7" y="2"/>
                  </a:cubicBezTo>
                  <a:cubicBezTo>
                    <a:pt x="7" y="1"/>
                    <a:pt x="5" y="2"/>
                    <a:pt x="4" y="2"/>
                  </a:cubicBezTo>
                  <a:cubicBezTo>
                    <a:pt x="3" y="1"/>
                    <a:pt x="0" y="1"/>
                    <a:pt x="1" y="1"/>
                  </a:cubicBezTo>
                  <a:cubicBezTo>
                    <a:pt x="4" y="1"/>
                    <a:pt x="5" y="1"/>
                    <a:pt x="8" y="0"/>
                  </a:cubicBezTo>
                  <a:cubicBezTo>
                    <a:pt x="8" y="1"/>
                    <a:pt x="8" y="1"/>
                    <a:pt x="9" y="1"/>
                  </a:cubicBezTo>
                  <a:cubicBezTo>
                    <a:pt x="9" y="1"/>
                    <a:pt x="9" y="1"/>
                    <a:pt x="9" y="0"/>
                  </a:cubicBezTo>
                  <a:cubicBezTo>
                    <a:pt x="9" y="1"/>
                    <a:pt x="10" y="2"/>
                    <a:pt x="12" y="2"/>
                  </a:cubicBezTo>
                  <a:cubicBezTo>
                    <a:pt x="13" y="0"/>
                    <a:pt x="16" y="1"/>
                    <a:pt x="17" y="1"/>
                  </a:cubicBezTo>
                  <a:lnTo>
                    <a:pt x="1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7" name="Freeform 91"/>
            <p:cNvSpPr/>
            <p:nvPr/>
          </p:nvSpPr>
          <p:spPr bwMode="auto">
            <a:xfrm>
              <a:off x="5830" y="2122"/>
              <a:ext cx="45" cy="16"/>
            </a:xfrm>
            <a:custGeom>
              <a:avLst/>
              <a:gdLst>
                <a:gd name="T0" fmla="*/ 45 w 45"/>
                <a:gd name="T1" fmla="*/ 0 h 16"/>
                <a:gd name="T2" fmla="*/ 0 w 45"/>
                <a:gd name="T3" fmla="*/ 16 h 16"/>
                <a:gd name="T4" fmla="*/ 45 w 45"/>
                <a:gd name="T5" fmla="*/ 0 h 16"/>
              </a:gdLst>
              <a:ahLst/>
              <a:cxnLst>
                <a:cxn ang="0">
                  <a:pos x="T0" y="T1"/>
                </a:cxn>
                <a:cxn ang="0">
                  <a:pos x="T2" y="T3"/>
                </a:cxn>
                <a:cxn ang="0">
                  <a:pos x="T4" y="T5"/>
                </a:cxn>
              </a:cxnLst>
              <a:rect l="0" t="0" r="r" b="b"/>
              <a:pathLst>
                <a:path w="45" h="16">
                  <a:moveTo>
                    <a:pt x="45" y="0"/>
                  </a:moveTo>
                  <a:lnTo>
                    <a:pt x="0" y="16"/>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8" name="Rectangle 92"/>
            <p:cNvSpPr>
              <a:spLocks noChangeArrowheads="1"/>
            </p:cNvSpPr>
            <p:nvPr/>
          </p:nvSpPr>
          <p:spPr bwMode="auto">
            <a:xfrm>
              <a:off x="5860" y="2184"/>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9" name="Freeform 93"/>
            <p:cNvSpPr/>
            <p:nvPr/>
          </p:nvSpPr>
          <p:spPr bwMode="auto">
            <a:xfrm>
              <a:off x="5800" y="2030"/>
              <a:ext cx="30" cy="46"/>
            </a:xfrm>
            <a:custGeom>
              <a:avLst/>
              <a:gdLst>
                <a:gd name="T0" fmla="*/ 0 w 2"/>
                <a:gd name="T1" fmla="*/ 1 h 3"/>
                <a:gd name="T2" fmla="*/ 0 w 2"/>
                <a:gd name="T3" fmla="*/ 1 h 3"/>
                <a:gd name="T4" fmla="*/ 2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1"/>
                    <a:pt x="0" y="1"/>
                    <a:pt x="0" y="1"/>
                  </a:cubicBezTo>
                  <a:cubicBezTo>
                    <a:pt x="1" y="2"/>
                    <a:pt x="1" y="0"/>
                    <a:pt x="2" y="0"/>
                  </a:cubicBezTo>
                  <a:cubicBezTo>
                    <a:pt x="1" y="0"/>
                    <a:pt x="1"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0" name="Freeform 94"/>
            <p:cNvSpPr/>
            <p:nvPr/>
          </p:nvSpPr>
          <p:spPr bwMode="auto">
            <a:xfrm>
              <a:off x="5632" y="1370"/>
              <a:ext cx="107" cy="16"/>
            </a:xfrm>
            <a:custGeom>
              <a:avLst/>
              <a:gdLst>
                <a:gd name="T0" fmla="*/ 107 w 107"/>
                <a:gd name="T1" fmla="*/ 0 h 16"/>
                <a:gd name="T2" fmla="*/ 107 w 107"/>
                <a:gd name="T3" fmla="*/ 0 h 16"/>
                <a:gd name="T4" fmla="*/ 0 w 107"/>
                <a:gd name="T5" fmla="*/ 16 h 16"/>
                <a:gd name="T6" fmla="*/ 0 w 107"/>
                <a:gd name="T7" fmla="*/ 16 h 16"/>
                <a:gd name="T8" fmla="*/ 107 w 107"/>
                <a:gd name="T9" fmla="*/ 0 h 16"/>
              </a:gdLst>
              <a:ahLst/>
              <a:cxnLst>
                <a:cxn ang="0">
                  <a:pos x="T0" y="T1"/>
                </a:cxn>
                <a:cxn ang="0">
                  <a:pos x="T2" y="T3"/>
                </a:cxn>
                <a:cxn ang="0">
                  <a:pos x="T4" y="T5"/>
                </a:cxn>
                <a:cxn ang="0">
                  <a:pos x="T6" y="T7"/>
                </a:cxn>
                <a:cxn ang="0">
                  <a:pos x="T8" y="T9"/>
                </a:cxn>
              </a:cxnLst>
              <a:rect l="0" t="0" r="r" b="b"/>
              <a:pathLst>
                <a:path w="107" h="16">
                  <a:moveTo>
                    <a:pt x="107" y="0"/>
                  </a:moveTo>
                  <a:lnTo>
                    <a:pt x="107" y="0"/>
                  </a:lnTo>
                  <a:lnTo>
                    <a:pt x="0" y="16"/>
                  </a:lnTo>
                  <a:lnTo>
                    <a:pt x="0" y="16"/>
                  </a:lnTo>
                  <a:lnTo>
                    <a:pt x="10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1" name="Freeform 95"/>
            <p:cNvSpPr/>
            <p:nvPr/>
          </p:nvSpPr>
          <p:spPr bwMode="auto">
            <a:xfrm>
              <a:off x="5632" y="2245"/>
              <a:ext cx="198" cy="61"/>
            </a:xfrm>
            <a:custGeom>
              <a:avLst/>
              <a:gdLst>
                <a:gd name="T0" fmla="*/ 6 w 13"/>
                <a:gd name="T1" fmla="*/ 2 h 4"/>
                <a:gd name="T2" fmla="*/ 3 w 13"/>
                <a:gd name="T3" fmla="*/ 1 h 4"/>
                <a:gd name="T4" fmla="*/ 0 w 13"/>
                <a:gd name="T5" fmla="*/ 1 h 4"/>
                <a:gd name="T6" fmla="*/ 4 w 13"/>
                <a:gd name="T7" fmla="*/ 1 h 4"/>
                <a:gd name="T8" fmla="*/ 4 w 13"/>
                <a:gd name="T9" fmla="*/ 2 h 4"/>
                <a:gd name="T10" fmla="*/ 13 w 13"/>
                <a:gd name="T11" fmla="*/ 1 h 4"/>
                <a:gd name="T12" fmla="*/ 6 w 1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6" y="2"/>
                  </a:moveTo>
                  <a:cubicBezTo>
                    <a:pt x="5" y="2"/>
                    <a:pt x="3" y="2"/>
                    <a:pt x="3" y="1"/>
                  </a:cubicBezTo>
                  <a:cubicBezTo>
                    <a:pt x="0" y="1"/>
                    <a:pt x="0" y="1"/>
                    <a:pt x="0" y="1"/>
                  </a:cubicBezTo>
                  <a:cubicBezTo>
                    <a:pt x="4" y="1"/>
                    <a:pt x="4" y="1"/>
                    <a:pt x="4" y="1"/>
                  </a:cubicBezTo>
                  <a:cubicBezTo>
                    <a:pt x="4" y="1"/>
                    <a:pt x="4" y="1"/>
                    <a:pt x="4" y="2"/>
                  </a:cubicBezTo>
                  <a:cubicBezTo>
                    <a:pt x="6" y="0"/>
                    <a:pt x="10" y="1"/>
                    <a:pt x="13" y="1"/>
                  </a:cubicBezTo>
                  <a:cubicBezTo>
                    <a:pt x="10" y="1"/>
                    <a:pt x="7" y="4"/>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2" name="Freeform 96"/>
            <p:cNvSpPr/>
            <p:nvPr/>
          </p:nvSpPr>
          <p:spPr bwMode="auto">
            <a:xfrm>
              <a:off x="5708" y="2138"/>
              <a:ext cx="92" cy="76"/>
            </a:xfrm>
            <a:custGeom>
              <a:avLst/>
              <a:gdLst>
                <a:gd name="T0" fmla="*/ 6 w 6"/>
                <a:gd name="T1" fmla="*/ 2 h 5"/>
                <a:gd name="T2" fmla="*/ 2 w 6"/>
                <a:gd name="T3" fmla="*/ 2 h 5"/>
                <a:gd name="T4" fmla="*/ 0 w 6"/>
                <a:gd name="T5" fmla="*/ 2 h 5"/>
                <a:gd name="T6" fmla="*/ 4 w 6"/>
                <a:gd name="T7" fmla="*/ 2 h 5"/>
                <a:gd name="T8" fmla="*/ 5 w 6"/>
                <a:gd name="T9" fmla="*/ 1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4" y="1"/>
                    <a:pt x="4" y="5"/>
                    <a:pt x="2" y="2"/>
                  </a:cubicBezTo>
                  <a:cubicBezTo>
                    <a:pt x="1" y="2"/>
                    <a:pt x="1" y="3"/>
                    <a:pt x="0" y="2"/>
                  </a:cubicBezTo>
                  <a:cubicBezTo>
                    <a:pt x="2" y="3"/>
                    <a:pt x="3" y="0"/>
                    <a:pt x="4" y="2"/>
                  </a:cubicBezTo>
                  <a:cubicBezTo>
                    <a:pt x="5" y="1"/>
                    <a:pt x="5" y="1"/>
                    <a:pt x="5" y="1"/>
                  </a:cubicBezTo>
                  <a:cubicBezTo>
                    <a:pt x="5" y="1"/>
                    <a:pt x="6"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3" name="Freeform 97"/>
            <p:cNvSpPr/>
            <p:nvPr/>
          </p:nvSpPr>
          <p:spPr bwMode="auto">
            <a:xfrm>
              <a:off x="5754" y="2045"/>
              <a:ext cx="30" cy="16"/>
            </a:xfrm>
            <a:custGeom>
              <a:avLst/>
              <a:gdLst>
                <a:gd name="T0" fmla="*/ 1 w 2"/>
                <a:gd name="T1" fmla="*/ 1 h 1"/>
                <a:gd name="T2" fmla="*/ 0 w 2"/>
                <a:gd name="T3" fmla="*/ 0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0"/>
                    <a:pt x="0" y="0"/>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4" name="Freeform 98"/>
            <p:cNvSpPr/>
            <p:nvPr/>
          </p:nvSpPr>
          <p:spPr bwMode="auto">
            <a:xfrm>
              <a:off x="5769" y="2107"/>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5" name="Freeform 99"/>
            <p:cNvSpPr/>
            <p:nvPr/>
          </p:nvSpPr>
          <p:spPr bwMode="auto">
            <a:xfrm>
              <a:off x="5632" y="1201"/>
              <a:ext cx="46" cy="46"/>
            </a:xfrm>
            <a:custGeom>
              <a:avLst/>
              <a:gdLst>
                <a:gd name="T0" fmla="*/ 0 w 3"/>
                <a:gd name="T1" fmla="*/ 2 h 3"/>
                <a:gd name="T2" fmla="*/ 1 w 3"/>
                <a:gd name="T3" fmla="*/ 2 h 3"/>
                <a:gd name="T4" fmla="*/ 1 w 3"/>
                <a:gd name="T5" fmla="*/ 3 h 3"/>
                <a:gd name="T6" fmla="*/ 0 w 3"/>
                <a:gd name="T7" fmla="*/ 3 h 3"/>
                <a:gd name="T8" fmla="*/ 0 w 3"/>
                <a:gd name="T9" fmla="*/ 0 h 3"/>
                <a:gd name="T10" fmla="*/ 3 w 3"/>
                <a:gd name="T11" fmla="*/ 0 h 3"/>
                <a:gd name="T12" fmla="*/ 0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2"/>
                  </a:moveTo>
                  <a:cubicBezTo>
                    <a:pt x="0" y="2"/>
                    <a:pt x="0" y="2"/>
                    <a:pt x="1" y="2"/>
                  </a:cubicBezTo>
                  <a:cubicBezTo>
                    <a:pt x="1" y="3"/>
                    <a:pt x="1" y="3"/>
                    <a:pt x="1" y="3"/>
                  </a:cubicBezTo>
                  <a:cubicBezTo>
                    <a:pt x="0" y="3"/>
                    <a:pt x="0" y="3"/>
                    <a:pt x="0" y="3"/>
                  </a:cubicBezTo>
                  <a:cubicBezTo>
                    <a:pt x="0" y="0"/>
                    <a:pt x="0" y="0"/>
                    <a:pt x="0" y="0"/>
                  </a:cubicBezTo>
                  <a:cubicBezTo>
                    <a:pt x="0" y="1"/>
                    <a:pt x="2" y="0"/>
                    <a:pt x="3" y="0"/>
                  </a:cubicBezTo>
                  <a:cubicBezTo>
                    <a:pt x="3" y="1"/>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6" name="Rectangle 100"/>
            <p:cNvSpPr>
              <a:spLocks noChangeArrowheads="1"/>
            </p:cNvSpPr>
            <p:nvPr/>
          </p:nvSpPr>
          <p:spPr bwMode="auto">
            <a:xfrm>
              <a:off x="5693" y="169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07" name="Freeform 101"/>
            <p:cNvSpPr/>
            <p:nvPr/>
          </p:nvSpPr>
          <p:spPr bwMode="auto">
            <a:xfrm>
              <a:off x="5739" y="2122"/>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8" name="Freeform 102"/>
            <p:cNvSpPr/>
            <p:nvPr/>
          </p:nvSpPr>
          <p:spPr bwMode="auto">
            <a:xfrm>
              <a:off x="5632" y="1616"/>
              <a:ext cx="61" cy="30"/>
            </a:xfrm>
            <a:custGeom>
              <a:avLst/>
              <a:gdLst>
                <a:gd name="T0" fmla="*/ 0 w 4"/>
                <a:gd name="T1" fmla="*/ 2 h 2"/>
                <a:gd name="T2" fmla="*/ 0 w 4"/>
                <a:gd name="T3" fmla="*/ 1 h 2"/>
                <a:gd name="T4" fmla="*/ 4 w 4"/>
                <a:gd name="T5" fmla="*/ 1 h 2"/>
                <a:gd name="T6" fmla="*/ 0 w 4"/>
                <a:gd name="T7" fmla="*/ 2 h 2"/>
              </a:gdLst>
              <a:ahLst/>
              <a:cxnLst>
                <a:cxn ang="0">
                  <a:pos x="T0" y="T1"/>
                </a:cxn>
                <a:cxn ang="0">
                  <a:pos x="T2" y="T3"/>
                </a:cxn>
                <a:cxn ang="0">
                  <a:pos x="T4" y="T5"/>
                </a:cxn>
                <a:cxn ang="0">
                  <a:pos x="T6" y="T7"/>
                </a:cxn>
              </a:cxnLst>
              <a:rect l="0" t="0" r="r" b="b"/>
              <a:pathLst>
                <a:path w="4" h="2">
                  <a:moveTo>
                    <a:pt x="0" y="2"/>
                  </a:moveTo>
                  <a:cubicBezTo>
                    <a:pt x="0" y="2"/>
                    <a:pt x="0" y="2"/>
                    <a:pt x="0" y="1"/>
                  </a:cubicBezTo>
                  <a:cubicBezTo>
                    <a:pt x="1" y="2"/>
                    <a:pt x="2" y="0"/>
                    <a:pt x="4" y="1"/>
                  </a:cubicBezTo>
                  <a:cubicBezTo>
                    <a:pt x="2" y="0"/>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9" name="Freeform 103"/>
            <p:cNvSpPr/>
            <p:nvPr/>
          </p:nvSpPr>
          <p:spPr bwMode="auto">
            <a:xfrm>
              <a:off x="5572" y="1155"/>
              <a:ext cx="45" cy="16"/>
            </a:xfrm>
            <a:custGeom>
              <a:avLst/>
              <a:gdLst>
                <a:gd name="T0" fmla="*/ 45 w 45"/>
                <a:gd name="T1" fmla="*/ 0 h 16"/>
                <a:gd name="T2" fmla="*/ 45 w 45"/>
                <a:gd name="T3" fmla="*/ 16 h 16"/>
                <a:gd name="T4" fmla="*/ 15 w 45"/>
                <a:gd name="T5" fmla="*/ 16 h 16"/>
                <a:gd name="T6" fmla="*/ 0 w 45"/>
                <a:gd name="T7" fmla="*/ 0 h 16"/>
                <a:gd name="T8" fmla="*/ 45 w 45"/>
                <a:gd name="T9" fmla="*/ 0 h 16"/>
              </a:gdLst>
              <a:ahLst/>
              <a:cxnLst>
                <a:cxn ang="0">
                  <a:pos x="T0" y="T1"/>
                </a:cxn>
                <a:cxn ang="0">
                  <a:pos x="T2" y="T3"/>
                </a:cxn>
                <a:cxn ang="0">
                  <a:pos x="T4" y="T5"/>
                </a:cxn>
                <a:cxn ang="0">
                  <a:pos x="T6" y="T7"/>
                </a:cxn>
                <a:cxn ang="0">
                  <a:pos x="T8" y="T9"/>
                </a:cxn>
              </a:cxnLst>
              <a:rect l="0" t="0" r="r" b="b"/>
              <a:pathLst>
                <a:path w="45" h="16">
                  <a:moveTo>
                    <a:pt x="45" y="0"/>
                  </a:moveTo>
                  <a:lnTo>
                    <a:pt x="45" y="16"/>
                  </a:lnTo>
                  <a:lnTo>
                    <a:pt x="15" y="16"/>
                  </a:ln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0" name="Freeform 104"/>
            <p:cNvSpPr/>
            <p:nvPr/>
          </p:nvSpPr>
          <p:spPr bwMode="auto">
            <a:xfrm>
              <a:off x="5526" y="1232"/>
              <a:ext cx="91" cy="31"/>
            </a:xfrm>
            <a:custGeom>
              <a:avLst/>
              <a:gdLst>
                <a:gd name="T0" fmla="*/ 6 w 6"/>
                <a:gd name="T1" fmla="*/ 1 h 2"/>
                <a:gd name="T2" fmla="*/ 0 w 6"/>
                <a:gd name="T3" fmla="*/ 1 h 2"/>
                <a:gd name="T4" fmla="*/ 6 w 6"/>
                <a:gd name="T5" fmla="*/ 0 h 2"/>
                <a:gd name="T6" fmla="*/ 6 w 6"/>
                <a:gd name="T7" fmla="*/ 1 h 2"/>
              </a:gdLst>
              <a:ahLst/>
              <a:cxnLst>
                <a:cxn ang="0">
                  <a:pos x="T0" y="T1"/>
                </a:cxn>
                <a:cxn ang="0">
                  <a:pos x="T2" y="T3"/>
                </a:cxn>
                <a:cxn ang="0">
                  <a:pos x="T4" y="T5"/>
                </a:cxn>
                <a:cxn ang="0">
                  <a:pos x="T6" y="T7"/>
                </a:cxn>
              </a:cxnLst>
              <a:rect l="0" t="0" r="r" b="b"/>
              <a:pathLst>
                <a:path w="6" h="2">
                  <a:moveTo>
                    <a:pt x="6" y="1"/>
                  </a:moveTo>
                  <a:cubicBezTo>
                    <a:pt x="4" y="2"/>
                    <a:pt x="2" y="0"/>
                    <a:pt x="0" y="1"/>
                  </a:cubicBezTo>
                  <a:cubicBezTo>
                    <a:pt x="2" y="1"/>
                    <a:pt x="3" y="1"/>
                    <a:pt x="6" y="0"/>
                  </a:cubicBez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1" name="Freeform 105"/>
            <p:cNvSpPr/>
            <p:nvPr/>
          </p:nvSpPr>
          <p:spPr bwMode="auto">
            <a:xfrm>
              <a:off x="5617" y="1861"/>
              <a:ext cx="61" cy="16"/>
            </a:xfrm>
            <a:custGeom>
              <a:avLst/>
              <a:gdLst>
                <a:gd name="T0" fmla="*/ 4 w 4"/>
                <a:gd name="T1" fmla="*/ 1 h 1"/>
                <a:gd name="T2" fmla="*/ 0 w 4"/>
                <a:gd name="T3" fmla="*/ 1 h 1"/>
                <a:gd name="T4" fmla="*/ 4 w 4"/>
                <a:gd name="T5" fmla="*/ 0 h 1"/>
                <a:gd name="T6" fmla="*/ 4 w 4"/>
                <a:gd name="T7" fmla="*/ 1 h 1"/>
              </a:gdLst>
              <a:ahLst/>
              <a:cxnLst>
                <a:cxn ang="0">
                  <a:pos x="T0" y="T1"/>
                </a:cxn>
                <a:cxn ang="0">
                  <a:pos x="T2" y="T3"/>
                </a:cxn>
                <a:cxn ang="0">
                  <a:pos x="T4" y="T5"/>
                </a:cxn>
                <a:cxn ang="0">
                  <a:pos x="T6" y="T7"/>
                </a:cxn>
              </a:cxnLst>
              <a:rect l="0" t="0" r="r" b="b"/>
              <a:pathLst>
                <a:path w="4" h="1">
                  <a:moveTo>
                    <a:pt x="4" y="1"/>
                  </a:moveTo>
                  <a:cubicBezTo>
                    <a:pt x="3" y="0"/>
                    <a:pt x="1" y="1"/>
                    <a:pt x="0" y="1"/>
                  </a:cubicBezTo>
                  <a:cubicBezTo>
                    <a:pt x="0" y="0"/>
                    <a:pt x="2"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2" name="Freeform 106"/>
            <p:cNvSpPr/>
            <p:nvPr/>
          </p:nvSpPr>
          <p:spPr bwMode="auto">
            <a:xfrm>
              <a:off x="5663" y="2122"/>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3" name="Freeform 107"/>
            <p:cNvSpPr/>
            <p:nvPr/>
          </p:nvSpPr>
          <p:spPr bwMode="auto">
            <a:xfrm>
              <a:off x="5146" y="2276"/>
              <a:ext cx="547" cy="184"/>
            </a:xfrm>
            <a:custGeom>
              <a:avLst/>
              <a:gdLst>
                <a:gd name="T0" fmla="*/ 11 w 36"/>
                <a:gd name="T1" fmla="*/ 9 h 12"/>
                <a:gd name="T2" fmla="*/ 7 w 36"/>
                <a:gd name="T3" fmla="*/ 10 h 12"/>
                <a:gd name="T4" fmla="*/ 2 w 36"/>
                <a:gd name="T5" fmla="*/ 9 h 12"/>
                <a:gd name="T6" fmla="*/ 1 w 36"/>
                <a:gd name="T7" fmla="*/ 10 h 12"/>
                <a:gd name="T8" fmla="*/ 2 w 36"/>
                <a:gd name="T9" fmla="*/ 11 h 12"/>
                <a:gd name="T10" fmla="*/ 2 w 36"/>
                <a:gd name="T11" fmla="*/ 10 h 12"/>
                <a:gd name="T12" fmla="*/ 3 w 36"/>
                <a:gd name="T13" fmla="*/ 10 h 12"/>
                <a:gd name="T14" fmla="*/ 3 w 36"/>
                <a:gd name="T15" fmla="*/ 11 h 12"/>
                <a:gd name="T16" fmla="*/ 0 w 36"/>
                <a:gd name="T17" fmla="*/ 10 h 12"/>
                <a:gd name="T18" fmla="*/ 1 w 36"/>
                <a:gd name="T19" fmla="*/ 9 h 12"/>
                <a:gd name="T20" fmla="*/ 2 w 36"/>
                <a:gd name="T21" fmla="*/ 9 h 12"/>
                <a:gd name="T22" fmla="*/ 2 w 36"/>
                <a:gd name="T23" fmla="*/ 9 h 12"/>
                <a:gd name="T24" fmla="*/ 6 w 36"/>
                <a:gd name="T25" fmla="*/ 8 h 12"/>
                <a:gd name="T26" fmla="*/ 7 w 36"/>
                <a:gd name="T27" fmla="*/ 7 h 12"/>
                <a:gd name="T28" fmla="*/ 6 w 36"/>
                <a:gd name="T29" fmla="*/ 8 h 12"/>
                <a:gd name="T30" fmla="*/ 9 w 36"/>
                <a:gd name="T31" fmla="*/ 8 h 12"/>
                <a:gd name="T32" fmla="*/ 8 w 36"/>
                <a:gd name="T33" fmla="*/ 7 h 12"/>
                <a:gd name="T34" fmla="*/ 10 w 36"/>
                <a:gd name="T35" fmla="*/ 6 h 12"/>
                <a:gd name="T36" fmla="*/ 19 w 36"/>
                <a:gd name="T37" fmla="*/ 2 h 12"/>
                <a:gd name="T38" fmla="*/ 19 w 36"/>
                <a:gd name="T39" fmla="*/ 2 h 12"/>
                <a:gd name="T40" fmla="*/ 23 w 36"/>
                <a:gd name="T41" fmla="*/ 0 h 12"/>
                <a:gd name="T42" fmla="*/ 34 w 36"/>
                <a:gd name="T43" fmla="*/ 1 h 12"/>
                <a:gd name="T44" fmla="*/ 36 w 36"/>
                <a:gd name="T45" fmla="*/ 2 h 12"/>
                <a:gd name="T46" fmla="*/ 11 w 36"/>
                <a:gd name="T4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2">
                  <a:moveTo>
                    <a:pt x="11" y="9"/>
                  </a:moveTo>
                  <a:cubicBezTo>
                    <a:pt x="10" y="11"/>
                    <a:pt x="9" y="11"/>
                    <a:pt x="7" y="10"/>
                  </a:cubicBezTo>
                  <a:cubicBezTo>
                    <a:pt x="6" y="9"/>
                    <a:pt x="4" y="10"/>
                    <a:pt x="2" y="9"/>
                  </a:cubicBezTo>
                  <a:cubicBezTo>
                    <a:pt x="2" y="9"/>
                    <a:pt x="1" y="9"/>
                    <a:pt x="1" y="10"/>
                  </a:cubicBezTo>
                  <a:cubicBezTo>
                    <a:pt x="0" y="11"/>
                    <a:pt x="2" y="11"/>
                    <a:pt x="2" y="11"/>
                  </a:cubicBezTo>
                  <a:cubicBezTo>
                    <a:pt x="2" y="10"/>
                    <a:pt x="2" y="10"/>
                    <a:pt x="2" y="10"/>
                  </a:cubicBezTo>
                  <a:cubicBezTo>
                    <a:pt x="3" y="10"/>
                    <a:pt x="3" y="10"/>
                    <a:pt x="3" y="10"/>
                  </a:cubicBezTo>
                  <a:cubicBezTo>
                    <a:pt x="3" y="11"/>
                    <a:pt x="3" y="11"/>
                    <a:pt x="3" y="11"/>
                  </a:cubicBezTo>
                  <a:cubicBezTo>
                    <a:pt x="2" y="10"/>
                    <a:pt x="0" y="12"/>
                    <a:pt x="0" y="10"/>
                  </a:cubicBezTo>
                  <a:cubicBezTo>
                    <a:pt x="0" y="9"/>
                    <a:pt x="1" y="9"/>
                    <a:pt x="1" y="9"/>
                  </a:cubicBezTo>
                  <a:cubicBezTo>
                    <a:pt x="2" y="9"/>
                    <a:pt x="2" y="9"/>
                    <a:pt x="2" y="9"/>
                  </a:cubicBezTo>
                  <a:cubicBezTo>
                    <a:pt x="2" y="9"/>
                    <a:pt x="2" y="9"/>
                    <a:pt x="2" y="9"/>
                  </a:cubicBezTo>
                  <a:cubicBezTo>
                    <a:pt x="3" y="9"/>
                    <a:pt x="4" y="8"/>
                    <a:pt x="6" y="8"/>
                  </a:cubicBezTo>
                  <a:cubicBezTo>
                    <a:pt x="6" y="7"/>
                    <a:pt x="5" y="7"/>
                    <a:pt x="7" y="7"/>
                  </a:cubicBezTo>
                  <a:cubicBezTo>
                    <a:pt x="6" y="8"/>
                    <a:pt x="6" y="8"/>
                    <a:pt x="6" y="8"/>
                  </a:cubicBezTo>
                  <a:cubicBezTo>
                    <a:pt x="7" y="8"/>
                    <a:pt x="8" y="8"/>
                    <a:pt x="9" y="8"/>
                  </a:cubicBezTo>
                  <a:cubicBezTo>
                    <a:pt x="8" y="7"/>
                    <a:pt x="8" y="7"/>
                    <a:pt x="8" y="7"/>
                  </a:cubicBezTo>
                  <a:cubicBezTo>
                    <a:pt x="7" y="6"/>
                    <a:pt x="12" y="9"/>
                    <a:pt x="10" y="6"/>
                  </a:cubicBezTo>
                  <a:cubicBezTo>
                    <a:pt x="14" y="5"/>
                    <a:pt x="15" y="2"/>
                    <a:pt x="19" y="2"/>
                  </a:cubicBezTo>
                  <a:cubicBezTo>
                    <a:pt x="19" y="2"/>
                    <a:pt x="19" y="2"/>
                    <a:pt x="19" y="2"/>
                  </a:cubicBezTo>
                  <a:cubicBezTo>
                    <a:pt x="21" y="3"/>
                    <a:pt x="21" y="0"/>
                    <a:pt x="23" y="0"/>
                  </a:cubicBezTo>
                  <a:cubicBezTo>
                    <a:pt x="27" y="1"/>
                    <a:pt x="30" y="2"/>
                    <a:pt x="34" y="1"/>
                  </a:cubicBezTo>
                  <a:cubicBezTo>
                    <a:pt x="34" y="2"/>
                    <a:pt x="35" y="1"/>
                    <a:pt x="36" y="2"/>
                  </a:cubicBezTo>
                  <a:cubicBezTo>
                    <a:pt x="28" y="4"/>
                    <a:pt x="19" y="7"/>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4" name="Freeform 108"/>
            <p:cNvSpPr/>
            <p:nvPr/>
          </p:nvSpPr>
          <p:spPr bwMode="auto">
            <a:xfrm>
              <a:off x="5617" y="2444"/>
              <a:ext cx="76" cy="16"/>
            </a:xfrm>
            <a:custGeom>
              <a:avLst/>
              <a:gdLst>
                <a:gd name="T0" fmla="*/ 0 w 76"/>
                <a:gd name="T1" fmla="*/ 16 h 16"/>
                <a:gd name="T2" fmla="*/ 76 w 76"/>
                <a:gd name="T3" fmla="*/ 0 h 16"/>
                <a:gd name="T4" fmla="*/ 61 w 76"/>
                <a:gd name="T5" fmla="*/ 16 h 16"/>
                <a:gd name="T6" fmla="*/ 0 w 76"/>
                <a:gd name="T7" fmla="*/ 16 h 16"/>
              </a:gdLst>
              <a:ahLst/>
              <a:cxnLst>
                <a:cxn ang="0">
                  <a:pos x="T0" y="T1"/>
                </a:cxn>
                <a:cxn ang="0">
                  <a:pos x="T2" y="T3"/>
                </a:cxn>
                <a:cxn ang="0">
                  <a:pos x="T4" y="T5"/>
                </a:cxn>
                <a:cxn ang="0">
                  <a:pos x="T6" y="T7"/>
                </a:cxn>
              </a:cxnLst>
              <a:rect l="0" t="0" r="r" b="b"/>
              <a:pathLst>
                <a:path w="76" h="16">
                  <a:moveTo>
                    <a:pt x="0" y="16"/>
                  </a:moveTo>
                  <a:lnTo>
                    <a:pt x="76" y="0"/>
                  </a:lnTo>
                  <a:lnTo>
                    <a:pt x="6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5" name="Freeform 109"/>
            <p:cNvSpPr/>
            <p:nvPr/>
          </p:nvSpPr>
          <p:spPr bwMode="auto">
            <a:xfrm>
              <a:off x="5617" y="2122"/>
              <a:ext cx="15" cy="16"/>
            </a:xfrm>
            <a:custGeom>
              <a:avLst/>
              <a:gdLst>
                <a:gd name="T0" fmla="*/ 0 w 15"/>
                <a:gd name="T1" fmla="*/ 0 h 16"/>
                <a:gd name="T2" fmla="*/ 15 w 15"/>
                <a:gd name="T3" fmla="*/ 0 h 16"/>
                <a:gd name="T4" fmla="*/ 15 w 15"/>
                <a:gd name="T5" fmla="*/ 16 h 16"/>
                <a:gd name="T6" fmla="*/ 0 w 15"/>
                <a:gd name="T7" fmla="*/ 0 h 16"/>
              </a:gdLst>
              <a:ahLst/>
              <a:cxnLst>
                <a:cxn ang="0">
                  <a:pos x="T0" y="T1"/>
                </a:cxn>
                <a:cxn ang="0">
                  <a:pos x="T2" y="T3"/>
                </a:cxn>
                <a:cxn ang="0">
                  <a:pos x="T4" y="T5"/>
                </a:cxn>
                <a:cxn ang="0">
                  <a:pos x="T6" y="T7"/>
                </a:cxn>
              </a:cxnLst>
              <a:rect l="0" t="0" r="r" b="b"/>
              <a:pathLst>
                <a:path w="15" h="16">
                  <a:moveTo>
                    <a:pt x="0" y="0"/>
                  </a:moveTo>
                  <a:lnTo>
                    <a:pt x="15" y="0"/>
                  </a:lnTo>
                  <a:lnTo>
                    <a:pt x="15"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6" name="Freeform 110"/>
            <p:cNvSpPr/>
            <p:nvPr/>
          </p:nvSpPr>
          <p:spPr bwMode="auto">
            <a:xfrm>
              <a:off x="5496" y="2107"/>
              <a:ext cx="121" cy="46"/>
            </a:xfrm>
            <a:custGeom>
              <a:avLst/>
              <a:gdLst>
                <a:gd name="T0" fmla="*/ 7 w 8"/>
                <a:gd name="T1" fmla="*/ 2 h 3"/>
                <a:gd name="T2" fmla="*/ 7 w 8"/>
                <a:gd name="T3" fmla="*/ 2 h 3"/>
                <a:gd name="T4" fmla="*/ 5 w 8"/>
                <a:gd name="T5" fmla="*/ 1 h 3"/>
                <a:gd name="T6" fmla="*/ 4 w 8"/>
                <a:gd name="T7" fmla="*/ 2 h 3"/>
                <a:gd name="T8" fmla="*/ 5 w 8"/>
                <a:gd name="T9" fmla="*/ 2 h 3"/>
                <a:gd name="T10" fmla="*/ 2 w 8"/>
                <a:gd name="T11" fmla="*/ 3 h 3"/>
                <a:gd name="T12" fmla="*/ 2 w 8"/>
                <a:gd name="T13" fmla="*/ 1 h 3"/>
                <a:gd name="T14" fmla="*/ 0 w 8"/>
                <a:gd name="T15" fmla="*/ 2 h 3"/>
                <a:gd name="T16" fmla="*/ 1 w 8"/>
                <a:gd name="T17" fmla="*/ 3 h 3"/>
                <a:gd name="T18" fmla="*/ 0 w 8"/>
                <a:gd name="T19" fmla="*/ 2 h 3"/>
                <a:gd name="T20" fmla="*/ 0 w 8"/>
                <a:gd name="T21" fmla="*/ 1 h 3"/>
                <a:gd name="T22" fmla="*/ 2 w 8"/>
                <a:gd name="T23" fmla="*/ 1 h 3"/>
                <a:gd name="T24" fmla="*/ 2 w 8"/>
                <a:gd name="T25" fmla="*/ 1 h 3"/>
                <a:gd name="T26" fmla="*/ 7 w 8"/>
                <a:gd name="T27" fmla="*/ 1 h 3"/>
                <a:gd name="T28" fmla="*/ 8 w 8"/>
                <a:gd name="T29" fmla="*/ 2 h 3"/>
                <a:gd name="T30" fmla="*/ 7 w 8"/>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3">
                  <a:moveTo>
                    <a:pt x="7" y="2"/>
                  </a:moveTo>
                  <a:cubicBezTo>
                    <a:pt x="7" y="2"/>
                    <a:pt x="7" y="2"/>
                    <a:pt x="7" y="2"/>
                  </a:cubicBezTo>
                  <a:cubicBezTo>
                    <a:pt x="7" y="0"/>
                    <a:pt x="6" y="1"/>
                    <a:pt x="5" y="1"/>
                  </a:cubicBezTo>
                  <a:cubicBezTo>
                    <a:pt x="4" y="1"/>
                    <a:pt x="4" y="2"/>
                    <a:pt x="4" y="2"/>
                  </a:cubicBezTo>
                  <a:cubicBezTo>
                    <a:pt x="5" y="2"/>
                    <a:pt x="5" y="2"/>
                    <a:pt x="5" y="2"/>
                  </a:cubicBezTo>
                  <a:cubicBezTo>
                    <a:pt x="5" y="3"/>
                    <a:pt x="3" y="0"/>
                    <a:pt x="2" y="3"/>
                  </a:cubicBezTo>
                  <a:cubicBezTo>
                    <a:pt x="2" y="2"/>
                    <a:pt x="2" y="1"/>
                    <a:pt x="2" y="1"/>
                  </a:cubicBezTo>
                  <a:cubicBezTo>
                    <a:pt x="1" y="1"/>
                    <a:pt x="1" y="2"/>
                    <a:pt x="0" y="2"/>
                  </a:cubicBezTo>
                  <a:cubicBezTo>
                    <a:pt x="0" y="2"/>
                    <a:pt x="1" y="3"/>
                    <a:pt x="1" y="3"/>
                  </a:cubicBezTo>
                  <a:cubicBezTo>
                    <a:pt x="1" y="3"/>
                    <a:pt x="0" y="2"/>
                    <a:pt x="0" y="2"/>
                  </a:cubicBezTo>
                  <a:cubicBezTo>
                    <a:pt x="0" y="1"/>
                    <a:pt x="0" y="1"/>
                    <a:pt x="0" y="1"/>
                  </a:cubicBezTo>
                  <a:cubicBezTo>
                    <a:pt x="2" y="1"/>
                    <a:pt x="2" y="1"/>
                    <a:pt x="2" y="1"/>
                  </a:cubicBezTo>
                  <a:cubicBezTo>
                    <a:pt x="2" y="1"/>
                    <a:pt x="2" y="1"/>
                    <a:pt x="2" y="1"/>
                  </a:cubicBezTo>
                  <a:cubicBezTo>
                    <a:pt x="4" y="1"/>
                    <a:pt x="5" y="1"/>
                    <a:pt x="7" y="1"/>
                  </a:cubicBezTo>
                  <a:cubicBezTo>
                    <a:pt x="8" y="2"/>
                    <a:pt x="8" y="2"/>
                    <a:pt x="8" y="2"/>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7" name="Freeform 111"/>
            <p:cNvSpPr/>
            <p:nvPr/>
          </p:nvSpPr>
          <p:spPr bwMode="auto">
            <a:xfrm>
              <a:off x="5480" y="1616"/>
              <a:ext cx="61" cy="61"/>
            </a:xfrm>
            <a:custGeom>
              <a:avLst/>
              <a:gdLst>
                <a:gd name="T0" fmla="*/ 0 w 4"/>
                <a:gd name="T1" fmla="*/ 2 h 4"/>
                <a:gd name="T2" fmla="*/ 0 w 4"/>
                <a:gd name="T3" fmla="*/ 2 h 4"/>
                <a:gd name="T4" fmla="*/ 0 w 4"/>
                <a:gd name="T5" fmla="*/ 0 h 4"/>
                <a:gd name="T6" fmla="*/ 4 w 4"/>
                <a:gd name="T7" fmla="*/ 1 h 4"/>
                <a:gd name="T8" fmla="*/ 0 w 4"/>
                <a:gd name="T9" fmla="*/ 2 h 4"/>
              </a:gdLst>
              <a:ahLst/>
              <a:cxnLst>
                <a:cxn ang="0">
                  <a:pos x="T0" y="T1"/>
                </a:cxn>
                <a:cxn ang="0">
                  <a:pos x="T2" y="T3"/>
                </a:cxn>
                <a:cxn ang="0">
                  <a:pos x="T4" y="T5"/>
                </a:cxn>
                <a:cxn ang="0">
                  <a:pos x="T6" y="T7"/>
                </a:cxn>
                <a:cxn ang="0">
                  <a:pos x="T8" y="T9"/>
                </a:cxn>
              </a:cxnLst>
              <a:rect l="0" t="0" r="r" b="b"/>
              <a:pathLst>
                <a:path w="4" h="4">
                  <a:moveTo>
                    <a:pt x="0" y="2"/>
                  </a:moveTo>
                  <a:cubicBezTo>
                    <a:pt x="0" y="2"/>
                    <a:pt x="0" y="2"/>
                    <a:pt x="0" y="2"/>
                  </a:cubicBezTo>
                  <a:cubicBezTo>
                    <a:pt x="0" y="0"/>
                    <a:pt x="0" y="0"/>
                    <a:pt x="0" y="0"/>
                  </a:cubicBezTo>
                  <a:cubicBezTo>
                    <a:pt x="1" y="2"/>
                    <a:pt x="2" y="1"/>
                    <a:pt x="4" y="1"/>
                  </a:cubicBezTo>
                  <a:cubicBezTo>
                    <a:pt x="4" y="4"/>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8" name="Freeform 112"/>
            <p:cNvSpPr/>
            <p:nvPr/>
          </p:nvSpPr>
          <p:spPr bwMode="auto">
            <a:xfrm>
              <a:off x="5511" y="2015"/>
              <a:ext cx="61" cy="30"/>
            </a:xfrm>
            <a:custGeom>
              <a:avLst/>
              <a:gdLst>
                <a:gd name="T0" fmla="*/ 0 w 4"/>
                <a:gd name="T1" fmla="*/ 2 h 2"/>
                <a:gd name="T2" fmla="*/ 0 w 4"/>
                <a:gd name="T3" fmla="*/ 0 h 2"/>
                <a:gd name="T4" fmla="*/ 0 w 4"/>
                <a:gd name="T5" fmla="*/ 0 h 2"/>
                <a:gd name="T6" fmla="*/ 4 w 4"/>
                <a:gd name="T7" fmla="*/ 1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0" y="2"/>
                    <a:pt x="0" y="1"/>
                    <a:pt x="0" y="0"/>
                  </a:cubicBezTo>
                  <a:cubicBezTo>
                    <a:pt x="0" y="0"/>
                    <a:pt x="0" y="0"/>
                    <a:pt x="0" y="0"/>
                  </a:cubicBezTo>
                  <a:cubicBezTo>
                    <a:pt x="1" y="2"/>
                    <a:pt x="3" y="0"/>
                    <a:pt x="4" y="1"/>
                  </a:cubicBezTo>
                  <a:cubicBezTo>
                    <a:pt x="4" y="2"/>
                    <a:pt x="1"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9" name="Freeform 113"/>
            <p:cNvSpPr/>
            <p:nvPr/>
          </p:nvSpPr>
          <p:spPr bwMode="auto">
            <a:xfrm>
              <a:off x="5435" y="1263"/>
              <a:ext cx="30" cy="15"/>
            </a:xfrm>
            <a:custGeom>
              <a:avLst/>
              <a:gdLst>
                <a:gd name="T0" fmla="*/ 0 w 2"/>
                <a:gd name="T1" fmla="*/ 1 h 1"/>
                <a:gd name="T2" fmla="*/ 0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0"/>
                    <a:pt x="0" y="0"/>
                    <a:pt x="0" y="0"/>
                  </a:cubicBezTo>
                  <a:cubicBezTo>
                    <a:pt x="2"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0" name="Freeform 114"/>
            <p:cNvSpPr/>
            <p:nvPr/>
          </p:nvSpPr>
          <p:spPr bwMode="auto">
            <a:xfrm>
              <a:off x="5572" y="2260"/>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1" name="Freeform 115"/>
            <p:cNvSpPr/>
            <p:nvPr/>
          </p:nvSpPr>
          <p:spPr bwMode="auto">
            <a:xfrm>
              <a:off x="5587" y="2414"/>
              <a:ext cx="30" cy="15"/>
            </a:xfrm>
            <a:custGeom>
              <a:avLst/>
              <a:gdLst>
                <a:gd name="T0" fmla="*/ 0 w 30"/>
                <a:gd name="T1" fmla="*/ 15 h 15"/>
                <a:gd name="T2" fmla="*/ 30 w 30"/>
                <a:gd name="T3" fmla="*/ 0 h 15"/>
                <a:gd name="T4" fmla="*/ 15 w 30"/>
                <a:gd name="T5" fmla="*/ 0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0"/>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2" name="Freeform 116"/>
            <p:cNvSpPr/>
            <p:nvPr/>
          </p:nvSpPr>
          <p:spPr bwMode="auto">
            <a:xfrm>
              <a:off x="5556" y="2444"/>
              <a:ext cx="46" cy="16"/>
            </a:xfrm>
            <a:custGeom>
              <a:avLst/>
              <a:gdLst>
                <a:gd name="T0" fmla="*/ 46 w 46"/>
                <a:gd name="T1" fmla="*/ 0 h 16"/>
                <a:gd name="T2" fmla="*/ 46 w 46"/>
                <a:gd name="T3" fmla="*/ 0 h 16"/>
                <a:gd name="T4" fmla="*/ 0 w 46"/>
                <a:gd name="T5" fmla="*/ 16 h 16"/>
                <a:gd name="T6" fmla="*/ 0 w 46"/>
                <a:gd name="T7" fmla="*/ 0 h 16"/>
                <a:gd name="T8" fmla="*/ 46 w 46"/>
                <a:gd name="T9" fmla="*/ 0 h 16"/>
              </a:gdLst>
              <a:ahLst/>
              <a:cxnLst>
                <a:cxn ang="0">
                  <a:pos x="T0" y="T1"/>
                </a:cxn>
                <a:cxn ang="0">
                  <a:pos x="T2" y="T3"/>
                </a:cxn>
                <a:cxn ang="0">
                  <a:pos x="T4" y="T5"/>
                </a:cxn>
                <a:cxn ang="0">
                  <a:pos x="T6" y="T7"/>
                </a:cxn>
                <a:cxn ang="0">
                  <a:pos x="T8" y="T9"/>
                </a:cxn>
              </a:cxnLst>
              <a:rect l="0" t="0" r="r" b="b"/>
              <a:pathLst>
                <a:path w="46" h="16">
                  <a:moveTo>
                    <a:pt x="46" y="0"/>
                  </a:moveTo>
                  <a:lnTo>
                    <a:pt x="46" y="0"/>
                  </a:lnTo>
                  <a:lnTo>
                    <a:pt x="0" y="16"/>
                  </a:ln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3" name="Freeform 117"/>
            <p:cNvSpPr/>
            <p:nvPr/>
          </p:nvSpPr>
          <p:spPr bwMode="auto">
            <a:xfrm>
              <a:off x="5389" y="1892"/>
              <a:ext cx="183" cy="46"/>
            </a:xfrm>
            <a:custGeom>
              <a:avLst/>
              <a:gdLst>
                <a:gd name="T0" fmla="*/ 5 w 12"/>
                <a:gd name="T1" fmla="*/ 3 h 3"/>
                <a:gd name="T2" fmla="*/ 0 w 12"/>
                <a:gd name="T3" fmla="*/ 3 h 3"/>
                <a:gd name="T4" fmla="*/ 0 w 12"/>
                <a:gd name="T5" fmla="*/ 0 h 3"/>
                <a:gd name="T6" fmla="*/ 5 w 12"/>
                <a:gd name="T7" fmla="*/ 2 h 3"/>
                <a:gd name="T8" fmla="*/ 6 w 12"/>
                <a:gd name="T9" fmla="*/ 1 h 3"/>
                <a:gd name="T10" fmla="*/ 6 w 12"/>
                <a:gd name="T11" fmla="*/ 2 h 3"/>
                <a:gd name="T12" fmla="*/ 7 w 12"/>
                <a:gd name="T13" fmla="*/ 0 h 3"/>
                <a:gd name="T14" fmla="*/ 5 w 1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
                  <a:moveTo>
                    <a:pt x="5" y="3"/>
                  </a:moveTo>
                  <a:cubicBezTo>
                    <a:pt x="3" y="3"/>
                    <a:pt x="2" y="3"/>
                    <a:pt x="0" y="3"/>
                  </a:cubicBezTo>
                  <a:cubicBezTo>
                    <a:pt x="1" y="2"/>
                    <a:pt x="0" y="0"/>
                    <a:pt x="0" y="0"/>
                  </a:cubicBezTo>
                  <a:cubicBezTo>
                    <a:pt x="0" y="3"/>
                    <a:pt x="4" y="0"/>
                    <a:pt x="5" y="2"/>
                  </a:cubicBezTo>
                  <a:cubicBezTo>
                    <a:pt x="6" y="1"/>
                    <a:pt x="6" y="1"/>
                    <a:pt x="6" y="1"/>
                  </a:cubicBezTo>
                  <a:cubicBezTo>
                    <a:pt x="6" y="2"/>
                    <a:pt x="6" y="2"/>
                    <a:pt x="6" y="2"/>
                  </a:cubicBezTo>
                  <a:cubicBezTo>
                    <a:pt x="7" y="1"/>
                    <a:pt x="7" y="1"/>
                    <a:pt x="7" y="0"/>
                  </a:cubicBezTo>
                  <a:cubicBezTo>
                    <a:pt x="12" y="2"/>
                    <a:pt x="6"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4" name="Freeform 118"/>
            <p:cNvSpPr/>
            <p:nvPr/>
          </p:nvSpPr>
          <p:spPr bwMode="auto">
            <a:xfrm>
              <a:off x="5404" y="1140"/>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5" name="Freeform 119"/>
            <p:cNvSpPr/>
            <p:nvPr/>
          </p:nvSpPr>
          <p:spPr bwMode="auto">
            <a:xfrm>
              <a:off x="5404" y="1462"/>
              <a:ext cx="61" cy="16"/>
            </a:xfrm>
            <a:custGeom>
              <a:avLst/>
              <a:gdLst>
                <a:gd name="T0" fmla="*/ 1 w 4"/>
                <a:gd name="T1" fmla="*/ 1 h 1"/>
                <a:gd name="T2" fmla="*/ 0 w 4"/>
                <a:gd name="T3" fmla="*/ 0 h 1"/>
                <a:gd name="T4" fmla="*/ 4 w 4"/>
                <a:gd name="T5" fmla="*/ 0 h 1"/>
                <a:gd name="T6" fmla="*/ 1 w 4"/>
                <a:gd name="T7" fmla="*/ 1 h 1"/>
              </a:gdLst>
              <a:ahLst/>
              <a:cxnLst>
                <a:cxn ang="0">
                  <a:pos x="T0" y="T1"/>
                </a:cxn>
                <a:cxn ang="0">
                  <a:pos x="T2" y="T3"/>
                </a:cxn>
                <a:cxn ang="0">
                  <a:pos x="T4" y="T5"/>
                </a:cxn>
                <a:cxn ang="0">
                  <a:pos x="T6" y="T7"/>
                </a:cxn>
              </a:cxnLst>
              <a:rect l="0" t="0" r="r" b="b"/>
              <a:pathLst>
                <a:path w="4" h="1">
                  <a:moveTo>
                    <a:pt x="1" y="1"/>
                  </a:moveTo>
                  <a:cubicBezTo>
                    <a:pt x="0" y="0"/>
                    <a:pt x="0" y="0"/>
                    <a:pt x="0" y="0"/>
                  </a:cubicBezTo>
                  <a:cubicBezTo>
                    <a:pt x="4" y="0"/>
                    <a:pt x="4" y="0"/>
                    <a:pt x="4" y="0"/>
                  </a:cubicBezTo>
                  <a:cubicBezTo>
                    <a:pt x="3" y="1"/>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6" name="Freeform 120"/>
            <p:cNvSpPr/>
            <p:nvPr/>
          </p:nvSpPr>
          <p:spPr bwMode="auto">
            <a:xfrm>
              <a:off x="5511" y="2414"/>
              <a:ext cx="61" cy="15"/>
            </a:xfrm>
            <a:custGeom>
              <a:avLst/>
              <a:gdLst>
                <a:gd name="T0" fmla="*/ 61 w 61"/>
                <a:gd name="T1" fmla="*/ 0 h 15"/>
                <a:gd name="T2" fmla="*/ 0 w 61"/>
                <a:gd name="T3" fmla="*/ 15 h 15"/>
                <a:gd name="T4" fmla="*/ 61 w 61"/>
                <a:gd name="T5" fmla="*/ 0 h 15"/>
              </a:gdLst>
              <a:ahLst/>
              <a:cxnLst>
                <a:cxn ang="0">
                  <a:pos x="T0" y="T1"/>
                </a:cxn>
                <a:cxn ang="0">
                  <a:pos x="T2" y="T3"/>
                </a:cxn>
                <a:cxn ang="0">
                  <a:pos x="T4" y="T5"/>
                </a:cxn>
              </a:cxnLst>
              <a:rect l="0" t="0" r="r" b="b"/>
              <a:pathLst>
                <a:path w="61" h="15">
                  <a:moveTo>
                    <a:pt x="61" y="0"/>
                  </a:move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7" name="Freeform 121"/>
            <p:cNvSpPr/>
            <p:nvPr/>
          </p:nvSpPr>
          <p:spPr bwMode="auto">
            <a:xfrm>
              <a:off x="5374" y="1631"/>
              <a:ext cx="91" cy="46"/>
            </a:xfrm>
            <a:custGeom>
              <a:avLst/>
              <a:gdLst>
                <a:gd name="T0" fmla="*/ 0 w 6"/>
                <a:gd name="T1" fmla="*/ 3 h 3"/>
                <a:gd name="T2" fmla="*/ 6 w 6"/>
                <a:gd name="T3" fmla="*/ 0 h 3"/>
                <a:gd name="T4" fmla="*/ 0 w 6"/>
                <a:gd name="T5" fmla="*/ 3 h 3"/>
              </a:gdLst>
              <a:ahLst/>
              <a:cxnLst>
                <a:cxn ang="0">
                  <a:pos x="T0" y="T1"/>
                </a:cxn>
                <a:cxn ang="0">
                  <a:pos x="T2" y="T3"/>
                </a:cxn>
                <a:cxn ang="0">
                  <a:pos x="T4" y="T5"/>
                </a:cxn>
              </a:cxnLst>
              <a:rect l="0" t="0" r="r" b="b"/>
              <a:pathLst>
                <a:path w="6" h="3">
                  <a:moveTo>
                    <a:pt x="0" y="3"/>
                  </a:moveTo>
                  <a:cubicBezTo>
                    <a:pt x="2" y="1"/>
                    <a:pt x="5" y="1"/>
                    <a:pt x="6" y="0"/>
                  </a:cubicBezTo>
                  <a:cubicBezTo>
                    <a:pt x="5" y="1"/>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8" name="Freeform 122"/>
            <p:cNvSpPr/>
            <p:nvPr/>
          </p:nvSpPr>
          <p:spPr bwMode="auto">
            <a:xfrm>
              <a:off x="5329" y="1247"/>
              <a:ext cx="60" cy="46"/>
            </a:xfrm>
            <a:custGeom>
              <a:avLst/>
              <a:gdLst>
                <a:gd name="T0" fmla="*/ 1 w 4"/>
                <a:gd name="T1" fmla="*/ 2 h 3"/>
                <a:gd name="T2" fmla="*/ 0 w 4"/>
                <a:gd name="T3" fmla="*/ 2 h 3"/>
                <a:gd name="T4" fmla="*/ 1 w 4"/>
                <a:gd name="T5" fmla="*/ 0 h 3"/>
                <a:gd name="T6" fmla="*/ 4 w 4"/>
                <a:gd name="T7" fmla="*/ 1 h 3"/>
                <a:gd name="T8" fmla="*/ 1 w 4"/>
                <a:gd name="T9" fmla="*/ 2 h 3"/>
              </a:gdLst>
              <a:ahLst/>
              <a:cxnLst>
                <a:cxn ang="0">
                  <a:pos x="T0" y="T1"/>
                </a:cxn>
                <a:cxn ang="0">
                  <a:pos x="T2" y="T3"/>
                </a:cxn>
                <a:cxn ang="0">
                  <a:pos x="T4" y="T5"/>
                </a:cxn>
                <a:cxn ang="0">
                  <a:pos x="T6" y="T7"/>
                </a:cxn>
                <a:cxn ang="0">
                  <a:pos x="T8" y="T9"/>
                </a:cxn>
              </a:cxnLst>
              <a:rect l="0" t="0" r="r" b="b"/>
              <a:pathLst>
                <a:path w="4" h="3">
                  <a:moveTo>
                    <a:pt x="1" y="2"/>
                  </a:moveTo>
                  <a:cubicBezTo>
                    <a:pt x="0" y="2"/>
                    <a:pt x="0" y="2"/>
                    <a:pt x="0" y="2"/>
                  </a:cubicBezTo>
                  <a:cubicBezTo>
                    <a:pt x="0" y="1"/>
                    <a:pt x="0" y="1"/>
                    <a:pt x="1" y="0"/>
                  </a:cubicBezTo>
                  <a:cubicBezTo>
                    <a:pt x="2" y="0"/>
                    <a:pt x="3" y="3"/>
                    <a:pt x="4" y="1"/>
                  </a:cubicBezTo>
                  <a:cubicBezTo>
                    <a:pt x="3" y="1"/>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9" name="Freeform 123"/>
            <p:cNvSpPr/>
            <p:nvPr/>
          </p:nvSpPr>
          <p:spPr bwMode="auto">
            <a:xfrm>
              <a:off x="5161" y="2091"/>
              <a:ext cx="319" cy="93"/>
            </a:xfrm>
            <a:custGeom>
              <a:avLst/>
              <a:gdLst>
                <a:gd name="T0" fmla="*/ 18 w 21"/>
                <a:gd name="T1" fmla="*/ 2 h 6"/>
                <a:gd name="T2" fmla="*/ 20 w 21"/>
                <a:gd name="T3" fmla="*/ 3 h 6"/>
                <a:gd name="T4" fmla="*/ 16 w 21"/>
                <a:gd name="T5" fmla="*/ 4 h 6"/>
                <a:gd name="T6" fmla="*/ 14 w 21"/>
                <a:gd name="T7" fmla="*/ 3 h 6"/>
                <a:gd name="T8" fmla="*/ 13 w 21"/>
                <a:gd name="T9" fmla="*/ 5 h 6"/>
                <a:gd name="T10" fmla="*/ 5 w 21"/>
                <a:gd name="T11" fmla="*/ 5 h 6"/>
                <a:gd name="T12" fmla="*/ 5 w 21"/>
                <a:gd name="T13" fmla="*/ 6 h 6"/>
                <a:gd name="T14" fmla="*/ 0 w 21"/>
                <a:gd name="T15" fmla="*/ 6 h 6"/>
                <a:gd name="T16" fmla="*/ 1 w 21"/>
                <a:gd name="T17" fmla="*/ 6 h 6"/>
                <a:gd name="T18" fmla="*/ 3 w 21"/>
                <a:gd name="T19" fmla="*/ 5 h 6"/>
                <a:gd name="T20" fmla="*/ 3 w 21"/>
                <a:gd name="T21" fmla="*/ 4 h 6"/>
                <a:gd name="T22" fmla="*/ 7 w 21"/>
                <a:gd name="T23" fmla="*/ 3 h 6"/>
                <a:gd name="T24" fmla="*/ 8 w 21"/>
                <a:gd name="T25" fmla="*/ 2 h 6"/>
                <a:gd name="T26" fmla="*/ 6 w 21"/>
                <a:gd name="T27" fmla="*/ 1 h 6"/>
                <a:gd name="T28" fmla="*/ 5 w 21"/>
                <a:gd name="T29" fmla="*/ 2 h 6"/>
                <a:gd name="T30" fmla="*/ 4 w 21"/>
                <a:gd name="T31" fmla="*/ 2 h 6"/>
                <a:gd name="T32" fmla="*/ 14 w 21"/>
                <a:gd name="T33" fmla="*/ 1 h 6"/>
                <a:gd name="T34" fmla="*/ 14 w 21"/>
                <a:gd name="T35" fmla="*/ 2 h 6"/>
                <a:gd name="T36" fmla="*/ 13 w 21"/>
                <a:gd name="T37" fmla="*/ 2 h 6"/>
                <a:gd name="T38" fmla="*/ 14 w 21"/>
                <a:gd name="T39" fmla="*/ 3 h 6"/>
                <a:gd name="T40" fmla="*/ 17 w 21"/>
                <a:gd name="T41" fmla="*/ 2 h 6"/>
                <a:gd name="T42" fmla="*/ 15 w 21"/>
                <a:gd name="T43" fmla="*/ 1 h 6"/>
                <a:gd name="T44" fmla="*/ 21 w 21"/>
                <a:gd name="T45" fmla="*/ 1 h 6"/>
                <a:gd name="T46" fmla="*/ 18 w 21"/>
                <a:gd name="T4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6">
                  <a:moveTo>
                    <a:pt x="18" y="2"/>
                  </a:moveTo>
                  <a:cubicBezTo>
                    <a:pt x="20" y="3"/>
                    <a:pt x="20" y="3"/>
                    <a:pt x="20" y="3"/>
                  </a:cubicBezTo>
                  <a:cubicBezTo>
                    <a:pt x="20" y="5"/>
                    <a:pt x="18" y="4"/>
                    <a:pt x="16" y="4"/>
                  </a:cubicBezTo>
                  <a:cubicBezTo>
                    <a:pt x="16" y="2"/>
                    <a:pt x="14" y="5"/>
                    <a:pt x="14" y="3"/>
                  </a:cubicBezTo>
                  <a:cubicBezTo>
                    <a:pt x="13" y="5"/>
                    <a:pt x="13" y="5"/>
                    <a:pt x="13" y="5"/>
                  </a:cubicBezTo>
                  <a:cubicBezTo>
                    <a:pt x="10" y="3"/>
                    <a:pt x="8" y="6"/>
                    <a:pt x="5" y="5"/>
                  </a:cubicBezTo>
                  <a:cubicBezTo>
                    <a:pt x="5" y="6"/>
                    <a:pt x="5" y="6"/>
                    <a:pt x="5" y="6"/>
                  </a:cubicBezTo>
                  <a:cubicBezTo>
                    <a:pt x="4" y="5"/>
                    <a:pt x="1" y="6"/>
                    <a:pt x="0" y="6"/>
                  </a:cubicBezTo>
                  <a:cubicBezTo>
                    <a:pt x="1" y="6"/>
                    <a:pt x="1" y="6"/>
                    <a:pt x="1" y="6"/>
                  </a:cubicBezTo>
                  <a:cubicBezTo>
                    <a:pt x="3" y="5"/>
                    <a:pt x="3" y="5"/>
                    <a:pt x="3" y="5"/>
                  </a:cubicBezTo>
                  <a:cubicBezTo>
                    <a:pt x="4" y="5"/>
                    <a:pt x="3" y="4"/>
                    <a:pt x="3" y="4"/>
                  </a:cubicBezTo>
                  <a:cubicBezTo>
                    <a:pt x="4" y="4"/>
                    <a:pt x="8" y="4"/>
                    <a:pt x="7" y="3"/>
                  </a:cubicBezTo>
                  <a:cubicBezTo>
                    <a:pt x="8" y="2"/>
                    <a:pt x="8" y="2"/>
                    <a:pt x="8" y="2"/>
                  </a:cubicBezTo>
                  <a:cubicBezTo>
                    <a:pt x="8" y="1"/>
                    <a:pt x="6" y="2"/>
                    <a:pt x="6" y="1"/>
                  </a:cubicBezTo>
                  <a:cubicBezTo>
                    <a:pt x="5" y="1"/>
                    <a:pt x="5" y="2"/>
                    <a:pt x="5" y="2"/>
                  </a:cubicBezTo>
                  <a:cubicBezTo>
                    <a:pt x="5" y="2"/>
                    <a:pt x="4" y="1"/>
                    <a:pt x="4" y="2"/>
                  </a:cubicBezTo>
                  <a:cubicBezTo>
                    <a:pt x="5" y="0"/>
                    <a:pt x="11" y="1"/>
                    <a:pt x="14" y="1"/>
                  </a:cubicBezTo>
                  <a:cubicBezTo>
                    <a:pt x="14" y="2"/>
                    <a:pt x="14" y="2"/>
                    <a:pt x="14" y="2"/>
                  </a:cubicBezTo>
                  <a:cubicBezTo>
                    <a:pt x="13" y="2"/>
                    <a:pt x="13" y="2"/>
                    <a:pt x="13" y="2"/>
                  </a:cubicBezTo>
                  <a:cubicBezTo>
                    <a:pt x="13" y="3"/>
                    <a:pt x="13" y="3"/>
                    <a:pt x="14" y="3"/>
                  </a:cubicBezTo>
                  <a:cubicBezTo>
                    <a:pt x="15" y="3"/>
                    <a:pt x="16" y="3"/>
                    <a:pt x="17" y="2"/>
                  </a:cubicBezTo>
                  <a:cubicBezTo>
                    <a:pt x="15" y="1"/>
                    <a:pt x="15" y="1"/>
                    <a:pt x="15" y="1"/>
                  </a:cubicBezTo>
                  <a:cubicBezTo>
                    <a:pt x="18" y="0"/>
                    <a:pt x="19" y="1"/>
                    <a:pt x="21" y="1"/>
                  </a:cubicBezTo>
                  <a:cubicBezTo>
                    <a:pt x="20" y="2"/>
                    <a:pt x="19" y="0"/>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0" name="Freeform 124"/>
            <p:cNvSpPr/>
            <p:nvPr/>
          </p:nvSpPr>
          <p:spPr bwMode="auto">
            <a:xfrm>
              <a:off x="5450" y="2429"/>
              <a:ext cx="46" cy="15"/>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1" name="Freeform 125"/>
            <p:cNvSpPr/>
            <p:nvPr/>
          </p:nvSpPr>
          <p:spPr bwMode="auto">
            <a:xfrm>
              <a:off x="5313" y="1125"/>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2" name="Rectangle 126"/>
            <p:cNvSpPr>
              <a:spLocks noChangeArrowheads="1"/>
            </p:cNvSpPr>
            <p:nvPr/>
          </p:nvSpPr>
          <p:spPr bwMode="auto">
            <a:xfrm>
              <a:off x="5404" y="1923"/>
              <a:ext cx="1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33" name="Freeform 127"/>
            <p:cNvSpPr/>
            <p:nvPr/>
          </p:nvSpPr>
          <p:spPr bwMode="auto">
            <a:xfrm>
              <a:off x="5404" y="2030"/>
              <a:ext cx="31" cy="15"/>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2" y="0"/>
                    <a:pt x="2" y="0"/>
                    <a:pt x="2"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4" name="Freeform 128"/>
            <p:cNvSpPr/>
            <p:nvPr/>
          </p:nvSpPr>
          <p:spPr bwMode="auto">
            <a:xfrm>
              <a:off x="5420" y="2168"/>
              <a:ext cx="15" cy="16"/>
            </a:xfrm>
            <a:custGeom>
              <a:avLst/>
              <a:gdLst>
                <a:gd name="T0" fmla="*/ 0 w 1"/>
                <a:gd name="T1" fmla="*/ 1 h 1"/>
                <a:gd name="T2" fmla="*/ 1 w 1"/>
                <a:gd name="T3" fmla="*/ 0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0"/>
                    <a:pt x="1" y="0"/>
                  </a:cubicBezTo>
                  <a:cubicBezTo>
                    <a:pt x="1" y="1"/>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5" name="Freeform 129"/>
            <p:cNvSpPr/>
            <p:nvPr/>
          </p:nvSpPr>
          <p:spPr bwMode="auto">
            <a:xfrm>
              <a:off x="5268" y="1646"/>
              <a:ext cx="91" cy="46"/>
            </a:xfrm>
            <a:custGeom>
              <a:avLst/>
              <a:gdLst>
                <a:gd name="T0" fmla="*/ 4 w 6"/>
                <a:gd name="T1" fmla="*/ 3 h 3"/>
                <a:gd name="T2" fmla="*/ 4 w 6"/>
                <a:gd name="T3" fmla="*/ 2 h 3"/>
                <a:gd name="T4" fmla="*/ 1 w 6"/>
                <a:gd name="T5" fmla="*/ 2 h 3"/>
                <a:gd name="T6" fmla="*/ 3 w 6"/>
                <a:gd name="T7" fmla="*/ 0 h 3"/>
                <a:gd name="T8" fmla="*/ 4 w 6"/>
                <a:gd name="T9" fmla="*/ 2 h 3"/>
                <a:gd name="T10" fmla="*/ 6 w 6"/>
                <a:gd name="T11" fmla="*/ 2 h 3"/>
                <a:gd name="T12" fmla="*/ 4 w 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4" y="3"/>
                  </a:moveTo>
                  <a:cubicBezTo>
                    <a:pt x="4" y="2"/>
                    <a:pt x="4" y="2"/>
                    <a:pt x="4" y="2"/>
                  </a:cubicBezTo>
                  <a:cubicBezTo>
                    <a:pt x="3" y="1"/>
                    <a:pt x="1" y="2"/>
                    <a:pt x="1" y="2"/>
                  </a:cubicBezTo>
                  <a:cubicBezTo>
                    <a:pt x="0" y="0"/>
                    <a:pt x="2" y="1"/>
                    <a:pt x="3" y="0"/>
                  </a:cubicBezTo>
                  <a:cubicBezTo>
                    <a:pt x="4" y="1"/>
                    <a:pt x="4" y="1"/>
                    <a:pt x="4" y="2"/>
                  </a:cubicBezTo>
                  <a:cubicBezTo>
                    <a:pt x="5" y="1"/>
                    <a:pt x="5" y="1"/>
                    <a:pt x="6"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6" name="Freeform 130"/>
            <p:cNvSpPr/>
            <p:nvPr/>
          </p:nvSpPr>
          <p:spPr bwMode="auto">
            <a:xfrm>
              <a:off x="5374" y="2061"/>
              <a:ext cx="15" cy="30"/>
            </a:xfrm>
            <a:custGeom>
              <a:avLst/>
              <a:gdLst>
                <a:gd name="T0" fmla="*/ 1 w 1"/>
                <a:gd name="T1" fmla="*/ 0 h 2"/>
                <a:gd name="T2" fmla="*/ 1 w 1"/>
                <a:gd name="T3" fmla="*/ 2 h 2"/>
                <a:gd name="T4" fmla="*/ 0 w 1"/>
                <a:gd name="T5" fmla="*/ 1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1"/>
                    <a:pt x="1" y="1"/>
                    <a:pt x="1" y="2"/>
                  </a:cubicBezTo>
                  <a:cubicBezTo>
                    <a:pt x="1" y="1"/>
                    <a:pt x="0" y="1"/>
                    <a:pt x="0" y="1"/>
                  </a:cubicBezTo>
                  <a:cubicBezTo>
                    <a:pt x="1" y="1"/>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7" name="Freeform 131"/>
            <p:cNvSpPr/>
            <p:nvPr/>
          </p:nvSpPr>
          <p:spPr bwMode="auto">
            <a:xfrm>
              <a:off x="5313" y="2444"/>
              <a:ext cx="137" cy="31"/>
            </a:xfrm>
            <a:custGeom>
              <a:avLst/>
              <a:gdLst>
                <a:gd name="T0" fmla="*/ 8 w 9"/>
                <a:gd name="T1" fmla="*/ 2 h 2"/>
                <a:gd name="T2" fmla="*/ 0 w 9"/>
                <a:gd name="T3" fmla="*/ 2 h 2"/>
                <a:gd name="T4" fmla="*/ 1 w 9"/>
                <a:gd name="T5" fmla="*/ 1 h 2"/>
                <a:gd name="T6" fmla="*/ 2 w 9"/>
                <a:gd name="T7" fmla="*/ 1 h 2"/>
                <a:gd name="T8" fmla="*/ 9 w 9"/>
                <a:gd name="T9" fmla="*/ 1 h 2"/>
                <a:gd name="T10" fmla="*/ 8 w 9"/>
                <a:gd name="T11" fmla="*/ 2 h 2"/>
              </a:gdLst>
              <a:ahLst/>
              <a:cxnLst>
                <a:cxn ang="0">
                  <a:pos x="T0" y="T1"/>
                </a:cxn>
                <a:cxn ang="0">
                  <a:pos x="T2" y="T3"/>
                </a:cxn>
                <a:cxn ang="0">
                  <a:pos x="T4" y="T5"/>
                </a:cxn>
                <a:cxn ang="0">
                  <a:pos x="T6" y="T7"/>
                </a:cxn>
                <a:cxn ang="0">
                  <a:pos x="T8" y="T9"/>
                </a:cxn>
                <a:cxn ang="0">
                  <a:pos x="T10" y="T11"/>
                </a:cxn>
              </a:cxnLst>
              <a:rect l="0" t="0" r="r" b="b"/>
              <a:pathLst>
                <a:path w="9" h="2">
                  <a:moveTo>
                    <a:pt x="8" y="2"/>
                  </a:moveTo>
                  <a:cubicBezTo>
                    <a:pt x="0" y="2"/>
                    <a:pt x="0" y="2"/>
                    <a:pt x="0" y="2"/>
                  </a:cubicBezTo>
                  <a:cubicBezTo>
                    <a:pt x="1" y="2"/>
                    <a:pt x="0" y="0"/>
                    <a:pt x="1" y="1"/>
                  </a:cubicBezTo>
                  <a:cubicBezTo>
                    <a:pt x="2" y="1"/>
                    <a:pt x="2" y="1"/>
                    <a:pt x="2" y="1"/>
                  </a:cubicBezTo>
                  <a:cubicBezTo>
                    <a:pt x="9" y="1"/>
                    <a:pt x="9" y="1"/>
                    <a:pt x="9"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8" name="Freeform 132"/>
            <p:cNvSpPr/>
            <p:nvPr/>
          </p:nvSpPr>
          <p:spPr bwMode="auto">
            <a:xfrm>
              <a:off x="5283" y="1892"/>
              <a:ext cx="91" cy="46"/>
            </a:xfrm>
            <a:custGeom>
              <a:avLst/>
              <a:gdLst>
                <a:gd name="T0" fmla="*/ 5 w 6"/>
                <a:gd name="T1" fmla="*/ 3 h 3"/>
                <a:gd name="T2" fmla="*/ 5 w 6"/>
                <a:gd name="T3" fmla="*/ 3 h 3"/>
                <a:gd name="T4" fmla="*/ 4 w 6"/>
                <a:gd name="T5" fmla="*/ 3 h 3"/>
                <a:gd name="T6" fmla="*/ 1 w 6"/>
                <a:gd name="T7" fmla="*/ 3 h 3"/>
                <a:gd name="T8" fmla="*/ 2 w 6"/>
                <a:gd name="T9" fmla="*/ 3 h 3"/>
                <a:gd name="T10" fmla="*/ 1 w 6"/>
                <a:gd name="T11" fmla="*/ 2 h 3"/>
                <a:gd name="T12" fmla="*/ 2 w 6"/>
                <a:gd name="T13" fmla="*/ 1 h 3"/>
                <a:gd name="T14" fmla="*/ 2 w 6"/>
                <a:gd name="T15" fmla="*/ 2 h 3"/>
                <a:gd name="T16" fmla="*/ 4 w 6"/>
                <a:gd name="T17" fmla="*/ 0 h 3"/>
                <a:gd name="T18" fmla="*/ 3 w 6"/>
                <a:gd name="T19" fmla="*/ 2 h 3"/>
                <a:gd name="T20" fmla="*/ 4 w 6"/>
                <a:gd name="T21" fmla="*/ 2 h 3"/>
                <a:gd name="T22" fmla="*/ 5 w 6"/>
                <a:gd name="T23" fmla="*/ 1 h 3"/>
                <a:gd name="T24" fmla="*/ 5 w 6"/>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3">
                  <a:moveTo>
                    <a:pt x="5" y="3"/>
                  </a:moveTo>
                  <a:cubicBezTo>
                    <a:pt x="5" y="3"/>
                    <a:pt x="6" y="3"/>
                    <a:pt x="5" y="3"/>
                  </a:cubicBezTo>
                  <a:cubicBezTo>
                    <a:pt x="5" y="2"/>
                    <a:pt x="4" y="3"/>
                    <a:pt x="4" y="3"/>
                  </a:cubicBezTo>
                  <a:cubicBezTo>
                    <a:pt x="1" y="3"/>
                    <a:pt x="1" y="3"/>
                    <a:pt x="1" y="3"/>
                  </a:cubicBezTo>
                  <a:cubicBezTo>
                    <a:pt x="1" y="3"/>
                    <a:pt x="1" y="3"/>
                    <a:pt x="2" y="3"/>
                  </a:cubicBezTo>
                  <a:cubicBezTo>
                    <a:pt x="1" y="2"/>
                    <a:pt x="1" y="2"/>
                    <a:pt x="1" y="2"/>
                  </a:cubicBezTo>
                  <a:cubicBezTo>
                    <a:pt x="0" y="2"/>
                    <a:pt x="2" y="2"/>
                    <a:pt x="2" y="1"/>
                  </a:cubicBezTo>
                  <a:cubicBezTo>
                    <a:pt x="2" y="2"/>
                    <a:pt x="2" y="2"/>
                    <a:pt x="2" y="2"/>
                  </a:cubicBezTo>
                  <a:cubicBezTo>
                    <a:pt x="2" y="0"/>
                    <a:pt x="4" y="1"/>
                    <a:pt x="4" y="0"/>
                  </a:cubicBezTo>
                  <a:cubicBezTo>
                    <a:pt x="4" y="0"/>
                    <a:pt x="3" y="1"/>
                    <a:pt x="3" y="2"/>
                  </a:cubicBezTo>
                  <a:cubicBezTo>
                    <a:pt x="3" y="2"/>
                    <a:pt x="3" y="2"/>
                    <a:pt x="4" y="2"/>
                  </a:cubicBezTo>
                  <a:cubicBezTo>
                    <a:pt x="4" y="2"/>
                    <a:pt x="5" y="1"/>
                    <a:pt x="5" y="1"/>
                  </a:cubicBezTo>
                  <a:cubicBezTo>
                    <a:pt x="6" y="2"/>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9" name="Freeform 133"/>
            <p:cNvSpPr/>
            <p:nvPr/>
          </p:nvSpPr>
          <p:spPr bwMode="auto">
            <a:xfrm>
              <a:off x="5329" y="1984"/>
              <a:ext cx="45" cy="0"/>
            </a:xfrm>
            <a:custGeom>
              <a:avLst/>
              <a:gdLst>
                <a:gd name="T0" fmla="*/ 45 w 45"/>
                <a:gd name="T1" fmla="*/ 0 w 45"/>
                <a:gd name="T2" fmla="*/ 45 w 45"/>
              </a:gdLst>
              <a:ahLst/>
              <a:cxnLst>
                <a:cxn ang="0">
                  <a:pos x="T0" y="0"/>
                </a:cxn>
                <a:cxn ang="0">
                  <a:pos x="T1" y="0"/>
                </a:cxn>
                <a:cxn ang="0">
                  <a:pos x="T2" y="0"/>
                </a:cxn>
              </a:cxnLst>
              <a:rect l="0" t="0" r="r" b="b"/>
              <a:pathLst>
                <a:path w="45">
                  <a:moveTo>
                    <a:pt x="45" y="0"/>
                  </a:move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0" name="Freeform 134"/>
            <p:cNvSpPr/>
            <p:nvPr/>
          </p:nvSpPr>
          <p:spPr bwMode="auto">
            <a:xfrm>
              <a:off x="5268" y="1247"/>
              <a:ext cx="15" cy="16"/>
            </a:xfrm>
            <a:custGeom>
              <a:avLst/>
              <a:gdLst>
                <a:gd name="T0" fmla="*/ 0 w 15"/>
                <a:gd name="T1" fmla="*/ 16 h 16"/>
                <a:gd name="T2" fmla="*/ 0 w 15"/>
                <a:gd name="T3" fmla="*/ 0 h 16"/>
                <a:gd name="T4" fmla="*/ 15 w 15"/>
                <a:gd name="T5" fmla="*/ 0 h 16"/>
                <a:gd name="T6" fmla="*/ 0 w 15"/>
                <a:gd name="T7" fmla="*/ 16 h 16"/>
                <a:gd name="T8" fmla="*/ 0 w 15"/>
                <a:gd name="T9" fmla="*/ 16 h 16"/>
              </a:gdLst>
              <a:ahLst/>
              <a:cxnLst>
                <a:cxn ang="0">
                  <a:pos x="T0" y="T1"/>
                </a:cxn>
                <a:cxn ang="0">
                  <a:pos x="T2" y="T3"/>
                </a:cxn>
                <a:cxn ang="0">
                  <a:pos x="T4" y="T5"/>
                </a:cxn>
                <a:cxn ang="0">
                  <a:pos x="T6" y="T7"/>
                </a:cxn>
                <a:cxn ang="0">
                  <a:pos x="T8" y="T9"/>
                </a:cxn>
              </a:cxnLst>
              <a:rect l="0" t="0" r="r" b="b"/>
              <a:pathLst>
                <a:path w="15" h="16">
                  <a:moveTo>
                    <a:pt x="0" y="16"/>
                  </a:moveTo>
                  <a:lnTo>
                    <a:pt x="0" y="0"/>
                  </a:ln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1" name="Freeform 135"/>
            <p:cNvSpPr/>
            <p:nvPr/>
          </p:nvSpPr>
          <p:spPr bwMode="auto">
            <a:xfrm>
              <a:off x="5344" y="2030"/>
              <a:ext cx="30" cy="31"/>
            </a:xfrm>
            <a:custGeom>
              <a:avLst/>
              <a:gdLst>
                <a:gd name="T0" fmla="*/ 1 w 2"/>
                <a:gd name="T1" fmla="*/ 1 h 2"/>
                <a:gd name="T2" fmla="*/ 0 w 2"/>
                <a:gd name="T3" fmla="*/ 2 h 2"/>
                <a:gd name="T4" fmla="*/ 0 w 2"/>
                <a:gd name="T5" fmla="*/ 0 h 2"/>
                <a:gd name="T6" fmla="*/ 2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0" y="2"/>
                    <a:pt x="0" y="2"/>
                    <a:pt x="0" y="2"/>
                  </a:cubicBezTo>
                  <a:cubicBezTo>
                    <a:pt x="0" y="0"/>
                    <a:pt x="0" y="0"/>
                    <a:pt x="0" y="0"/>
                  </a:cubicBezTo>
                  <a:cubicBezTo>
                    <a:pt x="2"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2" name="Freeform 136"/>
            <p:cNvSpPr/>
            <p:nvPr/>
          </p:nvSpPr>
          <p:spPr bwMode="auto">
            <a:xfrm>
              <a:off x="5329" y="1877"/>
              <a:ext cx="15" cy="0"/>
            </a:xfrm>
            <a:custGeom>
              <a:avLst/>
              <a:gdLst>
                <a:gd name="T0" fmla="*/ 15 w 15"/>
                <a:gd name="T1" fmla="*/ 0 w 15"/>
                <a:gd name="T2" fmla="*/ 15 w 15"/>
              </a:gdLst>
              <a:ahLst/>
              <a:cxnLst>
                <a:cxn ang="0">
                  <a:pos x="T0" y="0"/>
                </a:cxn>
                <a:cxn ang="0">
                  <a:pos x="T1" y="0"/>
                </a:cxn>
                <a:cxn ang="0">
                  <a:pos x="T2" y="0"/>
                </a:cxn>
              </a:cxnLst>
              <a:rect l="0" t="0" r="r" b="b"/>
              <a:pathLst>
                <a:path w="15">
                  <a:moveTo>
                    <a:pt x="15" y="0"/>
                  </a:move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3" name="Freeform 137"/>
            <p:cNvSpPr/>
            <p:nvPr/>
          </p:nvSpPr>
          <p:spPr bwMode="auto">
            <a:xfrm>
              <a:off x="5237" y="1263"/>
              <a:ext cx="16" cy="15"/>
            </a:xfrm>
            <a:custGeom>
              <a:avLst/>
              <a:gdLst>
                <a:gd name="T0" fmla="*/ 0 w 16"/>
                <a:gd name="T1" fmla="*/ 0 h 15"/>
                <a:gd name="T2" fmla="*/ 16 w 16"/>
                <a:gd name="T3" fmla="*/ 0 h 15"/>
                <a:gd name="T4" fmla="*/ 16 w 16"/>
                <a:gd name="T5" fmla="*/ 15 h 15"/>
                <a:gd name="T6" fmla="*/ 0 w 16"/>
                <a:gd name="T7" fmla="*/ 0 h 15"/>
              </a:gdLst>
              <a:ahLst/>
              <a:cxnLst>
                <a:cxn ang="0">
                  <a:pos x="T0" y="T1"/>
                </a:cxn>
                <a:cxn ang="0">
                  <a:pos x="T2" y="T3"/>
                </a:cxn>
                <a:cxn ang="0">
                  <a:pos x="T4" y="T5"/>
                </a:cxn>
                <a:cxn ang="0">
                  <a:pos x="T6" y="T7"/>
                </a:cxn>
              </a:cxnLst>
              <a:rect l="0" t="0" r="r" b="b"/>
              <a:pathLst>
                <a:path w="16" h="15">
                  <a:moveTo>
                    <a:pt x="0" y="0"/>
                  </a:moveTo>
                  <a:lnTo>
                    <a:pt x="16" y="0"/>
                  </a:lnTo>
                  <a:lnTo>
                    <a:pt x="16"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4" name="Freeform 138"/>
            <p:cNvSpPr/>
            <p:nvPr/>
          </p:nvSpPr>
          <p:spPr bwMode="auto">
            <a:xfrm>
              <a:off x="5237" y="3104"/>
              <a:ext cx="259" cy="108"/>
            </a:xfrm>
            <a:custGeom>
              <a:avLst/>
              <a:gdLst>
                <a:gd name="T0" fmla="*/ 4 w 17"/>
                <a:gd name="T1" fmla="*/ 2 h 7"/>
                <a:gd name="T2" fmla="*/ 0 w 17"/>
                <a:gd name="T3" fmla="*/ 0 h 7"/>
                <a:gd name="T4" fmla="*/ 17 w 17"/>
                <a:gd name="T5" fmla="*/ 5 h 7"/>
                <a:gd name="T6" fmla="*/ 4 w 17"/>
                <a:gd name="T7" fmla="*/ 2 h 7"/>
              </a:gdLst>
              <a:ahLst/>
              <a:cxnLst>
                <a:cxn ang="0">
                  <a:pos x="T0" y="T1"/>
                </a:cxn>
                <a:cxn ang="0">
                  <a:pos x="T2" y="T3"/>
                </a:cxn>
                <a:cxn ang="0">
                  <a:pos x="T4" y="T5"/>
                </a:cxn>
                <a:cxn ang="0">
                  <a:pos x="T6" y="T7"/>
                </a:cxn>
              </a:cxnLst>
              <a:rect l="0" t="0" r="r" b="b"/>
              <a:pathLst>
                <a:path w="17" h="7">
                  <a:moveTo>
                    <a:pt x="4" y="2"/>
                  </a:moveTo>
                  <a:cubicBezTo>
                    <a:pt x="0" y="0"/>
                    <a:pt x="0" y="0"/>
                    <a:pt x="0" y="0"/>
                  </a:cubicBezTo>
                  <a:cubicBezTo>
                    <a:pt x="4" y="1"/>
                    <a:pt x="11" y="4"/>
                    <a:pt x="17" y="5"/>
                  </a:cubicBezTo>
                  <a:cubicBezTo>
                    <a:pt x="12" y="7"/>
                    <a:pt x="8" y="3"/>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5" name="Freeform 139"/>
            <p:cNvSpPr/>
            <p:nvPr/>
          </p:nvSpPr>
          <p:spPr bwMode="auto">
            <a:xfrm>
              <a:off x="5359" y="2475"/>
              <a:ext cx="30" cy="46"/>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1" y="2"/>
                    <a:pt x="2" y="0"/>
                    <a:pt x="2" y="2"/>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6" name="Freeform 140"/>
            <p:cNvSpPr/>
            <p:nvPr/>
          </p:nvSpPr>
          <p:spPr bwMode="auto">
            <a:xfrm>
              <a:off x="5192" y="1278"/>
              <a:ext cx="30" cy="46"/>
            </a:xfrm>
            <a:custGeom>
              <a:avLst/>
              <a:gdLst>
                <a:gd name="T0" fmla="*/ 0 w 2"/>
                <a:gd name="T1" fmla="*/ 1 h 3"/>
                <a:gd name="T2" fmla="*/ 2 w 2"/>
                <a:gd name="T3" fmla="*/ 2 h 3"/>
                <a:gd name="T4" fmla="*/ 2 w 2"/>
                <a:gd name="T5" fmla="*/ 3 h 3"/>
                <a:gd name="T6" fmla="*/ 2 w 2"/>
                <a:gd name="T7" fmla="*/ 2 h 3"/>
                <a:gd name="T8" fmla="*/ 0 w 2"/>
                <a:gd name="T9" fmla="*/ 0 h 3"/>
                <a:gd name="T10" fmla="*/ 2 w 2"/>
                <a:gd name="T11" fmla="*/ 0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cubicBezTo>
                    <a:pt x="1" y="1"/>
                    <a:pt x="2" y="1"/>
                    <a:pt x="2" y="2"/>
                  </a:cubicBezTo>
                  <a:cubicBezTo>
                    <a:pt x="2" y="3"/>
                    <a:pt x="2" y="3"/>
                    <a:pt x="2" y="3"/>
                  </a:cubicBezTo>
                  <a:cubicBezTo>
                    <a:pt x="2" y="2"/>
                    <a:pt x="2" y="2"/>
                    <a:pt x="2" y="2"/>
                  </a:cubicBezTo>
                  <a:cubicBezTo>
                    <a:pt x="1" y="2"/>
                    <a:pt x="0" y="1"/>
                    <a:pt x="0" y="0"/>
                  </a:cubicBezTo>
                  <a:cubicBezTo>
                    <a:pt x="2" y="0"/>
                    <a:pt x="2" y="0"/>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7" name="Freeform 141"/>
            <p:cNvSpPr/>
            <p:nvPr/>
          </p:nvSpPr>
          <p:spPr bwMode="auto">
            <a:xfrm>
              <a:off x="5253" y="2015"/>
              <a:ext cx="76" cy="46"/>
            </a:xfrm>
            <a:custGeom>
              <a:avLst/>
              <a:gdLst>
                <a:gd name="T0" fmla="*/ 2 w 5"/>
                <a:gd name="T1" fmla="*/ 2 h 3"/>
                <a:gd name="T2" fmla="*/ 1 w 5"/>
                <a:gd name="T3" fmla="*/ 2 h 3"/>
                <a:gd name="T4" fmla="*/ 0 w 5"/>
                <a:gd name="T5" fmla="*/ 2 h 3"/>
                <a:gd name="T6" fmla="*/ 2 w 5"/>
                <a:gd name="T7" fmla="*/ 0 h 3"/>
                <a:gd name="T8" fmla="*/ 3 w 5"/>
                <a:gd name="T9" fmla="*/ 1 h 3"/>
                <a:gd name="T10" fmla="*/ 5 w 5"/>
                <a:gd name="T11" fmla="*/ 2 h 3"/>
                <a:gd name="T12" fmla="*/ 2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2"/>
                  </a:moveTo>
                  <a:cubicBezTo>
                    <a:pt x="2" y="2"/>
                    <a:pt x="2" y="2"/>
                    <a:pt x="1" y="2"/>
                  </a:cubicBezTo>
                  <a:cubicBezTo>
                    <a:pt x="0" y="1"/>
                    <a:pt x="1" y="3"/>
                    <a:pt x="0" y="2"/>
                  </a:cubicBezTo>
                  <a:cubicBezTo>
                    <a:pt x="0" y="2"/>
                    <a:pt x="1" y="1"/>
                    <a:pt x="2" y="0"/>
                  </a:cubicBezTo>
                  <a:cubicBezTo>
                    <a:pt x="2" y="1"/>
                    <a:pt x="2" y="1"/>
                    <a:pt x="3" y="1"/>
                  </a:cubicBezTo>
                  <a:cubicBezTo>
                    <a:pt x="4" y="1"/>
                    <a:pt x="4" y="1"/>
                    <a:pt x="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8" name="Freeform 142"/>
            <p:cNvSpPr/>
            <p:nvPr/>
          </p:nvSpPr>
          <p:spPr bwMode="auto">
            <a:xfrm>
              <a:off x="5146" y="1585"/>
              <a:ext cx="122" cy="31"/>
            </a:xfrm>
            <a:custGeom>
              <a:avLst/>
              <a:gdLst>
                <a:gd name="T0" fmla="*/ 0 w 8"/>
                <a:gd name="T1" fmla="*/ 1 h 2"/>
                <a:gd name="T2" fmla="*/ 8 w 8"/>
                <a:gd name="T3" fmla="*/ 0 h 2"/>
                <a:gd name="T4" fmla="*/ 0 w 8"/>
                <a:gd name="T5" fmla="*/ 1 h 2"/>
              </a:gdLst>
              <a:ahLst/>
              <a:cxnLst>
                <a:cxn ang="0">
                  <a:pos x="T0" y="T1"/>
                </a:cxn>
                <a:cxn ang="0">
                  <a:pos x="T2" y="T3"/>
                </a:cxn>
                <a:cxn ang="0">
                  <a:pos x="T4" y="T5"/>
                </a:cxn>
              </a:cxnLst>
              <a:rect l="0" t="0" r="r" b="b"/>
              <a:pathLst>
                <a:path w="8" h="2">
                  <a:moveTo>
                    <a:pt x="0" y="1"/>
                  </a:moveTo>
                  <a:cubicBezTo>
                    <a:pt x="8" y="0"/>
                    <a:pt x="8" y="0"/>
                    <a:pt x="8" y="0"/>
                  </a:cubicBezTo>
                  <a:cubicBezTo>
                    <a:pt x="6" y="2"/>
                    <a:pt x="3"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9" name="Freeform 143"/>
            <p:cNvSpPr/>
            <p:nvPr/>
          </p:nvSpPr>
          <p:spPr bwMode="auto">
            <a:xfrm>
              <a:off x="5374" y="2721"/>
              <a:ext cx="30" cy="15"/>
            </a:xfrm>
            <a:custGeom>
              <a:avLst/>
              <a:gdLst>
                <a:gd name="T0" fmla="*/ 0 w 30"/>
                <a:gd name="T1" fmla="*/ 0 h 15"/>
                <a:gd name="T2" fmla="*/ 30 w 30"/>
                <a:gd name="T3" fmla="*/ 15 h 15"/>
                <a:gd name="T4" fmla="*/ 0 w 30"/>
                <a:gd name="T5" fmla="*/ 15 h 15"/>
                <a:gd name="T6" fmla="*/ 0 w 30"/>
                <a:gd name="T7" fmla="*/ 0 h 15"/>
              </a:gdLst>
              <a:ahLst/>
              <a:cxnLst>
                <a:cxn ang="0">
                  <a:pos x="T0" y="T1"/>
                </a:cxn>
                <a:cxn ang="0">
                  <a:pos x="T2" y="T3"/>
                </a:cxn>
                <a:cxn ang="0">
                  <a:pos x="T4" y="T5"/>
                </a:cxn>
                <a:cxn ang="0">
                  <a:pos x="T6" y="T7"/>
                </a:cxn>
              </a:cxnLst>
              <a:rect l="0" t="0" r="r" b="b"/>
              <a:pathLst>
                <a:path w="30" h="15">
                  <a:moveTo>
                    <a:pt x="0" y="0"/>
                  </a:moveTo>
                  <a:lnTo>
                    <a:pt x="30"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0" name="Freeform 144"/>
            <p:cNvSpPr/>
            <p:nvPr/>
          </p:nvSpPr>
          <p:spPr bwMode="auto">
            <a:xfrm>
              <a:off x="5177" y="1646"/>
              <a:ext cx="91" cy="46"/>
            </a:xfrm>
            <a:custGeom>
              <a:avLst/>
              <a:gdLst>
                <a:gd name="T0" fmla="*/ 6 w 6"/>
                <a:gd name="T1" fmla="*/ 2 h 3"/>
                <a:gd name="T2" fmla="*/ 2 w 6"/>
                <a:gd name="T3" fmla="*/ 2 h 3"/>
                <a:gd name="T4" fmla="*/ 0 w 6"/>
                <a:gd name="T5" fmla="*/ 3 h 3"/>
                <a:gd name="T6" fmla="*/ 0 w 6"/>
                <a:gd name="T7" fmla="*/ 2 h 3"/>
                <a:gd name="T8" fmla="*/ 6 w 6"/>
                <a:gd name="T9" fmla="*/ 0 h 3"/>
                <a:gd name="T10" fmla="*/ 5 w 6"/>
                <a:gd name="T11" fmla="*/ 2 h 3"/>
                <a:gd name="T12" fmla="*/ 6 w 6"/>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2"/>
                  </a:moveTo>
                  <a:cubicBezTo>
                    <a:pt x="4" y="3"/>
                    <a:pt x="3" y="2"/>
                    <a:pt x="2" y="2"/>
                  </a:cubicBezTo>
                  <a:cubicBezTo>
                    <a:pt x="2" y="3"/>
                    <a:pt x="1" y="3"/>
                    <a:pt x="0" y="3"/>
                  </a:cubicBezTo>
                  <a:cubicBezTo>
                    <a:pt x="0" y="2"/>
                    <a:pt x="0" y="2"/>
                    <a:pt x="0" y="2"/>
                  </a:cubicBezTo>
                  <a:cubicBezTo>
                    <a:pt x="1" y="3"/>
                    <a:pt x="4" y="1"/>
                    <a:pt x="6" y="0"/>
                  </a:cubicBezTo>
                  <a:cubicBezTo>
                    <a:pt x="5" y="2"/>
                    <a:pt x="5" y="2"/>
                    <a:pt x="5"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1" name="Freeform 145"/>
            <p:cNvSpPr/>
            <p:nvPr/>
          </p:nvSpPr>
          <p:spPr bwMode="auto">
            <a:xfrm>
              <a:off x="5268" y="1953"/>
              <a:ext cx="30" cy="16"/>
            </a:xfrm>
            <a:custGeom>
              <a:avLst/>
              <a:gdLst>
                <a:gd name="T0" fmla="*/ 1 w 2"/>
                <a:gd name="T1" fmla="*/ 1 h 1"/>
                <a:gd name="T2" fmla="*/ 1 w 2"/>
                <a:gd name="T3" fmla="*/ 1 h 1"/>
                <a:gd name="T4" fmla="*/ 0 w 2"/>
                <a:gd name="T5" fmla="*/ 1 h 1"/>
                <a:gd name="T6" fmla="*/ 2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0" y="1"/>
                    <a:pt x="0" y="1"/>
                    <a:pt x="0" y="1"/>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2" name="Freeform 146"/>
            <p:cNvSpPr/>
            <p:nvPr/>
          </p:nvSpPr>
          <p:spPr bwMode="auto">
            <a:xfrm>
              <a:off x="5237" y="1984"/>
              <a:ext cx="61" cy="15"/>
            </a:xfrm>
            <a:custGeom>
              <a:avLst/>
              <a:gdLst>
                <a:gd name="T0" fmla="*/ 61 w 61"/>
                <a:gd name="T1" fmla="*/ 0 h 15"/>
                <a:gd name="T2" fmla="*/ 61 w 61"/>
                <a:gd name="T3" fmla="*/ 0 h 15"/>
                <a:gd name="T4" fmla="*/ 0 w 61"/>
                <a:gd name="T5" fmla="*/ 15 h 15"/>
                <a:gd name="T6" fmla="*/ 0 w 61"/>
                <a:gd name="T7" fmla="*/ 0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 name="Freeform 147"/>
            <p:cNvSpPr/>
            <p:nvPr/>
          </p:nvSpPr>
          <p:spPr bwMode="auto">
            <a:xfrm>
              <a:off x="5070" y="1861"/>
              <a:ext cx="213" cy="92"/>
            </a:xfrm>
            <a:custGeom>
              <a:avLst/>
              <a:gdLst>
                <a:gd name="T0" fmla="*/ 13 w 14"/>
                <a:gd name="T1" fmla="*/ 4 h 6"/>
                <a:gd name="T2" fmla="*/ 7 w 14"/>
                <a:gd name="T3" fmla="*/ 4 h 6"/>
                <a:gd name="T4" fmla="*/ 9 w 14"/>
                <a:gd name="T5" fmla="*/ 3 h 6"/>
                <a:gd name="T6" fmla="*/ 6 w 14"/>
                <a:gd name="T7" fmla="*/ 5 h 6"/>
                <a:gd name="T8" fmla="*/ 3 w 14"/>
                <a:gd name="T9" fmla="*/ 5 h 6"/>
                <a:gd name="T10" fmla="*/ 3 w 14"/>
                <a:gd name="T11" fmla="*/ 3 h 6"/>
                <a:gd name="T12" fmla="*/ 1 w 14"/>
                <a:gd name="T13" fmla="*/ 5 h 6"/>
                <a:gd name="T14" fmla="*/ 1 w 14"/>
                <a:gd name="T15" fmla="*/ 5 h 6"/>
                <a:gd name="T16" fmla="*/ 1 w 14"/>
                <a:gd name="T17" fmla="*/ 3 h 6"/>
                <a:gd name="T18" fmla="*/ 0 w 14"/>
                <a:gd name="T19" fmla="*/ 3 h 6"/>
                <a:gd name="T20" fmla="*/ 6 w 14"/>
                <a:gd name="T21" fmla="*/ 2 h 6"/>
                <a:gd name="T22" fmla="*/ 4 w 14"/>
                <a:gd name="T23" fmla="*/ 1 h 6"/>
                <a:gd name="T24" fmla="*/ 9 w 14"/>
                <a:gd name="T25" fmla="*/ 1 h 6"/>
                <a:gd name="T26" fmla="*/ 7 w 14"/>
                <a:gd name="T27" fmla="*/ 2 h 6"/>
                <a:gd name="T28" fmla="*/ 10 w 14"/>
                <a:gd name="T29" fmla="*/ 3 h 6"/>
                <a:gd name="T30" fmla="*/ 14 w 14"/>
                <a:gd name="T31" fmla="*/ 2 h 6"/>
                <a:gd name="T32" fmla="*/ 13 w 14"/>
                <a:gd name="T33" fmla="*/ 2 h 6"/>
                <a:gd name="T34" fmla="*/ 13 w 14"/>
                <a:gd name="T3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6">
                  <a:moveTo>
                    <a:pt x="13" y="4"/>
                  </a:moveTo>
                  <a:cubicBezTo>
                    <a:pt x="11" y="5"/>
                    <a:pt x="9" y="5"/>
                    <a:pt x="7" y="4"/>
                  </a:cubicBezTo>
                  <a:cubicBezTo>
                    <a:pt x="8" y="4"/>
                    <a:pt x="8" y="3"/>
                    <a:pt x="9" y="3"/>
                  </a:cubicBezTo>
                  <a:cubicBezTo>
                    <a:pt x="7" y="2"/>
                    <a:pt x="6" y="4"/>
                    <a:pt x="6" y="5"/>
                  </a:cubicBezTo>
                  <a:cubicBezTo>
                    <a:pt x="5" y="5"/>
                    <a:pt x="4" y="3"/>
                    <a:pt x="3" y="5"/>
                  </a:cubicBezTo>
                  <a:cubicBezTo>
                    <a:pt x="3" y="4"/>
                    <a:pt x="3" y="4"/>
                    <a:pt x="3" y="3"/>
                  </a:cubicBezTo>
                  <a:cubicBezTo>
                    <a:pt x="3" y="4"/>
                    <a:pt x="1" y="6"/>
                    <a:pt x="1" y="5"/>
                  </a:cubicBezTo>
                  <a:cubicBezTo>
                    <a:pt x="1" y="5"/>
                    <a:pt x="1" y="5"/>
                    <a:pt x="1" y="5"/>
                  </a:cubicBezTo>
                  <a:cubicBezTo>
                    <a:pt x="2" y="4"/>
                    <a:pt x="1" y="4"/>
                    <a:pt x="1" y="3"/>
                  </a:cubicBezTo>
                  <a:cubicBezTo>
                    <a:pt x="0" y="3"/>
                    <a:pt x="0" y="3"/>
                    <a:pt x="0" y="3"/>
                  </a:cubicBezTo>
                  <a:cubicBezTo>
                    <a:pt x="6" y="2"/>
                    <a:pt x="6" y="2"/>
                    <a:pt x="6" y="2"/>
                  </a:cubicBezTo>
                  <a:cubicBezTo>
                    <a:pt x="4" y="1"/>
                    <a:pt x="4" y="1"/>
                    <a:pt x="4" y="1"/>
                  </a:cubicBezTo>
                  <a:cubicBezTo>
                    <a:pt x="9" y="1"/>
                    <a:pt x="9" y="1"/>
                    <a:pt x="9" y="1"/>
                  </a:cubicBezTo>
                  <a:cubicBezTo>
                    <a:pt x="8" y="2"/>
                    <a:pt x="8" y="1"/>
                    <a:pt x="7" y="2"/>
                  </a:cubicBezTo>
                  <a:cubicBezTo>
                    <a:pt x="7" y="4"/>
                    <a:pt x="9" y="2"/>
                    <a:pt x="10" y="3"/>
                  </a:cubicBezTo>
                  <a:cubicBezTo>
                    <a:pt x="9" y="0"/>
                    <a:pt x="13" y="3"/>
                    <a:pt x="14" y="2"/>
                  </a:cubicBezTo>
                  <a:cubicBezTo>
                    <a:pt x="13" y="2"/>
                    <a:pt x="13" y="2"/>
                    <a:pt x="13" y="2"/>
                  </a:cubicBez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 name="Freeform 148"/>
            <p:cNvSpPr/>
            <p:nvPr/>
          </p:nvSpPr>
          <p:spPr bwMode="auto">
            <a:xfrm>
              <a:off x="5146" y="2690"/>
              <a:ext cx="243" cy="77"/>
            </a:xfrm>
            <a:custGeom>
              <a:avLst/>
              <a:gdLst>
                <a:gd name="T0" fmla="*/ 0 w 16"/>
                <a:gd name="T1" fmla="*/ 5 h 5"/>
                <a:gd name="T2" fmla="*/ 16 w 16"/>
                <a:gd name="T3" fmla="*/ 0 h 5"/>
                <a:gd name="T4" fmla="*/ 0 w 16"/>
                <a:gd name="T5" fmla="*/ 5 h 5"/>
              </a:gdLst>
              <a:ahLst/>
              <a:cxnLst>
                <a:cxn ang="0">
                  <a:pos x="T0" y="T1"/>
                </a:cxn>
                <a:cxn ang="0">
                  <a:pos x="T2" y="T3"/>
                </a:cxn>
                <a:cxn ang="0">
                  <a:pos x="T4" y="T5"/>
                </a:cxn>
              </a:cxnLst>
              <a:rect l="0" t="0" r="r" b="b"/>
              <a:pathLst>
                <a:path w="16" h="5">
                  <a:moveTo>
                    <a:pt x="0" y="5"/>
                  </a:moveTo>
                  <a:cubicBezTo>
                    <a:pt x="5" y="4"/>
                    <a:pt x="10" y="0"/>
                    <a:pt x="16" y="0"/>
                  </a:cubicBezTo>
                  <a:cubicBezTo>
                    <a:pt x="10" y="1"/>
                    <a:pt x="6"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 name="Freeform 149"/>
            <p:cNvSpPr/>
            <p:nvPr/>
          </p:nvSpPr>
          <p:spPr bwMode="auto">
            <a:xfrm>
              <a:off x="5344" y="2506"/>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 name="Freeform 150"/>
            <p:cNvSpPr/>
            <p:nvPr/>
          </p:nvSpPr>
          <p:spPr bwMode="auto">
            <a:xfrm>
              <a:off x="5192" y="1401"/>
              <a:ext cx="30" cy="15"/>
            </a:xfrm>
            <a:custGeom>
              <a:avLst/>
              <a:gdLst>
                <a:gd name="T0" fmla="*/ 15 w 30"/>
                <a:gd name="T1" fmla="*/ 0 h 15"/>
                <a:gd name="T2" fmla="*/ 30 w 30"/>
                <a:gd name="T3" fmla="*/ 0 h 15"/>
                <a:gd name="T4" fmla="*/ 0 w 30"/>
                <a:gd name="T5" fmla="*/ 15 h 15"/>
                <a:gd name="T6" fmla="*/ 0 w 30"/>
                <a:gd name="T7" fmla="*/ 0 h 15"/>
                <a:gd name="T8" fmla="*/ 15 w 30"/>
                <a:gd name="T9" fmla="*/ 0 h 15"/>
              </a:gdLst>
              <a:ahLst/>
              <a:cxnLst>
                <a:cxn ang="0">
                  <a:pos x="T0" y="T1"/>
                </a:cxn>
                <a:cxn ang="0">
                  <a:pos x="T2" y="T3"/>
                </a:cxn>
                <a:cxn ang="0">
                  <a:pos x="T4" y="T5"/>
                </a:cxn>
                <a:cxn ang="0">
                  <a:pos x="T6" y="T7"/>
                </a:cxn>
                <a:cxn ang="0">
                  <a:pos x="T8" y="T9"/>
                </a:cxn>
              </a:cxnLst>
              <a:rect l="0" t="0" r="r" b="b"/>
              <a:pathLst>
                <a:path w="30" h="15">
                  <a:moveTo>
                    <a:pt x="15" y="0"/>
                  </a:moveTo>
                  <a:lnTo>
                    <a:pt x="30"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 name="Freeform 151"/>
            <p:cNvSpPr/>
            <p:nvPr/>
          </p:nvSpPr>
          <p:spPr bwMode="auto">
            <a:xfrm>
              <a:off x="5146" y="1293"/>
              <a:ext cx="31" cy="16"/>
            </a:xfrm>
            <a:custGeom>
              <a:avLst/>
              <a:gdLst>
                <a:gd name="T0" fmla="*/ 0 w 31"/>
                <a:gd name="T1" fmla="*/ 16 h 16"/>
                <a:gd name="T2" fmla="*/ 31 w 31"/>
                <a:gd name="T3" fmla="*/ 0 h 16"/>
                <a:gd name="T4" fmla="*/ 15 w 31"/>
                <a:gd name="T5" fmla="*/ 0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 name="Freeform 152"/>
            <p:cNvSpPr/>
            <p:nvPr/>
          </p:nvSpPr>
          <p:spPr bwMode="auto">
            <a:xfrm>
              <a:off x="5283" y="2322"/>
              <a:ext cx="15" cy="3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2"/>
                    <a:pt x="0" y="0"/>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 name="Freeform 153"/>
            <p:cNvSpPr/>
            <p:nvPr/>
          </p:nvSpPr>
          <p:spPr bwMode="auto">
            <a:xfrm>
              <a:off x="5222" y="2506"/>
              <a:ext cx="107" cy="31"/>
            </a:xfrm>
            <a:custGeom>
              <a:avLst/>
              <a:gdLst>
                <a:gd name="T0" fmla="*/ 7 w 7"/>
                <a:gd name="T1" fmla="*/ 2 h 2"/>
                <a:gd name="T2" fmla="*/ 3 w 7"/>
                <a:gd name="T3" fmla="*/ 1 h 2"/>
                <a:gd name="T4" fmla="*/ 3 w 7"/>
                <a:gd name="T5" fmla="*/ 2 h 2"/>
                <a:gd name="T6" fmla="*/ 0 w 7"/>
                <a:gd name="T7" fmla="*/ 1 h 2"/>
                <a:gd name="T8" fmla="*/ 1 w 7"/>
                <a:gd name="T9" fmla="*/ 1 h 2"/>
                <a:gd name="T10" fmla="*/ 2 w 7"/>
                <a:gd name="T11" fmla="*/ 2 h 2"/>
                <a:gd name="T12" fmla="*/ 4 w 7"/>
                <a:gd name="T13" fmla="*/ 1 h 2"/>
                <a:gd name="T14" fmla="*/ 7 w 7"/>
                <a:gd name="T15" fmla="*/ 1 h 2"/>
                <a:gd name="T16" fmla="*/ 7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7" y="2"/>
                  </a:moveTo>
                  <a:cubicBezTo>
                    <a:pt x="6" y="1"/>
                    <a:pt x="4" y="2"/>
                    <a:pt x="3" y="1"/>
                  </a:cubicBezTo>
                  <a:cubicBezTo>
                    <a:pt x="3" y="2"/>
                    <a:pt x="3" y="2"/>
                    <a:pt x="3" y="2"/>
                  </a:cubicBezTo>
                  <a:cubicBezTo>
                    <a:pt x="2" y="1"/>
                    <a:pt x="0" y="2"/>
                    <a:pt x="0" y="1"/>
                  </a:cubicBezTo>
                  <a:cubicBezTo>
                    <a:pt x="0" y="1"/>
                    <a:pt x="1" y="1"/>
                    <a:pt x="1" y="1"/>
                  </a:cubicBezTo>
                  <a:cubicBezTo>
                    <a:pt x="1" y="1"/>
                    <a:pt x="2" y="1"/>
                    <a:pt x="2" y="2"/>
                  </a:cubicBezTo>
                  <a:cubicBezTo>
                    <a:pt x="2" y="0"/>
                    <a:pt x="4" y="1"/>
                    <a:pt x="4" y="1"/>
                  </a:cubicBezTo>
                  <a:cubicBezTo>
                    <a:pt x="5" y="1"/>
                    <a:pt x="6" y="1"/>
                    <a:pt x="7" y="1"/>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 name="Freeform 154"/>
            <p:cNvSpPr/>
            <p:nvPr/>
          </p:nvSpPr>
          <p:spPr bwMode="auto">
            <a:xfrm>
              <a:off x="5131" y="1447"/>
              <a:ext cx="46" cy="31"/>
            </a:xfrm>
            <a:custGeom>
              <a:avLst/>
              <a:gdLst>
                <a:gd name="T0" fmla="*/ 0 w 3"/>
                <a:gd name="T1" fmla="*/ 2 h 2"/>
                <a:gd name="T2" fmla="*/ 3 w 3"/>
                <a:gd name="T3" fmla="*/ 2 h 2"/>
                <a:gd name="T4" fmla="*/ 0 w 3"/>
                <a:gd name="T5" fmla="*/ 2 h 2"/>
              </a:gdLst>
              <a:ahLst/>
              <a:cxnLst>
                <a:cxn ang="0">
                  <a:pos x="T0" y="T1"/>
                </a:cxn>
                <a:cxn ang="0">
                  <a:pos x="T2" y="T3"/>
                </a:cxn>
                <a:cxn ang="0">
                  <a:pos x="T4" y="T5"/>
                </a:cxn>
              </a:cxnLst>
              <a:rect l="0" t="0" r="r" b="b"/>
              <a:pathLst>
                <a:path w="3" h="2">
                  <a:moveTo>
                    <a:pt x="0" y="2"/>
                  </a:moveTo>
                  <a:cubicBezTo>
                    <a:pt x="1" y="2"/>
                    <a:pt x="2" y="0"/>
                    <a:pt x="3"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 name="Freeform 155"/>
            <p:cNvSpPr/>
            <p:nvPr/>
          </p:nvSpPr>
          <p:spPr bwMode="auto">
            <a:xfrm>
              <a:off x="5177" y="1938"/>
              <a:ext cx="45" cy="61"/>
            </a:xfrm>
            <a:custGeom>
              <a:avLst/>
              <a:gdLst>
                <a:gd name="T0" fmla="*/ 0 w 3"/>
                <a:gd name="T1" fmla="*/ 3 h 4"/>
                <a:gd name="T2" fmla="*/ 3 w 3"/>
                <a:gd name="T3" fmla="*/ 1 h 4"/>
                <a:gd name="T4" fmla="*/ 0 w 3"/>
                <a:gd name="T5" fmla="*/ 1 h 4"/>
                <a:gd name="T6" fmla="*/ 3 w 3"/>
                <a:gd name="T7" fmla="*/ 1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2"/>
                    <a:pt x="3" y="1"/>
                  </a:cubicBezTo>
                  <a:cubicBezTo>
                    <a:pt x="2" y="1"/>
                    <a:pt x="1" y="0"/>
                    <a:pt x="0" y="1"/>
                  </a:cubicBezTo>
                  <a:cubicBezTo>
                    <a:pt x="1" y="1"/>
                    <a:pt x="3" y="0"/>
                    <a:pt x="3" y="1"/>
                  </a:cubicBezTo>
                  <a:cubicBezTo>
                    <a:pt x="3" y="4"/>
                    <a:pt x="1"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 name="Freeform 156"/>
            <p:cNvSpPr/>
            <p:nvPr/>
          </p:nvSpPr>
          <p:spPr bwMode="auto">
            <a:xfrm>
              <a:off x="5192" y="2199"/>
              <a:ext cx="45"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0" y="0"/>
                    <a:pt x="2" y="2"/>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3" name="Freeform 157"/>
            <p:cNvSpPr/>
            <p:nvPr/>
          </p:nvSpPr>
          <p:spPr bwMode="auto">
            <a:xfrm>
              <a:off x="5313" y="3043"/>
              <a:ext cx="31" cy="15"/>
            </a:xfrm>
            <a:custGeom>
              <a:avLst/>
              <a:gdLst>
                <a:gd name="T0" fmla="*/ 2 w 2"/>
                <a:gd name="T1" fmla="*/ 1 h 1"/>
                <a:gd name="T2" fmla="*/ 0 w 2"/>
                <a:gd name="T3" fmla="*/ 1 h 1"/>
                <a:gd name="T4" fmla="*/ 2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0" y="1"/>
                    <a:pt x="0" y="1"/>
                    <a:pt x="0" y="1"/>
                  </a:cubicBezTo>
                  <a:cubicBezTo>
                    <a:pt x="0" y="0"/>
                    <a:pt x="1" y="1"/>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4" name="Freeform 158"/>
            <p:cNvSpPr/>
            <p:nvPr/>
          </p:nvSpPr>
          <p:spPr bwMode="auto">
            <a:xfrm>
              <a:off x="5070" y="1217"/>
              <a:ext cx="31" cy="15"/>
            </a:xfrm>
            <a:custGeom>
              <a:avLst/>
              <a:gdLst>
                <a:gd name="T0" fmla="*/ 31 w 31"/>
                <a:gd name="T1" fmla="*/ 0 h 15"/>
                <a:gd name="T2" fmla="*/ 31 w 31"/>
                <a:gd name="T3" fmla="*/ 0 h 15"/>
                <a:gd name="T4" fmla="*/ 0 w 31"/>
                <a:gd name="T5" fmla="*/ 15 h 15"/>
                <a:gd name="T6" fmla="*/ 0 w 31"/>
                <a:gd name="T7" fmla="*/ 0 h 15"/>
                <a:gd name="T8" fmla="*/ 31 w 31"/>
                <a:gd name="T9" fmla="*/ 0 h 15"/>
              </a:gdLst>
              <a:ahLst/>
              <a:cxnLst>
                <a:cxn ang="0">
                  <a:pos x="T0" y="T1"/>
                </a:cxn>
                <a:cxn ang="0">
                  <a:pos x="T2" y="T3"/>
                </a:cxn>
                <a:cxn ang="0">
                  <a:pos x="T4" y="T5"/>
                </a:cxn>
                <a:cxn ang="0">
                  <a:pos x="T6" y="T7"/>
                </a:cxn>
                <a:cxn ang="0">
                  <a:pos x="T8" y="T9"/>
                </a:cxn>
              </a:cxnLst>
              <a:rect l="0" t="0" r="r" b="b"/>
              <a:pathLst>
                <a:path w="31" h="15">
                  <a:moveTo>
                    <a:pt x="31" y="0"/>
                  </a:moveTo>
                  <a:lnTo>
                    <a:pt x="31" y="0"/>
                  </a:lnTo>
                  <a:lnTo>
                    <a:pt x="0" y="15"/>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5" name="Rectangle 159"/>
            <p:cNvSpPr>
              <a:spLocks noChangeArrowheads="1"/>
            </p:cNvSpPr>
            <p:nvPr/>
          </p:nvSpPr>
          <p:spPr bwMode="auto">
            <a:xfrm>
              <a:off x="5070" y="1171"/>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6" name="Freeform 160"/>
            <p:cNvSpPr/>
            <p:nvPr/>
          </p:nvSpPr>
          <p:spPr bwMode="auto">
            <a:xfrm>
              <a:off x="5161" y="1677"/>
              <a:ext cx="0" cy="31"/>
            </a:xfrm>
            <a:custGeom>
              <a:avLst/>
              <a:gdLst>
                <a:gd name="T0" fmla="*/ 0 h 31"/>
                <a:gd name="T1" fmla="*/ 31 h 31"/>
                <a:gd name="T2" fmla="*/ 0 h 31"/>
              </a:gdLst>
              <a:ahLst/>
              <a:cxnLst>
                <a:cxn ang="0">
                  <a:pos x="0" y="T0"/>
                </a:cxn>
                <a:cxn ang="0">
                  <a:pos x="0" y="T1"/>
                </a:cxn>
                <a:cxn ang="0">
                  <a:pos x="0" y="T2"/>
                </a:cxn>
              </a:cxnLst>
              <a:rect l="0" t="0" r="r" b="b"/>
              <a:pathLst>
                <a:path h="31">
                  <a:moveTo>
                    <a:pt x="0" y="0"/>
                  </a:moveTo>
                  <a:lnTo>
                    <a:pt x="0"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7" name="Freeform 161"/>
            <p:cNvSpPr/>
            <p:nvPr/>
          </p:nvSpPr>
          <p:spPr bwMode="auto">
            <a:xfrm>
              <a:off x="3566" y="1831"/>
              <a:ext cx="1641" cy="445"/>
            </a:xfrm>
            <a:custGeom>
              <a:avLst/>
              <a:gdLst>
                <a:gd name="T0" fmla="*/ 106 w 108"/>
                <a:gd name="T1" fmla="*/ 18 h 29"/>
                <a:gd name="T2" fmla="*/ 100 w 108"/>
                <a:gd name="T3" fmla="*/ 21 h 29"/>
                <a:gd name="T4" fmla="*/ 99 w 108"/>
                <a:gd name="T5" fmla="*/ 21 h 29"/>
                <a:gd name="T6" fmla="*/ 89 w 108"/>
                <a:gd name="T7" fmla="*/ 21 h 29"/>
                <a:gd name="T8" fmla="*/ 88 w 108"/>
                <a:gd name="T9" fmla="*/ 21 h 29"/>
                <a:gd name="T10" fmla="*/ 87 w 108"/>
                <a:gd name="T11" fmla="*/ 19 h 29"/>
                <a:gd name="T12" fmla="*/ 74 w 108"/>
                <a:gd name="T13" fmla="*/ 21 h 29"/>
                <a:gd name="T14" fmla="*/ 73 w 108"/>
                <a:gd name="T15" fmla="*/ 21 h 29"/>
                <a:gd name="T16" fmla="*/ 65 w 108"/>
                <a:gd name="T17" fmla="*/ 23 h 29"/>
                <a:gd name="T18" fmla="*/ 58 w 108"/>
                <a:gd name="T19" fmla="*/ 28 h 29"/>
                <a:gd name="T20" fmla="*/ 48 w 108"/>
                <a:gd name="T21" fmla="*/ 28 h 29"/>
                <a:gd name="T22" fmla="*/ 50 w 108"/>
                <a:gd name="T23" fmla="*/ 26 h 29"/>
                <a:gd name="T24" fmla="*/ 47 w 108"/>
                <a:gd name="T25" fmla="*/ 24 h 29"/>
                <a:gd name="T26" fmla="*/ 40 w 108"/>
                <a:gd name="T27" fmla="*/ 22 h 29"/>
                <a:gd name="T28" fmla="*/ 26 w 108"/>
                <a:gd name="T29" fmla="*/ 19 h 29"/>
                <a:gd name="T30" fmla="*/ 31 w 108"/>
                <a:gd name="T31" fmla="*/ 20 h 29"/>
                <a:gd name="T32" fmla="*/ 43 w 108"/>
                <a:gd name="T33" fmla="*/ 16 h 29"/>
                <a:gd name="T34" fmla="*/ 53 w 108"/>
                <a:gd name="T35" fmla="*/ 14 h 29"/>
                <a:gd name="T36" fmla="*/ 50 w 108"/>
                <a:gd name="T37" fmla="*/ 12 h 29"/>
                <a:gd name="T38" fmla="*/ 39 w 108"/>
                <a:gd name="T39" fmla="*/ 16 h 29"/>
                <a:gd name="T40" fmla="*/ 23 w 108"/>
                <a:gd name="T41" fmla="*/ 16 h 29"/>
                <a:gd name="T42" fmla="*/ 18 w 108"/>
                <a:gd name="T43" fmla="*/ 16 h 29"/>
                <a:gd name="T44" fmla="*/ 12 w 108"/>
                <a:gd name="T45" fmla="*/ 21 h 29"/>
                <a:gd name="T46" fmla="*/ 11 w 108"/>
                <a:gd name="T47" fmla="*/ 22 h 29"/>
                <a:gd name="T48" fmla="*/ 9 w 108"/>
                <a:gd name="T49" fmla="*/ 24 h 29"/>
                <a:gd name="T50" fmla="*/ 5 w 108"/>
                <a:gd name="T51" fmla="*/ 23 h 29"/>
                <a:gd name="T52" fmla="*/ 7 w 108"/>
                <a:gd name="T53" fmla="*/ 22 h 29"/>
                <a:gd name="T54" fmla="*/ 4 w 108"/>
                <a:gd name="T55" fmla="*/ 19 h 29"/>
                <a:gd name="T56" fmla="*/ 3 w 108"/>
                <a:gd name="T57" fmla="*/ 18 h 29"/>
                <a:gd name="T58" fmla="*/ 2 w 108"/>
                <a:gd name="T59" fmla="*/ 10 h 29"/>
                <a:gd name="T60" fmla="*/ 27 w 108"/>
                <a:gd name="T61" fmla="*/ 8 h 29"/>
                <a:gd name="T62" fmla="*/ 36 w 108"/>
                <a:gd name="T63" fmla="*/ 11 h 29"/>
                <a:gd name="T64" fmla="*/ 31 w 108"/>
                <a:gd name="T65" fmla="*/ 11 h 29"/>
                <a:gd name="T66" fmla="*/ 27 w 108"/>
                <a:gd name="T67" fmla="*/ 12 h 29"/>
                <a:gd name="T68" fmla="*/ 42 w 108"/>
                <a:gd name="T69" fmla="*/ 12 h 29"/>
                <a:gd name="T70" fmla="*/ 43 w 108"/>
                <a:gd name="T71" fmla="*/ 12 h 29"/>
                <a:gd name="T72" fmla="*/ 71 w 108"/>
                <a:gd name="T73" fmla="*/ 10 h 29"/>
                <a:gd name="T74" fmla="*/ 79 w 108"/>
                <a:gd name="T75" fmla="*/ 9 h 29"/>
                <a:gd name="T76" fmla="*/ 72 w 108"/>
                <a:gd name="T77" fmla="*/ 7 h 29"/>
                <a:gd name="T78" fmla="*/ 57 w 108"/>
                <a:gd name="T79" fmla="*/ 6 h 29"/>
                <a:gd name="T80" fmla="*/ 53 w 108"/>
                <a:gd name="T81" fmla="*/ 5 h 29"/>
                <a:gd name="T82" fmla="*/ 47 w 108"/>
                <a:gd name="T83" fmla="*/ 5 h 29"/>
                <a:gd name="T84" fmla="*/ 54 w 108"/>
                <a:gd name="T85" fmla="*/ 3 h 29"/>
                <a:gd name="T86" fmla="*/ 56 w 108"/>
                <a:gd name="T87" fmla="*/ 3 h 29"/>
                <a:gd name="T88" fmla="*/ 59 w 108"/>
                <a:gd name="T89" fmla="*/ 2 h 29"/>
                <a:gd name="T90" fmla="*/ 75 w 108"/>
                <a:gd name="T91" fmla="*/ 2 h 29"/>
                <a:gd name="T92" fmla="*/ 85 w 108"/>
                <a:gd name="T93" fmla="*/ 3 h 29"/>
                <a:gd name="T94" fmla="*/ 96 w 108"/>
                <a:gd name="T95" fmla="*/ 6 h 29"/>
                <a:gd name="T96" fmla="*/ 85 w 108"/>
                <a:gd name="T97" fmla="*/ 8 h 29"/>
                <a:gd name="T98" fmla="*/ 82 w 108"/>
                <a:gd name="T99" fmla="*/ 9 h 29"/>
                <a:gd name="T100" fmla="*/ 84 w 108"/>
                <a:gd name="T101" fmla="*/ 11 h 29"/>
                <a:gd name="T102" fmla="*/ 90 w 108"/>
                <a:gd name="T103" fmla="*/ 12 h 29"/>
                <a:gd name="T104" fmla="*/ 88 w 108"/>
                <a:gd name="T105" fmla="*/ 16 h 29"/>
                <a:gd name="T106" fmla="*/ 92 w 108"/>
                <a:gd name="T107" fmla="*/ 17 h 29"/>
                <a:gd name="T108" fmla="*/ 96 w 108"/>
                <a:gd name="T109" fmla="*/ 18 h 29"/>
                <a:gd name="T110" fmla="*/ 105 w 108"/>
                <a:gd name="T11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 h="29">
                  <a:moveTo>
                    <a:pt x="108" y="20"/>
                  </a:moveTo>
                  <a:cubicBezTo>
                    <a:pt x="107" y="20"/>
                    <a:pt x="107" y="20"/>
                    <a:pt x="107" y="20"/>
                  </a:cubicBezTo>
                  <a:cubicBezTo>
                    <a:pt x="107" y="19"/>
                    <a:pt x="107" y="19"/>
                    <a:pt x="108" y="18"/>
                  </a:cubicBezTo>
                  <a:cubicBezTo>
                    <a:pt x="107" y="18"/>
                    <a:pt x="107" y="18"/>
                    <a:pt x="106" y="18"/>
                  </a:cubicBezTo>
                  <a:cubicBezTo>
                    <a:pt x="107" y="21"/>
                    <a:pt x="103" y="19"/>
                    <a:pt x="103" y="20"/>
                  </a:cubicBezTo>
                  <a:cubicBezTo>
                    <a:pt x="102" y="19"/>
                    <a:pt x="102" y="20"/>
                    <a:pt x="102" y="20"/>
                  </a:cubicBezTo>
                  <a:cubicBezTo>
                    <a:pt x="102" y="21"/>
                    <a:pt x="102" y="21"/>
                    <a:pt x="102" y="21"/>
                  </a:cubicBezTo>
                  <a:cubicBezTo>
                    <a:pt x="101" y="20"/>
                    <a:pt x="100" y="21"/>
                    <a:pt x="100" y="21"/>
                  </a:cubicBezTo>
                  <a:cubicBezTo>
                    <a:pt x="101" y="21"/>
                    <a:pt x="101" y="20"/>
                    <a:pt x="102" y="20"/>
                  </a:cubicBezTo>
                  <a:cubicBezTo>
                    <a:pt x="101" y="19"/>
                    <a:pt x="99" y="19"/>
                    <a:pt x="98" y="19"/>
                  </a:cubicBezTo>
                  <a:cubicBezTo>
                    <a:pt x="97" y="20"/>
                    <a:pt x="97" y="20"/>
                    <a:pt x="97" y="20"/>
                  </a:cubicBezTo>
                  <a:cubicBezTo>
                    <a:pt x="99" y="21"/>
                    <a:pt x="99" y="21"/>
                    <a:pt x="99" y="21"/>
                  </a:cubicBezTo>
                  <a:cubicBezTo>
                    <a:pt x="97" y="21"/>
                    <a:pt x="93" y="20"/>
                    <a:pt x="91" y="21"/>
                  </a:cubicBezTo>
                  <a:cubicBezTo>
                    <a:pt x="92" y="21"/>
                    <a:pt x="94" y="21"/>
                    <a:pt x="94" y="20"/>
                  </a:cubicBezTo>
                  <a:cubicBezTo>
                    <a:pt x="92" y="17"/>
                    <a:pt x="91" y="20"/>
                    <a:pt x="89" y="20"/>
                  </a:cubicBezTo>
                  <a:cubicBezTo>
                    <a:pt x="89" y="21"/>
                    <a:pt x="89" y="21"/>
                    <a:pt x="89" y="21"/>
                  </a:cubicBezTo>
                  <a:cubicBezTo>
                    <a:pt x="89" y="21"/>
                    <a:pt x="89" y="21"/>
                    <a:pt x="89" y="21"/>
                  </a:cubicBezTo>
                  <a:cubicBezTo>
                    <a:pt x="85" y="22"/>
                    <a:pt x="85" y="22"/>
                    <a:pt x="85" y="22"/>
                  </a:cubicBezTo>
                  <a:cubicBezTo>
                    <a:pt x="85" y="21"/>
                    <a:pt x="85" y="21"/>
                    <a:pt x="85" y="21"/>
                  </a:cubicBezTo>
                  <a:cubicBezTo>
                    <a:pt x="86" y="21"/>
                    <a:pt x="87" y="21"/>
                    <a:pt x="88" y="21"/>
                  </a:cubicBezTo>
                  <a:cubicBezTo>
                    <a:pt x="87" y="19"/>
                    <a:pt x="86" y="20"/>
                    <a:pt x="85" y="20"/>
                  </a:cubicBezTo>
                  <a:cubicBezTo>
                    <a:pt x="84" y="22"/>
                    <a:pt x="83" y="21"/>
                    <a:pt x="82" y="21"/>
                  </a:cubicBezTo>
                  <a:cubicBezTo>
                    <a:pt x="81" y="19"/>
                    <a:pt x="81" y="19"/>
                    <a:pt x="81" y="19"/>
                  </a:cubicBezTo>
                  <a:cubicBezTo>
                    <a:pt x="83" y="19"/>
                    <a:pt x="86" y="21"/>
                    <a:pt x="87" y="19"/>
                  </a:cubicBezTo>
                  <a:cubicBezTo>
                    <a:pt x="85" y="18"/>
                    <a:pt x="85" y="18"/>
                    <a:pt x="85" y="18"/>
                  </a:cubicBezTo>
                  <a:cubicBezTo>
                    <a:pt x="82" y="20"/>
                    <a:pt x="78" y="17"/>
                    <a:pt x="76" y="20"/>
                  </a:cubicBezTo>
                  <a:cubicBezTo>
                    <a:pt x="79" y="20"/>
                    <a:pt x="79" y="20"/>
                    <a:pt x="79" y="20"/>
                  </a:cubicBezTo>
                  <a:cubicBezTo>
                    <a:pt x="74" y="21"/>
                    <a:pt x="74" y="21"/>
                    <a:pt x="74" y="21"/>
                  </a:cubicBezTo>
                  <a:cubicBezTo>
                    <a:pt x="75" y="22"/>
                    <a:pt x="75" y="22"/>
                    <a:pt x="75" y="22"/>
                  </a:cubicBezTo>
                  <a:cubicBezTo>
                    <a:pt x="74" y="22"/>
                    <a:pt x="73" y="22"/>
                    <a:pt x="72" y="22"/>
                  </a:cubicBezTo>
                  <a:cubicBezTo>
                    <a:pt x="72" y="22"/>
                    <a:pt x="73" y="23"/>
                    <a:pt x="73" y="22"/>
                  </a:cubicBezTo>
                  <a:cubicBezTo>
                    <a:pt x="73" y="21"/>
                    <a:pt x="73" y="21"/>
                    <a:pt x="73" y="21"/>
                  </a:cubicBezTo>
                  <a:cubicBezTo>
                    <a:pt x="72" y="20"/>
                    <a:pt x="71" y="23"/>
                    <a:pt x="70" y="22"/>
                  </a:cubicBezTo>
                  <a:cubicBezTo>
                    <a:pt x="69" y="23"/>
                    <a:pt x="69" y="23"/>
                    <a:pt x="69" y="23"/>
                  </a:cubicBezTo>
                  <a:cubicBezTo>
                    <a:pt x="69" y="22"/>
                    <a:pt x="69" y="22"/>
                    <a:pt x="68" y="22"/>
                  </a:cubicBezTo>
                  <a:cubicBezTo>
                    <a:pt x="67" y="21"/>
                    <a:pt x="66" y="24"/>
                    <a:pt x="65" y="23"/>
                  </a:cubicBezTo>
                  <a:cubicBezTo>
                    <a:pt x="66" y="26"/>
                    <a:pt x="62" y="25"/>
                    <a:pt x="62" y="26"/>
                  </a:cubicBezTo>
                  <a:cubicBezTo>
                    <a:pt x="62" y="25"/>
                    <a:pt x="60" y="29"/>
                    <a:pt x="58" y="26"/>
                  </a:cubicBezTo>
                  <a:cubicBezTo>
                    <a:pt x="56" y="27"/>
                    <a:pt x="54" y="25"/>
                    <a:pt x="53" y="27"/>
                  </a:cubicBezTo>
                  <a:cubicBezTo>
                    <a:pt x="54" y="29"/>
                    <a:pt x="57" y="27"/>
                    <a:pt x="58" y="28"/>
                  </a:cubicBezTo>
                  <a:cubicBezTo>
                    <a:pt x="56" y="29"/>
                    <a:pt x="55" y="29"/>
                    <a:pt x="54" y="29"/>
                  </a:cubicBezTo>
                  <a:cubicBezTo>
                    <a:pt x="52" y="29"/>
                    <a:pt x="49" y="29"/>
                    <a:pt x="46" y="29"/>
                  </a:cubicBezTo>
                  <a:cubicBezTo>
                    <a:pt x="47" y="29"/>
                    <a:pt x="47" y="29"/>
                    <a:pt x="47" y="29"/>
                  </a:cubicBezTo>
                  <a:cubicBezTo>
                    <a:pt x="48" y="29"/>
                    <a:pt x="48" y="28"/>
                    <a:pt x="48" y="28"/>
                  </a:cubicBezTo>
                  <a:cubicBezTo>
                    <a:pt x="45" y="27"/>
                    <a:pt x="40" y="28"/>
                    <a:pt x="36" y="28"/>
                  </a:cubicBezTo>
                  <a:cubicBezTo>
                    <a:pt x="36" y="28"/>
                    <a:pt x="40" y="29"/>
                    <a:pt x="39" y="27"/>
                  </a:cubicBezTo>
                  <a:cubicBezTo>
                    <a:pt x="42" y="26"/>
                    <a:pt x="47" y="27"/>
                    <a:pt x="50" y="25"/>
                  </a:cubicBezTo>
                  <a:cubicBezTo>
                    <a:pt x="50" y="25"/>
                    <a:pt x="50" y="26"/>
                    <a:pt x="50" y="26"/>
                  </a:cubicBezTo>
                  <a:cubicBezTo>
                    <a:pt x="51" y="26"/>
                    <a:pt x="53" y="27"/>
                    <a:pt x="54" y="25"/>
                  </a:cubicBezTo>
                  <a:cubicBezTo>
                    <a:pt x="53" y="25"/>
                    <a:pt x="55" y="26"/>
                    <a:pt x="55" y="24"/>
                  </a:cubicBezTo>
                  <a:cubicBezTo>
                    <a:pt x="55" y="23"/>
                    <a:pt x="55" y="23"/>
                    <a:pt x="55" y="23"/>
                  </a:cubicBezTo>
                  <a:cubicBezTo>
                    <a:pt x="53" y="22"/>
                    <a:pt x="49" y="24"/>
                    <a:pt x="47" y="24"/>
                  </a:cubicBezTo>
                  <a:cubicBezTo>
                    <a:pt x="46" y="24"/>
                    <a:pt x="44" y="24"/>
                    <a:pt x="43" y="24"/>
                  </a:cubicBezTo>
                  <a:cubicBezTo>
                    <a:pt x="43" y="24"/>
                    <a:pt x="46" y="22"/>
                    <a:pt x="47" y="24"/>
                  </a:cubicBezTo>
                  <a:cubicBezTo>
                    <a:pt x="48" y="23"/>
                    <a:pt x="47" y="23"/>
                    <a:pt x="48" y="23"/>
                  </a:cubicBezTo>
                  <a:cubicBezTo>
                    <a:pt x="45" y="20"/>
                    <a:pt x="42" y="23"/>
                    <a:pt x="40" y="22"/>
                  </a:cubicBezTo>
                  <a:cubicBezTo>
                    <a:pt x="41" y="22"/>
                    <a:pt x="43" y="21"/>
                    <a:pt x="43" y="20"/>
                  </a:cubicBezTo>
                  <a:cubicBezTo>
                    <a:pt x="42" y="20"/>
                    <a:pt x="41" y="20"/>
                    <a:pt x="39" y="19"/>
                  </a:cubicBezTo>
                  <a:cubicBezTo>
                    <a:pt x="35" y="21"/>
                    <a:pt x="31" y="20"/>
                    <a:pt x="27" y="21"/>
                  </a:cubicBezTo>
                  <a:cubicBezTo>
                    <a:pt x="26" y="19"/>
                    <a:pt x="26" y="19"/>
                    <a:pt x="26" y="19"/>
                  </a:cubicBezTo>
                  <a:cubicBezTo>
                    <a:pt x="28" y="19"/>
                    <a:pt x="28" y="19"/>
                    <a:pt x="28" y="19"/>
                  </a:cubicBezTo>
                  <a:cubicBezTo>
                    <a:pt x="29" y="21"/>
                    <a:pt x="29" y="21"/>
                    <a:pt x="29" y="21"/>
                  </a:cubicBezTo>
                  <a:cubicBezTo>
                    <a:pt x="31" y="19"/>
                    <a:pt x="31" y="19"/>
                    <a:pt x="31" y="19"/>
                  </a:cubicBezTo>
                  <a:cubicBezTo>
                    <a:pt x="31" y="19"/>
                    <a:pt x="30" y="20"/>
                    <a:pt x="31" y="20"/>
                  </a:cubicBezTo>
                  <a:cubicBezTo>
                    <a:pt x="32" y="20"/>
                    <a:pt x="33" y="19"/>
                    <a:pt x="33" y="18"/>
                  </a:cubicBezTo>
                  <a:cubicBezTo>
                    <a:pt x="33" y="18"/>
                    <a:pt x="33" y="18"/>
                    <a:pt x="33" y="18"/>
                  </a:cubicBezTo>
                  <a:cubicBezTo>
                    <a:pt x="35" y="18"/>
                    <a:pt x="36" y="18"/>
                    <a:pt x="37" y="18"/>
                  </a:cubicBezTo>
                  <a:cubicBezTo>
                    <a:pt x="40" y="19"/>
                    <a:pt x="41" y="16"/>
                    <a:pt x="43" y="16"/>
                  </a:cubicBezTo>
                  <a:cubicBezTo>
                    <a:pt x="43" y="16"/>
                    <a:pt x="43" y="16"/>
                    <a:pt x="43" y="16"/>
                  </a:cubicBezTo>
                  <a:cubicBezTo>
                    <a:pt x="45" y="16"/>
                    <a:pt x="48" y="16"/>
                    <a:pt x="51" y="15"/>
                  </a:cubicBezTo>
                  <a:cubicBezTo>
                    <a:pt x="52" y="15"/>
                    <a:pt x="52" y="16"/>
                    <a:pt x="53" y="16"/>
                  </a:cubicBezTo>
                  <a:cubicBezTo>
                    <a:pt x="55" y="15"/>
                    <a:pt x="53" y="14"/>
                    <a:pt x="53" y="14"/>
                  </a:cubicBezTo>
                  <a:cubicBezTo>
                    <a:pt x="52" y="14"/>
                    <a:pt x="52" y="14"/>
                    <a:pt x="52" y="14"/>
                  </a:cubicBezTo>
                  <a:cubicBezTo>
                    <a:pt x="52" y="13"/>
                    <a:pt x="52" y="13"/>
                    <a:pt x="51" y="13"/>
                  </a:cubicBezTo>
                  <a:cubicBezTo>
                    <a:pt x="54" y="12"/>
                    <a:pt x="57" y="15"/>
                    <a:pt x="58" y="12"/>
                  </a:cubicBezTo>
                  <a:cubicBezTo>
                    <a:pt x="55" y="11"/>
                    <a:pt x="52" y="11"/>
                    <a:pt x="50" y="12"/>
                  </a:cubicBezTo>
                  <a:cubicBezTo>
                    <a:pt x="50" y="13"/>
                    <a:pt x="50" y="13"/>
                    <a:pt x="50" y="13"/>
                  </a:cubicBezTo>
                  <a:cubicBezTo>
                    <a:pt x="48" y="14"/>
                    <a:pt x="45" y="12"/>
                    <a:pt x="44" y="15"/>
                  </a:cubicBezTo>
                  <a:cubicBezTo>
                    <a:pt x="45" y="14"/>
                    <a:pt x="45" y="14"/>
                    <a:pt x="45" y="14"/>
                  </a:cubicBezTo>
                  <a:cubicBezTo>
                    <a:pt x="43" y="16"/>
                    <a:pt x="40" y="11"/>
                    <a:pt x="39" y="16"/>
                  </a:cubicBezTo>
                  <a:cubicBezTo>
                    <a:pt x="40" y="15"/>
                    <a:pt x="40" y="15"/>
                    <a:pt x="40" y="15"/>
                  </a:cubicBezTo>
                  <a:cubicBezTo>
                    <a:pt x="34" y="13"/>
                    <a:pt x="32" y="17"/>
                    <a:pt x="26" y="16"/>
                  </a:cubicBezTo>
                  <a:cubicBezTo>
                    <a:pt x="28" y="14"/>
                    <a:pt x="29" y="16"/>
                    <a:pt x="30" y="14"/>
                  </a:cubicBezTo>
                  <a:cubicBezTo>
                    <a:pt x="26" y="11"/>
                    <a:pt x="27" y="18"/>
                    <a:pt x="23" y="16"/>
                  </a:cubicBezTo>
                  <a:cubicBezTo>
                    <a:pt x="21" y="16"/>
                    <a:pt x="21" y="16"/>
                    <a:pt x="21" y="16"/>
                  </a:cubicBezTo>
                  <a:cubicBezTo>
                    <a:pt x="22" y="16"/>
                    <a:pt x="23" y="16"/>
                    <a:pt x="23" y="15"/>
                  </a:cubicBezTo>
                  <a:cubicBezTo>
                    <a:pt x="20" y="14"/>
                    <a:pt x="21" y="15"/>
                    <a:pt x="20" y="17"/>
                  </a:cubicBezTo>
                  <a:cubicBezTo>
                    <a:pt x="19" y="16"/>
                    <a:pt x="19" y="15"/>
                    <a:pt x="18" y="16"/>
                  </a:cubicBezTo>
                  <a:cubicBezTo>
                    <a:pt x="18" y="16"/>
                    <a:pt x="17" y="16"/>
                    <a:pt x="18" y="16"/>
                  </a:cubicBezTo>
                  <a:cubicBezTo>
                    <a:pt x="18" y="17"/>
                    <a:pt x="18" y="17"/>
                    <a:pt x="18" y="17"/>
                  </a:cubicBezTo>
                  <a:cubicBezTo>
                    <a:pt x="19" y="18"/>
                    <a:pt x="16" y="17"/>
                    <a:pt x="17" y="18"/>
                  </a:cubicBezTo>
                  <a:cubicBezTo>
                    <a:pt x="16" y="18"/>
                    <a:pt x="14" y="21"/>
                    <a:pt x="12" y="21"/>
                  </a:cubicBezTo>
                  <a:cubicBezTo>
                    <a:pt x="13" y="23"/>
                    <a:pt x="15" y="22"/>
                    <a:pt x="17" y="22"/>
                  </a:cubicBezTo>
                  <a:cubicBezTo>
                    <a:pt x="17" y="23"/>
                    <a:pt x="13" y="21"/>
                    <a:pt x="13" y="23"/>
                  </a:cubicBezTo>
                  <a:cubicBezTo>
                    <a:pt x="12" y="23"/>
                    <a:pt x="12" y="23"/>
                    <a:pt x="12" y="23"/>
                  </a:cubicBezTo>
                  <a:cubicBezTo>
                    <a:pt x="12" y="23"/>
                    <a:pt x="11" y="23"/>
                    <a:pt x="11" y="22"/>
                  </a:cubicBezTo>
                  <a:cubicBezTo>
                    <a:pt x="11" y="22"/>
                    <a:pt x="10" y="22"/>
                    <a:pt x="10" y="23"/>
                  </a:cubicBezTo>
                  <a:cubicBezTo>
                    <a:pt x="10" y="23"/>
                    <a:pt x="10" y="24"/>
                    <a:pt x="10" y="24"/>
                  </a:cubicBezTo>
                  <a:cubicBezTo>
                    <a:pt x="10" y="23"/>
                    <a:pt x="9" y="22"/>
                    <a:pt x="8" y="22"/>
                  </a:cubicBezTo>
                  <a:cubicBezTo>
                    <a:pt x="8" y="22"/>
                    <a:pt x="8" y="24"/>
                    <a:pt x="9" y="24"/>
                  </a:cubicBezTo>
                  <a:cubicBezTo>
                    <a:pt x="7" y="24"/>
                    <a:pt x="7" y="24"/>
                    <a:pt x="7" y="24"/>
                  </a:cubicBezTo>
                  <a:cubicBezTo>
                    <a:pt x="8" y="24"/>
                    <a:pt x="8" y="24"/>
                    <a:pt x="8" y="24"/>
                  </a:cubicBezTo>
                  <a:cubicBezTo>
                    <a:pt x="7" y="23"/>
                    <a:pt x="6" y="24"/>
                    <a:pt x="5" y="24"/>
                  </a:cubicBezTo>
                  <a:cubicBezTo>
                    <a:pt x="5" y="23"/>
                    <a:pt x="5" y="23"/>
                    <a:pt x="5" y="23"/>
                  </a:cubicBezTo>
                  <a:cubicBezTo>
                    <a:pt x="5" y="23"/>
                    <a:pt x="7" y="23"/>
                    <a:pt x="7" y="22"/>
                  </a:cubicBezTo>
                  <a:cubicBezTo>
                    <a:pt x="6" y="21"/>
                    <a:pt x="6" y="21"/>
                    <a:pt x="6" y="21"/>
                  </a:cubicBezTo>
                  <a:cubicBezTo>
                    <a:pt x="7" y="21"/>
                    <a:pt x="7" y="21"/>
                    <a:pt x="7" y="21"/>
                  </a:cubicBezTo>
                  <a:cubicBezTo>
                    <a:pt x="7" y="22"/>
                    <a:pt x="7" y="22"/>
                    <a:pt x="7" y="22"/>
                  </a:cubicBezTo>
                  <a:cubicBezTo>
                    <a:pt x="9" y="20"/>
                    <a:pt x="14" y="22"/>
                    <a:pt x="15" y="18"/>
                  </a:cubicBezTo>
                  <a:cubicBezTo>
                    <a:pt x="13" y="17"/>
                    <a:pt x="12" y="17"/>
                    <a:pt x="11" y="18"/>
                  </a:cubicBezTo>
                  <a:cubicBezTo>
                    <a:pt x="10" y="19"/>
                    <a:pt x="9" y="18"/>
                    <a:pt x="9" y="18"/>
                  </a:cubicBezTo>
                  <a:cubicBezTo>
                    <a:pt x="4" y="19"/>
                    <a:pt x="4" y="19"/>
                    <a:pt x="4" y="19"/>
                  </a:cubicBezTo>
                  <a:cubicBezTo>
                    <a:pt x="4" y="20"/>
                    <a:pt x="4" y="20"/>
                    <a:pt x="4" y="20"/>
                  </a:cubicBezTo>
                  <a:cubicBezTo>
                    <a:pt x="6" y="20"/>
                    <a:pt x="6" y="20"/>
                    <a:pt x="6" y="20"/>
                  </a:cubicBezTo>
                  <a:cubicBezTo>
                    <a:pt x="3" y="20"/>
                    <a:pt x="3" y="20"/>
                    <a:pt x="3" y="20"/>
                  </a:cubicBezTo>
                  <a:cubicBezTo>
                    <a:pt x="4" y="20"/>
                    <a:pt x="3" y="19"/>
                    <a:pt x="3" y="18"/>
                  </a:cubicBezTo>
                  <a:cubicBezTo>
                    <a:pt x="7" y="18"/>
                    <a:pt x="10" y="15"/>
                    <a:pt x="13" y="15"/>
                  </a:cubicBezTo>
                  <a:cubicBezTo>
                    <a:pt x="9" y="14"/>
                    <a:pt x="4" y="16"/>
                    <a:pt x="0" y="16"/>
                  </a:cubicBezTo>
                  <a:cubicBezTo>
                    <a:pt x="2" y="16"/>
                    <a:pt x="2" y="15"/>
                    <a:pt x="3" y="14"/>
                  </a:cubicBezTo>
                  <a:cubicBezTo>
                    <a:pt x="2" y="12"/>
                    <a:pt x="2" y="12"/>
                    <a:pt x="2" y="10"/>
                  </a:cubicBezTo>
                  <a:cubicBezTo>
                    <a:pt x="8" y="10"/>
                    <a:pt x="13" y="8"/>
                    <a:pt x="19" y="6"/>
                  </a:cubicBezTo>
                  <a:cubicBezTo>
                    <a:pt x="18" y="7"/>
                    <a:pt x="18" y="6"/>
                    <a:pt x="18" y="7"/>
                  </a:cubicBezTo>
                  <a:cubicBezTo>
                    <a:pt x="19" y="10"/>
                    <a:pt x="22" y="5"/>
                    <a:pt x="23" y="8"/>
                  </a:cubicBezTo>
                  <a:cubicBezTo>
                    <a:pt x="24" y="7"/>
                    <a:pt x="26" y="8"/>
                    <a:pt x="27" y="8"/>
                  </a:cubicBezTo>
                  <a:cubicBezTo>
                    <a:pt x="27" y="9"/>
                    <a:pt x="27" y="9"/>
                    <a:pt x="27" y="9"/>
                  </a:cubicBezTo>
                  <a:cubicBezTo>
                    <a:pt x="30" y="9"/>
                    <a:pt x="33" y="8"/>
                    <a:pt x="35" y="10"/>
                  </a:cubicBezTo>
                  <a:cubicBezTo>
                    <a:pt x="36" y="9"/>
                    <a:pt x="36" y="8"/>
                    <a:pt x="37" y="9"/>
                  </a:cubicBezTo>
                  <a:cubicBezTo>
                    <a:pt x="37" y="9"/>
                    <a:pt x="36" y="10"/>
                    <a:pt x="36" y="11"/>
                  </a:cubicBezTo>
                  <a:cubicBezTo>
                    <a:pt x="34" y="11"/>
                    <a:pt x="34" y="11"/>
                    <a:pt x="34" y="11"/>
                  </a:cubicBezTo>
                  <a:cubicBezTo>
                    <a:pt x="36" y="10"/>
                    <a:pt x="36" y="10"/>
                    <a:pt x="36" y="10"/>
                  </a:cubicBezTo>
                  <a:cubicBezTo>
                    <a:pt x="34" y="9"/>
                    <a:pt x="32" y="9"/>
                    <a:pt x="31" y="10"/>
                  </a:cubicBezTo>
                  <a:cubicBezTo>
                    <a:pt x="31" y="10"/>
                    <a:pt x="31" y="11"/>
                    <a:pt x="31" y="11"/>
                  </a:cubicBezTo>
                  <a:cubicBezTo>
                    <a:pt x="33" y="11"/>
                    <a:pt x="33" y="11"/>
                    <a:pt x="33" y="11"/>
                  </a:cubicBezTo>
                  <a:cubicBezTo>
                    <a:pt x="29" y="12"/>
                    <a:pt x="29" y="12"/>
                    <a:pt x="29" y="12"/>
                  </a:cubicBezTo>
                  <a:cubicBezTo>
                    <a:pt x="30" y="12"/>
                    <a:pt x="30" y="11"/>
                    <a:pt x="30" y="11"/>
                  </a:cubicBezTo>
                  <a:cubicBezTo>
                    <a:pt x="29" y="10"/>
                    <a:pt x="28" y="12"/>
                    <a:pt x="27" y="12"/>
                  </a:cubicBezTo>
                  <a:cubicBezTo>
                    <a:pt x="26" y="14"/>
                    <a:pt x="23" y="10"/>
                    <a:pt x="23" y="14"/>
                  </a:cubicBezTo>
                  <a:cubicBezTo>
                    <a:pt x="25" y="14"/>
                    <a:pt x="27" y="12"/>
                    <a:pt x="30" y="14"/>
                  </a:cubicBezTo>
                  <a:cubicBezTo>
                    <a:pt x="32" y="11"/>
                    <a:pt x="34" y="15"/>
                    <a:pt x="36" y="12"/>
                  </a:cubicBezTo>
                  <a:cubicBezTo>
                    <a:pt x="37" y="14"/>
                    <a:pt x="40" y="12"/>
                    <a:pt x="42" y="12"/>
                  </a:cubicBezTo>
                  <a:cubicBezTo>
                    <a:pt x="42" y="13"/>
                    <a:pt x="41" y="13"/>
                    <a:pt x="41" y="13"/>
                  </a:cubicBezTo>
                  <a:cubicBezTo>
                    <a:pt x="42" y="13"/>
                    <a:pt x="42" y="14"/>
                    <a:pt x="42" y="13"/>
                  </a:cubicBezTo>
                  <a:cubicBezTo>
                    <a:pt x="43" y="13"/>
                    <a:pt x="43" y="13"/>
                    <a:pt x="43" y="13"/>
                  </a:cubicBezTo>
                  <a:cubicBezTo>
                    <a:pt x="43" y="12"/>
                    <a:pt x="43" y="12"/>
                    <a:pt x="43" y="12"/>
                  </a:cubicBezTo>
                  <a:cubicBezTo>
                    <a:pt x="59" y="10"/>
                    <a:pt x="59" y="10"/>
                    <a:pt x="59" y="10"/>
                  </a:cubicBezTo>
                  <a:cubicBezTo>
                    <a:pt x="59" y="10"/>
                    <a:pt x="59" y="10"/>
                    <a:pt x="58" y="10"/>
                  </a:cubicBezTo>
                  <a:cubicBezTo>
                    <a:pt x="61" y="8"/>
                    <a:pt x="70" y="12"/>
                    <a:pt x="72" y="9"/>
                  </a:cubicBezTo>
                  <a:cubicBezTo>
                    <a:pt x="71" y="9"/>
                    <a:pt x="71" y="10"/>
                    <a:pt x="71" y="10"/>
                  </a:cubicBezTo>
                  <a:cubicBezTo>
                    <a:pt x="73" y="11"/>
                    <a:pt x="77" y="11"/>
                    <a:pt x="79" y="11"/>
                  </a:cubicBezTo>
                  <a:cubicBezTo>
                    <a:pt x="78" y="10"/>
                    <a:pt x="78" y="10"/>
                    <a:pt x="78" y="10"/>
                  </a:cubicBezTo>
                  <a:cubicBezTo>
                    <a:pt x="79" y="9"/>
                    <a:pt x="78" y="9"/>
                    <a:pt x="78" y="8"/>
                  </a:cubicBezTo>
                  <a:cubicBezTo>
                    <a:pt x="79" y="9"/>
                    <a:pt x="79" y="9"/>
                    <a:pt x="79" y="9"/>
                  </a:cubicBezTo>
                  <a:cubicBezTo>
                    <a:pt x="78" y="9"/>
                    <a:pt x="78" y="9"/>
                    <a:pt x="78" y="9"/>
                  </a:cubicBezTo>
                  <a:cubicBezTo>
                    <a:pt x="79" y="9"/>
                    <a:pt x="80" y="11"/>
                    <a:pt x="81" y="10"/>
                  </a:cubicBezTo>
                  <a:cubicBezTo>
                    <a:pt x="80" y="7"/>
                    <a:pt x="85" y="9"/>
                    <a:pt x="83" y="6"/>
                  </a:cubicBezTo>
                  <a:cubicBezTo>
                    <a:pt x="80" y="7"/>
                    <a:pt x="75" y="7"/>
                    <a:pt x="72" y="7"/>
                  </a:cubicBezTo>
                  <a:cubicBezTo>
                    <a:pt x="71" y="8"/>
                    <a:pt x="70" y="8"/>
                    <a:pt x="69" y="7"/>
                  </a:cubicBezTo>
                  <a:cubicBezTo>
                    <a:pt x="69" y="6"/>
                    <a:pt x="67" y="7"/>
                    <a:pt x="66" y="7"/>
                  </a:cubicBezTo>
                  <a:cubicBezTo>
                    <a:pt x="64" y="8"/>
                    <a:pt x="63" y="7"/>
                    <a:pt x="61" y="8"/>
                  </a:cubicBezTo>
                  <a:cubicBezTo>
                    <a:pt x="60" y="6"/>
                    <a:pt x="58" y="7"/>
                    <a:pt x="57" y="6"/>
                  </a:cubicBezTo>
                  <a:cubicBezTo>
                    <a:pt x="56" y="7"/>
                    <a:pt x="56" y="7"/>
                    <a:pt x="56" y="7"/>
                  </a:cubicBezTo>
                  <a:cubicBezTo>
                    <a:pt x="56" y="5"/>
                    <a:pt x="55" y="7"/>
                    <a:pt x="53" y="7"/>
                  </a:cubicBezTo>
                  <a:cubicBezTo>
                    <a:pt x="53" y="6"/>
                    <a:pt x="53" y="6"/>
                    <a:pt x="52" y="5"/>
                  </a:cubicBezTo>
                  <a:cubicBezTo>
                    <a:pt x="53" y="6"/>
                    <a:pt x="53" y="5"/>
                    <a:pt x="53" y="5"/>
                  </a:cubicBezTo>
                  <a:cubicBezTo>
                    <a:pt x="53" y="5"/>
                    <a:pt x="53" y="5"/>
                    <a:pt x="53" y="4"/>
                  </a:cubicBezTo>
                  <a:cubicBezTo>
                    <a:pt x="52" y="4"/>
                    <a:pt x="52" y="5"/>
                    <a:pt x="51" y="6"/>
                  </a:cubicBezTo>
                  <a:cubicBezTo>
                    <a:pt x="50" y="5"/>
                    <a:pt x="46" y="6"/>
                    <a:pt x="45" y="6"/>
                  </a:cubicBezTo>
                  <a:cubicBezTo>
                    <a:pt x="47" y="5"/>
                    <a:pt x="47" y="5"/>
                    <a:pt x="47" y="5"/>
                  </a:cubicBezTo>
                  <a:cubicBezTo>
                    <a:pt x="47" y="5"/>
                    <a:pt x="47" y="6"/>
                    <a:pt x="48" y="6"/>
                  </a:cubicBezTo>
                  <a:cubicBezTo>
                    <a:pt x="49" y="6"/>
                    <a:pt x="48" y="5"/>
                    <a:pt x="49" y="5"/>
                  </a:cubicBezTo>
                  <a:cubicBezTo>
                    <a:pt x="50" y="6"/>
                    <a:pt x="50" y="3"/>
                    <a:pt x="51" y="5"/>
                  </a:cubicBezTo>
                  <a:cubicBezTo>
                    <a:pt x="52" y="4"/>
                    <a:pt x="53" y="4"/>
                    <a:pt x="54" y="3"/>
                  </a:cubicBezTo>
                  <a:cubicBezTo>
                    <a:pt x="54" y="4"/>
                    <a:pt x="54" y="4"/>
                    <a:pt x="55" y="4"/>
                  </a:cubicBezTo>
                  <a:cubicBezTo>
                    <a:pt x="55" y="4"/>
                    <a:pt x="53" y="4"/>
                    <a:pt x="54" y="5"/>
                  </a:cubicBezTo>
                  <a:cubicBezTo>
                    <a:pt x="55" y="6"/>
                    <a:pt x="56" y="5"/>
                    <a:pt x="57" y="5"/>
                  </a:cubicBezTo>
                  <a:cubicBezTo>
                    <a:pt x="58" y="5"/>
                    <a:pt x="57" y="4"/>
                    <a:pt x="56" y="3"/>
                  </a:cubicBezTo>
                  <a:cubicBezTo>
                    <a:pt x="57" y="3"/>
                    <a:pt x="57" y="3"/>
                    <a:pt x="58" y="3"/>
                  </a:cubicBezTo>
                  <a:cubicBezTo>
                    <a:pt x="57" y="3"/>
                    <a:pt x="57" y="2"/>
                    <a:pt x="56" y="2"/>
                  </a:cubicBezTo>
                  <a:cubicBezTo>
                    <a:pt x="56" y="2"/>
                    <a:pt x="56" y="2"/>
                    <a:pt x="56" y="2"/>
                  </a:cubicBezTo>
                  <a:cubicBezTo>
                    <a:pt x="59" y="2"/>
                    <a:pt x="59" y="2"/>
                    <a:pt x="59" y="2"/>
                  </a:cubicBezTo>
                  <a:cubicBezTo>
                    <a:pt x="58" y="4"/>
                    <a:pt x="60" y="2"/>
                    <a:pt x="61" y="3"/>
                  </a:cubicBezTo>
                  <a:cubicBezTo>
                    <a:pt x="62" y="2"/>
                    <a:pt x="64" y="3"/>
                    <a:pt x="65" y="1"/>
                  </a:cubicBezTo>
                  <a:cubicBezTo>
                    <a:pt x="65" y="1"/>
                    <a:pt x="66" y="2"/>
                    <a:pt x="66" y="2"/>
                  </a:cubicBezTo>
                  <a:cubicBezTo>
                    <a:pt x="69" y="0"/>
                    <a:pt x="72" y="2"/>
                    <a:pt x="75" y="2"/>
                  </a:cubicBezTo>
                  <a:cubicBezTo>
                    <a:pt x="76" y="2"/>
                    <a:pt x="76" y="1"/>
                    <a:pt x="76" y="1"/>
                  </a:cubicBezTo>
                  <a:cubicBezTo>
                    <a:pt x="77" y="3"/>
                    <a:pt x="80" y="2"/>
                    <a:pt x="81" y="2"/>
                  </a:cubicBezTo>
                  <a:cubicBezTo>
                    <a:pt x="81" y="3"/>
                    <a:pt x="81" y="3"/>
                    <a:pt x="81" y="3"/>
                  </a:cubicBezTo>
                  <a:cubicBezTo>
                    <a:pt x="83" y="4"/>
                    <a:pt x="84" y="1"/>
                    <a:pt x="85" y="3"/>
                  </a:cubicBezTo>
                  <a:cubicBezTo>
                    <a:pt x="89" y="1"/>
                    <a:pt x="93" y="4"/>
                    <a:pt x="98" y="3"/>
                  </a:cubicBezTo>
                  <a:cubicBezTo>
                    <a:pt x="95" y="3"/>
                    <a:pt x="91" y="2"/>
                    <a:pt x="88" y="4"/>
                  </a:cubicBezTo>
                  <a:cubicBezTo>
                    <a:pt x="91" y="5"/>
                    <a:pt x="94" y="4"/>
                    <a:pt x="98" y="4"/>
                  </a:cubicBezTo>
                  <a:cubicBezTo>
                    <a:pt x="99" y="5"/>
                    <a:pt x="97" y="5"/>
                    <a:pt x="96" y="6"/>
                  </a:cubicBezTo>
                  <a:cubicBezTo>
                    <a:pt x="95" y="6"/>
                    <a:pt x="94" y="5"/>
                    <a:pt x="94" y="4"/>
                  </a:cubicBezTo>
                  <a:cubicBezTo>
                    <a:pt x="92" y="6"/>
                    <a:pt x="88" y="5"/>
                    <a:pt x="86" y="5"/>
                  </a:cubicBezTo>
                  <a:cubicBezTo>
                    <a:pt x="86" y="8"/>
                    <a:pt x="88" y="6"/>
                    <a:pt x="89" y="7"/>
                  </a:cubicBezTo>
                  <a:cubicBezTo>
                    <a:pt x="88" y="6"/>
                    <a:pt x="86" y="7"/>
                    <a:pt x="85" y="8"/>
                  </a:cubicBezTo>
                  <a:cubicBezTo>
                    <a:pt x="86" y="9"/>
                    <a:pt x="88" y="8"/>
                    <a:pt x="88" y="9"/>
                  </a:cubicBezTo>
                  <a:cubicBezTo>
                    <a:pt x="87" y="8"/>
                    <a:pt x="85" y="9"/>
                    <a:pt x="85" y="10"/>
                  </a:cubicBezTo>
                  <a:cubicBezTo>
                    <a:pt x="84" y="10"/>
                    <a:pt x="87" y="9"/>
                    <a:pt x="85" y="8"/>
                  </a:cubicBezTo>
                  <a:cubicBezTo>
                    <a:pt x="84" y="9"/>
                    <a:pt x="82" y="8"/>
                    <a:pt x="82" y="9"/>
                  </a:cubicBezTo>
                  <a:cubicBezTo>
                    <a:pt x="82" y="11"/>
                    <a:pt x="84" y="9"/>
                    <a:pt x="83" y="10"/>
                  </a:cubicBezTo>
                  <a:cubicBezTo>
                    <a:pt x="83" y="10"/>
                    <a:pt x="82" y="10"/>
                    <a:pt x="82" y="11"/>
                  </a:cubicBezTo>
                  <a:cubicBezTo>
                    <a:pt x="82" y="11"/>
                    <a:pt x="84" y="11"/>
                    <a:pt x="84" y="12"/>
                  </a:cubicBezTo>
                  <a:cubicBezTo>
                    <a:pt x="84" y="11"/>
                    <a:pt x="84" y="11"/>
                    <a:pt x="84" y="11"/>
                  </a:cubicBezTo>
                  <a:cubicBezTo>
                    <a:pt x="85" y="12"/>
                    <a:pt x="85" y="12"/>
                    <a:pt x="85" y="12"/>
                  </a:cubicBezTo>
                  <a:cubicBezTo>
                    <a:pt x="86" y="12"/>
                    <a:pt x="86" y="11"/>
                    <a:pt x="87" y="11"/>
                  </a:cubicBezTo>
                  <a:cubicBezTo>
                    <a:pt x="87" y="12"/>
                    <a:pt x="87" y="12"/>
                    <a:pt x="87" y="12"/>
                  </a:cubicBezTo>
                  <a:cubicBezTo>
                    <a:pt x="88" y="13"/>
                    <a:pt x="89" y="10"/>
                    <a:pt x="90" y="12"/>
                  </a:cubicBezTo>
                  <a:cubicBezTo>
                    <a:pt x="90" y="13"/>
                    <a:pt x="87" y="13"/>
                    <a:pt x="88" y="15"/>
                  </a:cubicBezTo>
                  <a:cubicBezTo>
                    <a:pt x="87" y="14"/>
                    <a:pt x="87" y="14"/>
                    <a:pt x="87" y="14"/>
                  </a:cubicBezTo>
                  <a:cubicBezTo>
                    <a:pt x="86" y="15"/>
                    <a:pt x="86" y="15"/>
                    <a:pt x="86" y="15"/>
                  </a:cubicBezTo>
                  <a:cubicBezTo>
                    <a:pt x="88" y="16"/>
                    <a:pt x="88" y="16"/>
                    <a:pt x="88" y="16"/>
                  </a:cubicBezTo>
                  <a:cubicBezTo>
                    <a:pt x="90" y="14"/>
                    <a:pt x="90" y="14"/>
                    <a:pt x="90" y="14"/>
                  </a:cubicBezTo>
                  <a:cubicBezTo>
                    <a:pt x="88" y="15"/>
                    <a:pt x="90" y="17"/>
                    <a:pt x="91" y="17"/>
                  </a:cubicBezTo>
                  <a:cubicBezTo>
                    <a:pt x="92" y="16"/>
                    <a:pt x="93" y="16"/>
                    <a:pt x="93" y="17"/>
                  </a:cubicBezTo>
                  <a:cubicBezTo>
                    <a:pt x="92" y="17"/>
                    <a:pt x="92" y="17"/>
                    <a:pt x="92" y="17"/>
                  </a:cubicBezTo>
                  <a:cubicBezTo>
                    <a:pt x="92" y="18"/>
                    <a:pt x="93" y="18"/>
                    <a:pt x="93" y="19"/>
                  </a:cubicBezTo>
                  <a:cubicBezTo>
                    <a:pt x="93" y="19"/>
                    <a:pt x="94" y="19"/>
                    <a:pt x="94" y="18"/>
                  </a:cubicBezTo>
                  <a:cubicBezTo>
                    <a:pt x="94" y="18"/>
                    <a:pt x="94" y="19"/>
                    <a:pt x="94" y="19"/>
                  </a:cubicBezTo>
                  <a:cubicBezTo>
                    <a:pt x="95" y="20"/>
                    <a:pt x="95" y="18"/>
                    <a:pt x="96" y="18"/>
                  </a:cubicBezTo>
                  <a:cubicBezTo>
                    <a:pt x="98" y="18"/>
                    <a:pt x="100" y="18"/>
                    <a:pt x="102" y="16"/>
                  </a:cubicBezTo>
                  <a:cubicBezTo>
                    <a:pt x="102" y="17"/>
                    <a:pt x="102" y="17"/>
                    <a:pt x="102" y="17"/>
                  </a:cubicBezTo>
                  <a:cubicBezTo>
                    <a:pt x="101" y="18"/>
                    <a:pt x="99" y="17"/>
                    <a:pt x="99" y="19"/>
                  </a:cubicBezTo>
                  <a:cubicBezTo>
                    <a:pt x="105" y="19"/>
                    <a:pt x="105" y="19"/>
                    <a:pt x="105" y="19"/>
                  </a:cubicBezTo>
                  <a:cubicBezTo>
                    <a:pt x="105" y="18"/>
                    <a:pt x="105" y="18"/>
                    <a:pt x="105" y="18"/>
                  </a:cubicBezTo>
                  <a:cubicBezTo>
                    <a:pt x="108" y="18"/>
                    <a:pt x="108" y="18"/>
                    <a:pt x="108" y="18"/>
                  </a:cubicBezTo>
                  <a:cubicBezTo>
                    <a:pt x="107" y="18"/>
                    <a:pt x="108" y="19"/>
                    <a:pt x="10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8" name="Rectangle 162"/>
            <p:cNvSpPr>
              <a:spLocks noChangeArrowheads="1"/>
            </p:cNvSpPr>
            <p:nvPr/>
          </p:nvSpPr>
          <p:spPr bwMode="auto">
            <a:xfrm>
              <a:off x="5207" y="236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9" name="Freeform 163"/>
            <p:cNvSpPr/>
            <p:nvPr/>
          </p:nvSpPr>
          <p:spPr bwMode="auto">
            <a:xfrm>
              <a:off x="5192" y="2444"/>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0" name="Freeform 164"/>
            <p:cNvSpPr/>
            <p:nvPr/>
          </p:nvSpPr>
          <p:spPr bwMode="auto">
            <a:xfrm>
              <a:off x="5237" y="2490"/>
              <a:ext cx="16" cy="16"/>
            </a:xfrm>
            <a:custGeom>
              <a:avLst/>
              <a:gdLst>
                <a:gd name="T0" fmla="*/ 0 w 16"/>
                <a:gd name="T1" fmla="*/ 16 h 16"/>
                <a:gd name="T2" fmla="*/ 16 w 16"/>
                <a:gd name="T3" fmla="*/ 0 h 16"/>
                <a:gd name="T4" fmla="*/ 16 w 16"/>
                <a:gd name="T5" fmla="*/ 16 h 16"/>
                <a:gd name="T6" fmla="*/ 0 w 16"/>
                <a:gd name="T7" fmla="*/ 16 h 16"/>
              </a:gdLst>
              <a:ahLst/>
              <a:cxnLst>
                <a:cxn ang="0">
                  <a:pos x="T0" y="T1"/>
                </a:cxn>
                <a:cxn ang="0">
                  <a:pos x="T2" y="T3"/>
                </a:cxn>
                <a:cxn ang="0">
                  <a:pos x="T4" y="T5"/>
                </a:cxn>
                <a:cxn ang="0">
                  <a:pos x="T6" y="T7"/>
                </a:cxn>
              </a:cxnLst>
              <a:rect l="0" t="0" r="r" b="b"/>
              <a:pathLst>
                <a:path w="16" h="16">
                  <a:moveTo>
                    <a:pt x="0" y="16"/>
                  </a:moveTo>
                  <a:lnTo>
                    <a:pt x="16" y="0"/>
                  </a:lnTo>
                  <a:lnTo>
                    <a:pt x="16"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1" name="Freeform 165"/>
            <p:cNvSpPr/>
            <p:nvPr/>
          </p:nvSpPr>
          <p:spPr bwMode="auto">
            <a:xfrm>
              <a:off x="5116" y="1600"/>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2" name="Freeform 166"/>
            <p:cNvSpPr/>
            <p:nvPr/>
          </p:nvSpPr>
          <p:spPr bwMode="auto">
            <a:xfrm>
              <a:off x="5222" y="3058"/>
              <a:ext cx="91" cy="31"/>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1" y="0"/>
                    <a:pt x="4" y="0"/>
                    <a:pt x="6"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3" name="Freeform 167"/>
            <p:cNvSpPr/>
            <p:nvPr/>
          </p:nvSpPr>
          <p:spPr bwMode="auto">
            <a:xfrm>
              <a:off x="5116" y="1692"/>
              <a:ext cx="15" cy="31"/>
            </a:xfrm>
            <a:custGeom>
              <a:avLst/>
              <a:gdLst>
                <a:gd name="T0" fmla="*/ 0 w 15"/>
                <a:gd name="T1" fmla="*/ 16 h 31"/>
                <a:gd name="T2" fmla="*/ 0 w 15"/>
                <a:gd name="T3" fmla="*/ 31 h 31"/>
                <a:gd name="T4" fmla="*/ 0 w 15"/>
                <a:gd name="T5" fmla="*/ 16 h 31"/>
                <a:gd name="T6" fmla="*/ 15 w 15"/>
                <a:gd name="T7" fmla="*/ 16 h 31"/>
                <a:gd name="T8" fmla="*/ 15 w 15"/>
                <a:gd name="T9" fmla="*/ 0 h 31"/>
                <a:gd name="T10" fmla="*/ 15 w 15"/>
                <a:gd name="T11" fmla="*/ 31 h 31"/>
                <a:gd name="T12" fmla="*/ 0 w 15"/>
                <a:gd name="T13" fmla="*/ 16 h 31"/>
              </a:gdLst>
              <a:ahLst/>
              <a:cxnLst>
                <a:cxn ang="0">
                  <a:pos x="T0" y="T1"/>
                </a:cxn>
                <a:cxn ang="0">
                  <a:pos x="T2" y="T3"/>
                </a:cxn>
                <a:cxn ang="0">
                  <a:pos x="T4" y="T5"/>
                </a:cxn>
                <a:cxn ang="0">
                  <a:pos x="T6" y="T7"/>
                </a:cxn>
                <a:cxn ang="0">
                  <a:pos x="T8" y="T9"/>
                </a:cxn>
                <a:cxn ang="0">
                  <a:pos x="T10" y="T11"/>
                </a:cxn>
                <a:cxn ang="0">
                  <a:pos x="T12" y="T13"/>
                </a:cxn>
              </a:cxnLst>
              <a:rect l="0" t="0" r="r" b="b"/>
              <a:pathLst>
                <a:path w="15" h="31">
                  <a:moveTo>
                    <a:pt x="0" y="16"/>
                  </a:moveTo>
                  <a:lnTo>
                    <a:pt x="0" y="31"/>
                  </a:lnTo>
                  <a:lnTo>
                    <a:pt x="0" y="16"/>
                  </a:lnTo>
                  <a:lnTo>
                    <a:pt x="15" y="16"/>
                  </a:lnTo>
                  <a:lnTo>
                    <a:pt x="15" y="0"/>
                  </a:lnTo>
                  <a:lnTo>
                    <a:pt x="15"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4" name="Freeform 168"/>
            <p:cNvSpPr/>
            <p:nvPr/>
          </p:nvSpPr>
          <p:spPr bwMode="auto">
            <a:xfrm>
              <a:off x="5146" y="190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5" name="Freeform 169"/>
            <p:cNvSpPr/>
            <p:nvPr/>
          </p:nvSpPr>
          <p:spPr bwMode="auto">
            <a:xfrm>
              <a:off x="5116" y="1969"/>
              <a:ext cx="45" cy="15"/>
            </a:xfrm>
            <a:custGeom>
              <a:avLst/>
              <a:gdLst>
                <a:gd name="T0" fmla="*/ 1 w 3"/>
                <a:gd name="T1" fmla="*/ 1 h 1"/>
                <a:gd name="T2" fmla="*/ 3 w 3"/>
                <a:gd name="T3" fmla="*/ 0 h 1"/>
                <a:gd name="T4" fmla="*/ 1 w 3"/>
                <a:gd name="T5" fmla="*/ 1 h 1"/>
              </a:gdLst>
              <a:ahLst/>
              <a:cxnLst>
                <a:cxn ang="0">
                  <a:pos x="T0" y="T1"/>
                </a:cxn>
                <a:cxn ang="0">
                  <a:pos x="T2" y="T3"/>
                </a:cxn>
                <a:cxn ang="0">
                  <a:pos x="T4" y="T5"/>
                </a:cxn>
              </a:cxnLst>
              <a:rect l="0" t="0" r="r" b="b"/>
              <a:pathLst>
                <a:path w="3" h="1">
                  <a:moveTo>
                    <a:pt x="1" y="1"/>
                  </a:moveTo>
                  <a:cubicBezTo>
                    <a:pt x="0" y="0"/>
                    <a:pt x="2" y="0"/>
                    <a:pt x="3"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6" name="Rectangle 170"/>
            <p:cNvSpPr>
              <a:spLocks noChangeArrowheads="1"/>
            </p:cNvSpPr>
            <p:nvPr/>
          </p:nvSpPr>
          <p:spPr bwMode="auto">
            <a:xfrm>
              <a:off x="5040" y="1171"/>
              <a:ext cx="15"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7" name="Rectangle 171"/>
            <p:cNvSpPr>
              <a:spLocks noChangeArrowheads="1"/>
            </p:cNvSpPr>
            <p:nvPr/>
          </p:nvSpPr>
          <p:spPr bwMode="auto">
            <a:xfrm>
              <a:off x="5040" y="1309"/>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8" name="Freeform 172"/>
            <p:cNvSpPr/>
            <p:nvPr/>
          </p:nvSpPr>
          <p:spPr bwMode="auto">
            <a:xfrm>
              <a:off x="5146" y="2214"/>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9" name="Freeform 173"/>
            <p:cNvSpPr/>
            <p:nvPr/>
          </p:nvSpPr>
          <p:spPr bwMode="auto">
            <a:xfrm>
              <a:off x="5040" y="1585"/>
              <a:ext cx="45" cy="31"/>
            </a:xfrm>
            <a:custGeom>
              <a:avLst/>
              <a:gdLst>
                <a:gd name="T0" fmla="*/ 0 w 3"/>
                <a:gd name="T1" fmla="*/ 2 h 2"/>
                <a:gd name="T2" fmla="*/ 0 w 3"/>
                <a:gd name="T3" fmla="*/ 1 h 2"/>
                <a:gd name="T4" fmla="*/ 3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1"/>
                    <a:pt x="0" y="1"/>
                    <a:pt x="0" y="1"/>
                  </a:cubicBezTo>
                  <a:cubicBezTo>
                    <a:pt x="3" y="0"/>
                    <a:pt x="3"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0" name="Freeform 174"/>
            <p:cNvSpPr/>
            <p:nvPr/>
          </p:nvSpPr>
          <p:spPr bwMode="auto">
            <a:xfrm>
              <a:off x="5101" y="2168"/>
              <a:ext cx="60" cy="46"/>
            </a:xfrm>
            <a:custGeom>
              <a:avLst/>
              <a:gdLst>
                <a:gd name="T0" fmla="*/ 0 w 4"/>
                <a:gd name="T1" fmla="*/ 3 h 3"/>
                <a:gd name="T2" fmla="*/ 0 w 4"/>
                <a:gd name="T3" fmla="*/ 0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0"/>
                    <a:pt x="0" y="0"/>
                    <a:pt x="0" y="0"/>
                  </a:cubicBezTo>
                  <a:cubicBezTo>
                    <a:pt x="4" y="0"/>
                    <a:pt x="4" y="0"/>
                    <a:pt x="4"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1" name="Freeform 175"/>
            <p:cNvSpPr/>
            <p:nvPr/>
          </p:nvSpPr>
          <p:spPr bwMode="auto">
            <a:xfrm>
              <a:off x="5161" y="2368"/>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2" name="Rectangle 176"/>
            <p:cNvSpPr>
              <a:spLocks noChangeArrowheads="1"/>
            </p:cNvSpPr>
            <p:nvPr/>
          </p:nvSpPr>
          <p:spPr bwMode="auto">
            <a:xfrm>
              <a:off x="4994" y="1217"/>
              <a:ext cx="4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83" name="Freeform 177"/>
            <p:cNvSpPr/>
            <p:nvPr/>
          </p:nvSpPr>
          <p:spPr bwMode="auto">
            <a:xfrm>
              <a:off x="4994" y="1539"/>
              <a:ext cx="61" cy="46"/>
            </a:xfrm>
            <a:custGeom>
              <a:avLst/>
              <a:gdLst>
                <a:gd name="T0" fmla="*/ 0 w 4"/>
                <a:gd name="T1" fmla="*/ 2 h 3"/>
                <a:gd name="T2" fmla="*/ 4 w 4"/>
                <a:gd name="T3" fmla="*/ 1 h 3"/>
                <a:gd name="T4" fmla="*/ 0 w 4"/>
                <a:gd name="T5" fmla="*/ 2 h 3"/>
              </a:gdLst>
              <a:ahLst/>
              <a:cxnLst>
                <a:cxn ang="0">
                  <a:pos x="T0" y="T1"/>
                </a:cxn>
                <a:cxn ang="0">
                  <a:pos x="T2" y="T3"/>
                </a:cxn>
                <a:cxn ang="0">
                  <a:pos x="T4" y="T5"/>
                </a:cxn>
              </a:cxnLst>
              <a:rect l="0" t="0" r="r" b="b"/>
              <a:pathLst>
                <a:path w="4" h="3">
                  <a:moveTo>
                    <a:pt x="0" y="2"/>
                  </a:moveTo>
                  <a:cubicBezTo>
                    <a:pt x="1" y="1"/>
                    <a:pt x="3" y="0"/>
                    <a:pt x="4" y="1"/>
                  </a:cubicBezTo>
                  <a:cubicBezTo>
                    <a:pt x="4" y="3"/>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4" name="Freeform 178"/>
            <p:cNvSpPr/>
            <p:nvPr/>
          </p:nvSpPr>
          <p:spPr bwMode="auto">
            <a:xfrm>
              <a:off x="4994" y="1171"/>
              <a:ext cx="15" cy="15"/>
            </a:xfrm>
            <a:custGeom>
              <a:avLst/>
              <a:gdLst>
                <a:gd name="T0" fmla="*/ 0 w 1"/>
                <a:gd name="T1" fmla="*/ 1 h 1"/>
                <a:gd name="T2" fmla="*/ 0 w 1"/>
                <a:gd name="T3" fmla="*/ 1 h 1"/>
                <a:gd name="T4" fmla="*/ 0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0" y="0"/>
                    <a:pt x="0"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5" name="Freeform 179"/>
            <p:cNvSpPr/>
            <p:nvPr/>
          </p:nvSpPr>
          <p:spPr bwMode="auto">
            <a:xfrm>
              <a:off x="5025" y="1631"/>
              <a:ext cx="30" cy="46"/>
            </a:xfrm>
            <a:custGeom>
              <a:avLst/>
              <a:gdLst>
                <a:gd name="T0" fmla="*/ 0 w 2"/>
                <a:gd name="T1" fmla="*/ 2 h 3"/>
                <a:gd name="T2" fmla="*/ 2 w 2"/>
                <a:gd name="T3" fmla="*/ 1 h 3"/>
                <a:gd name="T4" fmla="*/ 0 w 2"/>
                <a:gd name="T5" fmla="*/ 2 h 3"/>
              </a:gdLst>
              <a:ahLst/>
              <a:cxnLst>
                <a:cxn ang="0">
                  <a:pos x="T0" y="T1"/>
                </a:cxn>
                <a:cxn ang="0">
                  <a:pos x="T2" y="T3"/>
                </a:cxn>
                <a:cxn ang="0">
                  <a:pos x="T4" y="T5"/>
                </a:cxn>
              </a:cxnLst>
              <a:rect l="0" t="0" r="r" b="b"/>
              <a:pathLst>
                <a:path w="2" h="3">
                  <a:moveTo>
                    <a:pt x="0" y="2"/>
                  </a:moveTo>
                  <a:cubicBezTo>
                    <a:pt x="0" y="0"/>
                    <a:pt x="2" y="3"/>
                    <a:pt x="2" y="1"/>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6" name="Freeform 180"/>
            <p:cNvSpPr/>
            <p:nvPr/>
          </p:nvSpPr>
          <p:spPr bwMode="auto">
            <a:xfrm>
              <a:off x="4903" y="1309"/>
              <a:ext cx="106" cy="31"/>
            </a:xfrm>
            <a:custGeom>
              <a:avLst/>
              <a:gdLst>
                <a:gd name="T0" fmla="*/ 5 w 7"/>
                <a:gd name="T1" fmla="*/ 1 h 2"/>
                <a:gd name="T2" fmla="*/ 4 w 7"/>
                <a:gd name="T3" fmla="*/ 1 h 2"/>
                <a:gd name="T4" fmla="*/ 2 w 7"/>
                <a:gd name="T5" fmla="*/ 2 h 2"/>
                <a:gd name="T6" fmla="*/ 1 w 7"/>
                <a:gd name="T7" fmla="*/ 1 h 2"/>
                <a:gd name="T8" fmla="*/ 4 w 7"/>
                <a:gd name="T9" fmla="*/ 0 h 2"/>
                <a:gd name="T10" fmla="*/ 5 w 7"/>
                <a:gd name="T11" fmla="*/ 0 h 2"/>
                <a:gd name="T12" fmla="*/ 5 w 7"/>
                <a:gd name="T13" fmla="*/ 0 h 2"/>
                <a:gd name="T14" fmla="*/ 7 w 7"/>
                <a:gd name="T15" fmla="*/ 1 h 2"/>
                <a:gd name="T16" fmla="*/ 5 w 7"/>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5" y="1"/>
                  </a:moveTo>
                  <a:cubicBezTo>
                    <a:pt x="5" y="1"/>
                    <a:pt x="5" y="1"/>
                    <a:pt x="4" y="1"/>
                  </a:cubicBezTo>
                  <a:cubicBezTo>
                    <a:pt x="2" y="2"/>
                    <a:pt x="2" y="2"/>
                    <a:pt x="2" y="2"/>
                  </a:cubicBezTo>
                  <a:cubicBezTo>
                    <a:pt x="2" y="2"/>
                    <a:pt x="2" y="1"/>
                    <a:pt x="1" y="1"/>
                  </a:cubicBezTo>
                  <a:cubicBezTo>
                    <a:pt x="0" y="1"/>
                    <a:pt x="3" y="1"/>
                    <a:pt x="4" y="0"/>
                  </a:cubicBezTo>
                  <a:cubicBezTo>
                    <a:pt x="5" y="0"/>
                    <a:pt x="5" y="0"/>
                    <a:pt x="5" y="0"/>
                  </a:cubicBezTo>
                  <a:cubicBezTo>
                    <a:pt x="5" y="0"/>
                    <a:pt x="5" y="0"/>
                    <a:pt x="5" y="0"/>
                  </a:cubicBezTo>
                  <a:cubicBezTo>
                    <a:pt x="7" y="1"/>
                    <a:pt x="7" y="1"/>
                    <a:pt x="7" y="1"/>
                  </a:cubicBezTo>
                  <a:cubicBezTo>
                    <a:pt x="7" y="1"/>
                    <a:pt x="6"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7" name="Freeform 181"/>
            <p:cNvSpPr/>
            <p:nvPr/>
          </p:nvSpPr>
          <p:spPr bwMode="auto">
            <a:xfrm>
              <a:off x="4949" y="1999"/>
              <a:ext cx="136" cy="62"/>
            </a:xfrm>
            <a:custGeom>
              <a:avLst/>
              <a:gdLst>
                <a:gd name="T0" fmla="*/ 7 w 9"/>
                <a:gd name="T1" fmla="*/ 2 h 4"/>
                <a:gd name="T2" fmla="*/ 6 w 9"/>
                <a:gd name="T3" fmla="*/ 3 h 4"/>
                <a:gd name="T4" fmla="*/ 6 w 9"/>
                <a:gd name="T5" fmla="*/ 2 h 4"/>
                <a:gd name="T6" fmla="*/ 1 w 9"/>
                <a:gd name="T7" fmla="*/ 2 h 4"/>
                <a:gd name="T8" fmla="*/ 0 w 9"/>
                <a:gd name="T9" fmla="*/ 2 h 4"/>
                <a:gd name="T10" fmla="*/ 1 w 9"/>
                <a:gd name="T11" fmla="*/ 1 h 4"/>
                <a:gd name="T12" fmla="*/ 3 w 9"/>
                <a:gd name="T13" fmla="*/ 0 h 4"/>
                <a:gd name="T14" fmla="*/ 9 w 9"/>
                <a:gd name="T15" fmla="*/ 2 h 4"/>
                <a:gd name="T16" fmla="*/ 7 w 9"/>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7" y="2"/>
                  </a:moveTo>
                  <a:cubicBezTo>
                    <a:pt x="6" y="3"/>
                    <a:pt x="6" y="3"/>
                    <a:pt x="6" y="3"/>
                  </a:cubicBezTo>
                  <a:cubicBezTo>
                    <a:pt x="6" y="3"/>
                    <a:pt x="6" y="2"/>
                    <a:pt x="6" y="2"/>
                  </a:cubicBezTo>
                  <a:cubicBezTo>
                    <a:pt x="5" y="3"/>
                    <a:pt x="2" y="0"/>
                    <a:pt x="1" y="2"/>
                  </a:cubicBezTo>
                  <a:cubicBezTo>
                    <a:pt x="0" y="2"/>
                    <a:pt x="0" y="2"/>
                    <a:pt x="0" y="2"/>
                  </a:cubicBezTo>
                  <a:cubicBezTo>
                    <a:pt x="1" y="1"/>
                    <a:pt x="1" y="1"/>
                    <a:pt x="1" y="1"/>
                  </a:cubicBezTo>
                  <a:cubicBezTo>
                    <a:pt x="2" y="2"/>
                    <a:pt x="2" y="0"/>
                    <a:pt x="3" y="0"/>
                  </a:cubicBezTo>
                  <a:cubicBezTo>
                    <a:pt x="5" y="0"/>
                    <a:pt x="7" y="1"/>
                    <a:pt x="9" y="2"/>
                  </a:cubicBezTo>
                  <a:cubicBezTo>
                    <a:pt x="9" y="2"/>
                    <a:pt x="8"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8" name="Freeform 182"/>
            <p:cNvSpPr/>
            <p:nvPr/>
          </p:nvSpPr>
          <p:spPr bwMode="auto">
            <a:xfrm>
              <a:off x="5070" y="2414"/>
              <a:ext cx="76" cy="46"/>
            </a:xfrm>
            <a:custGeom>
              <a:avLst/>
              <a:gdLst>
                <a:gd name="T0" fmla="*/ 5 w 5"/>
                <a:gd name="T1" fmla="*/ 2 h 3"/>
                <a:gd name="T2" fmla="*/ 2 w 5"/>
                <a:gd name="T3" fmla="*/ 3 h 3"/>
                <a:gd name="T4" fmla="*/ 1 w 5"/>
                <a:gd name="T5" fmla="*/ 3 h 3"/>
                <a:gd name="T6" fmla="*/ 2 w 5"/>
                <a:gd name="T7" fmla="*/ 2 h 3"/>
                <a:gd name="T8" fmla="*/ 1 w 5"/>
                <a:gd name="T9" fmla="*/ 1 h 3"/>
                <a:gd name="T10" fmla="*/ 4 w 5"/>
                <a:gd name="T11" fmla="*/ 0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cubicBezTo>
                    <a:pt x="4" y="3"/>
                    <a:pt x="2" y="1"/>
                    <a:pt x="2" y="3"/>
                  </a:cubicBezTo>
                  <a:cubicBezTo>
                    <a:pt x="1" y="3"/>
                    <a:pt x="1" y="3"/>
                    <a:pt x="1" y="3"/>
                  </a:cubicBezTo>
                  <a:cubicBezTo>
                    <a:pt x="1" y="2"/>
                    <a:pt x="2" y="2"/>
                    <a:pt x="2" y="2"/>
                  </a:cubicBezTo>
                  <a:cubicBezTo>
                    <a:pt x="1" y="1"/>
                    <a:pt x="1" y="1"/>
                    <a:pt x="1" y="1"/>
                  </a:cubicBezTo>
                  <a:cubicBezTo>
                    <a:pt x="0" y="2"/>
                    <a:pt x="3" y="1"/>
                    <a:pt x="4" y="0"/>
                  </a:cubicBezTo>
                  <a:cubicBezTo>
                    <a:pt x="4" y="1"/>
                    <a:pt x="5"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9" name="Freeform 183"/>
            <p:cNvSpPr/>
            <p:nvPr/>
          </p:nvSpPr>
          <p:spPr bwMode="auto">
            <a:xfrm>
              <a:off x="4979" y="1677"/>
              <a:ext cx="61" cy="31"/>
            </a:xfrm>
            <a:custGeom>
              <a:avLst/>
              <a:gdLst>
                <a:gd name="T0" fmla="*/ 0 w 4"/>
                <a:gd name="T1" fmla="*/ 1 h 2"/>
                <a:gd name="T2" fmla="*/ 2 w 4"/>
                <a:gd name="T3" fmla="*/ 1 h 2"/>
                <a:gd name="T4" fmla="*/ 3 w 4"/>
                <a:gd name="T5" fmla="*/ 2 h 2"/>
                <a:gd name="T6" fmla="*/ 4 w 4"/>
                <a:gd name="T7" fmla="*/ 0 h 2"/>
                <a:gd name="T8" fmla="*/ 0 w 4"/>
                <a:gd name="T9" fmla="*/ 1 h 2"/>
              </a:gdLst>
              <a:ahLst/>
              <a:cxnLst>
                <a:cxn ang="0">
                  <a:pos x="T0" y="T1"/>
                </a:cxn>
                <a:cxn ang="0">
                  <a:pos x="T2" y="T3"/>
                </a:cxn>
                <a:cxn ang="0">
                  <a:pos x="T4" y="T5"/>
                </a:cxn>
                <a:cxn ang="0">
                  <a:pos x="T6" y="T7"/>
                </a:cxn>
                <a:cxn ang="0">
                  <a:pos x="T8" y="T9"/>
                </a:cxn>
              </a:cxnLst>
              <a:rect l="0" t="0" r="r" b="b"/>
              <a:pathLst>
                <a:path w="4" h="2">
                  <a:moveTo>
                    <a:pt x="0" y="1"/>
                  </a:moveTo>
                  <a:cubicBezTo>
                    <a:pt x="2" y="1"/>
                    <a:pt x="2" y="1"/>
                    <a:pt x="2" y="1"/>
                  </a:cubicBezTo>
                  <a:cubicBezTo>
                    <a:pt x="2" y="1"/>
                    <a:pt x="3" y="1"/>
                    <a:pt x="3" y="2"/>
                  </a:cubicBezTo>
                  <a:cubicBezTo>
                    <a:pt x="3" y="1"/>
                    <a:pt x="3" y="0"/>
                    <a:pt x="4" y="0"/>
                  </a:cubicBezTo>
                  <a:cubicBezTo>
                    <a:pt x="3" y="2"/>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0" name="Freeform 184"/>
            <p:cNvSpPr/>
            <p:nvPr/>
          </p:nvSpPr>
          <p:spPr bwMode="auto">
            <a:xfrm>
              <a:off x="5101" y="2552"/>
              <a:ext cx="45" cy="31"/>
            </a:xfrm>
            <a:custGeom>
              <a:avLst/>
              <a:gdLst>
                <a:gd name="T0" fmla="*/ 1 w 3"/>
                <a:gd name="T1" fmla="*/ 2 h 2"/>
                <a:gd name="T2" fmla="*/ 2 w 3"/>
                <a:gd name="T3" fmla="*/ 0 h 2"/>
                <a:gd name="T4" fmla="*/ 1 w 3"/>
                <a:gd name="T5" fmla="*/ 1 h 2"/>
                <a:gd name="T6" fmla="*/ 3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0" y="1"/>
                    <a:pt x="2" y="1"/>
                    <a:pt x="2" y="0"/>
                  </a:cubicBezTo>
                  <a:cubicBezTo>
                    <a:pt x="2" y="1"/>
                    <a:pt x="2" y="1"/>
                    <a:pt x="1" y="1"/>
                  </a:cubicBezTo>
                  <a:cubicBezTo>
                    <a:pt x="3" y="1"/>
                    <a:pt x="3" y="1"/>
                    <a:pt x="3" y="1"/>
                  </a:cubicBezTo>
                  <a:cubicBezTo>
                    <a:pt x="3" y="2"/>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1" name="Freeform 185"/>
            <p:cNvSpPr/>
            <p:nvPr/>
          </p:nvSpPr>
          <p:spPr bwMode="auto">
            <a:xfrm>
              <a:off x="5055" y="1969"/>
              <a:ext cx="15" cy="15"/>
            </a:xfrm>
            <a:custGeom>
              <a:avLst/>
              <a:gdLst>
                <a:gd name="T0" fmla="*/ 15 w 15"/>
                <a:gd name="T1" fmla="*/ 0 h 15"/>
                <a:gd name="T2" fmla="*/ 15 w 15"/>
                <a:gd name="T3" fmla="*/ 0 h 15"/>
                <a:gd name="T4" fmla="*/ 0 w 15"/>
                <a:gd name="T5" fmla="*/ 15 h 15"/>
                <a:gd name="T6" fmla="*/ 0 w 15"/>
                <a:gd name="T7" fmla="*/ 0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2" name="Freeform 186"/>
            <p:cNvSpPr/>
            <p:nvPr/>
          </p:nvSpPr>
          <p:spPr bwMode="auto">
            <a:xfrm>
              <a:off x="5161" y="3074"/>
              <a:ext cx="46" cy="15"/>
            </a:xfrm>
            <a:custGeom>
              <a:avLst/>
              <a:gdLst>
                <a:gd name="T0" fmla="*/ 0 w 46"/>
                <a:gd name="T1" fmla="*/ 15 h 15"/>
                <a:gd name="T2" fmla="*/ 46 w 46"/>
                <a:gd name="T3" fmla="*/ 0 h 15"/>
                <a:gd name="T4" fmla="*/ 16 w 46"/>
                <a:gd name="T5" fmla="*/ 15 h 15"/>
                <a:gd name="T6" fmla="*/ 0 w 46"/>
                <a:gd name="T7" fmla="*/ 15 h 15"/>
              </a:gdLst>
              <a:ahLst/>
              <a:cxnLst>
                <a:cxn ang="0">
                  <a:pos x="T0" y="T1"/>
                </a:cxn>
                <a:cxn ang="0">
                  <a:pos x="T2" y="T3"/>
                </a:cxn>
                <a:cxn ang="0">
                  <a:pos x="T4" y="T5"/>
                </a:cxn>
                <a:cxn ang="0">
                  <a:pos x="T6" y="T7"/>
                </a:cxn>
              </a:cxnLst>
              <a:rect l="0" t="0" r="r" b="b"/>
              <a:pathLst>
                <a:path w="46" h="15">
                  <a:moveTo>
                    <a:pt x="0" y="15"/>
                  </a:moveTo>
                  <a:lnTo>
                    <a:pt x="4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3" name="Freeform 187"/>
            <p:cNvSpPr/>
            <p:nvPr/>
          </p:nvSpPr>
          <p:spPr bwMode="auto">
            <a:xfrm>
              <a:off x="4797" y="1646"/>
              <a:ext cx="212" cy="123"/>
            </a:xfrm>
            <a:custGeom>
              <a:avLst/>
              <a:gdLst>
                <a:gd name="T0" fmla="*/ 8 w 14"/>
                <a:gd name="T1" fmla="*/ 3 h 8"/>
                <a:gd name="T2" fmla="*/ 7 w 14"/>
                <a:gd name="T3" fmla="*/ 2 h 8"/>
                <a:gd name="T4" fmla="*/ 7 w 14"/>
                <a:gd name="T5" fmla="*/ 3 h 8"/>
                <a:gd name="T6" fmla="*/ 8 w 14"/>
                <a:gd name="T7" fmla="*/ 4 h 8"/>
                <a:gd name="T8" fmla="*/ 4 w 14"/>
                <a:gd name="T9" fmla="*/ 7 h 8"/>
                <a:gd name="T10" fmla="*/ 3 w 14"/>
                <a:gd name="T11" fmla="*/ 5 h 8"/>
                <a:gd name="T12" fmla="*/ 3 w 14"/>
                <a:gd name="T13" fmla="*/ 7 h 8"/>
                <a:gd name="T14" fmla="*/ 2 w 14"/>
                <a:gd name="T15" fmla="*/ 8 h 8"/>
                <a:gd name="T16" fmla="*/ 3 w 14"/>
                <a:gd name="T17" fmla="*/ 7 h 8"/>
                <a:gd name="T18" fmla="*/ 1 w 14"/>
                <a:gd name="T19" fmla="*/ 6 h 8"/>
                <a:gd name="T20" fmla="*/ 3 w 14"/>
                <a:gd name="T21" fmla="*/ 5 h 8"/>
                <a:gd name="T22" fmla="*/ 0 w 14"/>
                <a:gd name="T23" fmla="*/ 5 h 8"/>
                <a:gd name="T24" fmla="*/ 3 w 14"/>
                <a:gd name="T25" fmla="*/ 3 h 8"/>
                <a:gd name="T26" fmla="*/ 3 w 14"/>
                <a:gd name="T27" fmla="*/ 5 h 8"/>
                <a:gd name="T28" fmla="*/ 3 w 14"/>
                <a:gd name="T29" fmla="*/ 5 h 8"/>
                <a:gd name="T30" fmla="*/ 7 w 14"/>
                <a:gd name="T31" fmla="*/ 3 h 8"/>
                <a:gd name="T32" fmla="*/ 5 w 14"/>
                <a:gd name="T33" fmla="*/ 2 h 8"/>
                <a:gd name="T34" fmla="*/ 5 w 14"/>
                <a:gd name="T35" fmla="*/ 2 h 8"/>
                <a:gd name="T36" fmla="*/ 14 w 14"/>
                <a:gd name="T37" fmla="*/ 0 h 8"/>
                <a:gd name="T38" fmla="*/ 8 w 14"/>
                <a:gd name="T3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8">
                  <a:moveTo>
                    <a:pt x="8" y="3"/>
                  </a:moveTo>
                  <a:cubicBezTo>
                    <a:pt x="7" y="2"/>
                    <a:pt x="7" y="2"/>
                    <a:pt x="7" y="2"/>
                  </a:cubicBezTo>
                  <a:cubicBezTo>
                    <a:pt x="7" y="3"/>
                    <a:pt x="7" y="3"/>
                    <a:pt x="7" y="3"/>
                  </a:cubicBezTo>
                  <a:cubicBezTo>
                    <a:pt x="8" y="4"/>
                    <a:pt x="8" y="4"/>
                    <a:pt x="8" y="4"/>
                  </a:cubicBezTo>
                  <a:cubicBezTo>
                    <a:pt x="4" y="7"/>
                    <a:pt x="4" y="7"/>
                    <a:pt x="4" y="7"/>
                  </a:cubicBezTo>
                  <a:cubicBezTo>
                    <a:pt x="4" y="6"/>
                    <a:pt x="3" y="6"/>
                    <a:pt x="3" y="5"/>
                  </a:cubicBezTo>
                  <a:cubicBezTo>
                    <a:pt x="2" y="6"/>
                    <a:pt x="2" y="7"/>
                    <a:pt x="3" y="7"/>
                  </a:cubicBezTo>
                  <a:cubicBezTo>
                    <a:pt x="2" y="8"/>
                    <a:pt x="2" y="8"/>
                    <a:pt x="2" y="8"/>
                  </a:cubicBezTo>
                  <a:cubicBezTo>
                    <a:pt x="2" y="8"/>
                    <a:pt x="2" y="7"/>
                    <a:pt x="3" y="7"/>
                  </a:cubicBezTo>
                  <a:cubicBezTo>
                    <a:pt x="1" y="6"/>
                    <a:pt x="1" y="6"/>
                    <a:pt x="1" y="6"/>
                  </a:cubicBezTo>
                  <a:cubicBezTo>
                    <a:pt x="2" y="5"/>
                    <a:pt x="3" y="6"/>
                    <a:pt x="3" y="5"/>
                  </a:cubicBezTo>
                  <a:cubicBezTo>
                    <a:pt x="2" y="4"/>
                    <a:pt x="1" y="5"/>
                    <a:pt x="0" y="5"/>
                  </a:cubicBezTo>
                  <a:cubicBezTo>
                    <a:pt x="1" y="4"/>
                    <a:pt x="3" y="2"/>
                    <a:pt x="3" y="3"/>
                  </a:cubicBezTo>
                  <a:cubicBezTo>
                    <a:pt x="3" y="4"/>
                    <a:pt x="2" y="4"/>
                    <a:pt x="3" y="5"/>
                  </a:cubicBezTo>
                  <a:cubicBezTo>
                    <a:pt x="3" y="5"/>
                    <a:pt x="3" y="5"/>
                    <a:pt x="3" y="5"/>
                  </a:cubicBezTo>
                  <a:cubicBezTo>
                    <a:pt x="4" y="3"/>
                    <a:pt x="5" y="3"/>
                    <a:pt x="7" y="3"/>
                  </a:cubicBezTo>
                  <a:cubicBezTo>
                    <a:pt x="6" y="2"/>
                    <a:pt x="6" y="2"/>
                    <a:pt x="5" y="2"/>
                  </a:cubicBezTo>
                  <a:cubicBezTo>
                    <a:pt x="5" y="2"/>
                    <a:pt x="5" y="2"/>
                    <a:pt x="5" y="2"/>
                  </a:cubicBezTo>
                  <a:cubicBezTo>
                    <a:pt x="8" y="1"/>
                    <a:pt x="11" y="2"/>
                    <a:pt x="14" y="0"/>
                  </a:cubicBezTo>
                  <a:cubicBezTo>
                    <a:pt x="12" y="3"/>
                    <a:pt x="9" y="1"/>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4" name="Freeform 188"/>
            <p:cNvSpPr/>
            <p:nvPr/>
          </p:nvSpPr>
          <p:spPr bwMode="auto">
            <a:xfrm>
              <a:off x="4599" y="2153"/>
              <a:ext cx="471" cy="107"/>
            </a:xfrm>
            <a:custGeom>
              <a:avLst/>
              <a:gdLst>
                <a:gd name="T0" fmla="*/ 30 w 31"/>
                <a:gd name="T1" fmla="*/ 3 h 7"/>
                <a:gd name="T2" fmla="*/ 29 w 31"/>
                <a:gd name="T3" fmla="*/ 3 h 7"/>
                <a:gd name="T4" fmla="*/ 20 w 31"/>
                <a:gd name="T5" fmla="*/ 4 h 7"/>
                <a:gd name="T6" fmla="*/ 14 w 31"/>
                <a:gd name="T7" fmla="*/ 5 h 7"/>
                <a:gd name="T8" fmla="*/ 11 w 31"/>
                <a:gd name="T9" fmla="*/ 4 h 7"/>
                <a:gd name="T10" fmla="*/ 8 w 31"/>
                <a:gd name="T11" fmla="*/ 6 h 7"/>
                <a:gd name="T12" fmla="*/ 5 w 31"/>
                <a:gd name="T13" fmla="*/ 5 h 7"/>
                <a:gd name="T14" fmla="*/ 6 w 31"/>
                <a:gd name="T15" fmla="*/ 5 h 7"/>
                <a:gd name="T16" fmla="*/ 6 w 31"/>
                <a:gd name="T17" fmla="*/ 4 h 7"/>
                <a:gd name="T18" fmla="*/ 1 w 31"/>
                <a:gd name="T19" fmla="*/ 4 h 7"/>
                <a:gd name="T20" fmla="*/ 0 w 31"/>
                <a:gd name="T21" fmla="*/ 3 h 7"/>
                <a:gd name="T22" fmla="*/ 0 w 31"/>
                <a:gd name="T23" fmla="*/ 2 h 7"/>
                <a:gd name="T24" fmla="*/ 1 w 31"/>
                <a:gd name="T25" fmla="*/ 3 h 7"/>
                <a:gd name="T26" fmla="*/ 13 w 31"/>
                <a:gd name="T27" fmla="*/ 2 h 7"/>
                <a:gd name="T28" fmla="*/ 14 w 31"/>
                <a:gd name="T29" fmla="*/ 3 h 7"/>
                <a:gd name="T30" fmla="*/ 14 w 31"/>
                <a:gd name="T31" fmla="*/ 2 h 7"/>
                <a:gd name="T32" fmla="*/ 21 w 31"/>
                <a:gd name="T33" fmla="*/ 1 h 7"/>
                <a:gd name="T34" fmla="*/ 27 w 31"/>
                <a:gd name="T35" fmla="*/ 1 h 7"/>
                <a:gd name="T36" fmla="*/ 26 w 31"/>
                <a:gd name="T37" fmla="*/ 2 h 7"/>
                <a:gd name="T38" fmla="*/ 27 w 31"/>
                <a:gd name="T39" fmla="*/ 3 h 7"/>
                <a:gd name="T40" fmla="*/ 29 w 31"/>
                <a:gd name="T41" fmla="*/ 2 h 7"/>
                <a:gd name="T42" fmla="*/ 31 w 31"/>
                <a:gd name="T43" fmla="*/ 3 h 7"/>
                <a:gd name="T44" fmla="*/ 30 w 31"/>
                <a:gd name="T4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7">
                  <a:moveTo>
                    <a:pt x="30" y="3"/>
                  </a:moveTo>
                  <a:cubicBezTo>
                    <a:pt x="29" y="3"/>
                    <a:pt x="29" y="3"/>
                    <a:pt x="29" y="3"/>
                  </a:cubicBezTo>
                  <a:cubicBezTo>
                    <a:pt x="26" y="2"/>
                    <a:pt x="22" y="5"/>
                    <a:pt x="20" y="4"/>
                  </a:cubicBezTo>
                  <a:cubicBezTo>
                    <a:pt x="18" y="4"/>
                    <a:pt x="16" y="6"/>
                    <a:pt x="14" y="5"/>
                  </a:cubicBezTo>
                  <a:cubicBezTo>
                    <a:pt x="14" y="4"/>
                    <a:pt x="12" y="5"/>
                    <a:pt x="11" y="4"/>
                  </a:cubicBezTo>
                  <a:cubicBezTo>
                    <a:pt x="10" y="7"/>
                    <a:pt x="8" y="2"/>
                    <a:pt x="8" y="6"/>
                  </a:cubicBezTo>
                  <a:cubicBezTo>
                    <a:pt x="6" y="7"/>
                    <a:pt x="5" y="5"/>
                    <a:pt x="5" y="5"/>
                  </a:cubicBezTo>
                  <a:cubicBezTo>
                    <a:pt x="6" y="5"/>
                    <a:pt x="6" y="5"/>
                    <a:pt x="6" y="5"/>
                  </a:cubicBezTo>
                  <a:cubicBezTo>
                    <a:pt x="6" y="5"/>
                    <a:pt x="6" y="5"/>
                    <a:pt x="6" y="4"/>
                  </a:cubicBezTo>
                  <a:cubicBezTo>
                    <a:pt x="4" y="3"/>
                    <a:pt x="3" y="4"/>
                    <a:pt x="1" y="4"/>
                  </a:cubicBezTo>
                  <a:cubicBezTo>
                    <a:pt x="1" y="5"/>
                    <a:pt x="1" y="3"/>
                    <a:pt x="0" y="3"/>
                  </a:cubicBezTo>
                  <a:cubicBezTo>
                    <a:pt x="0" y="2"/>
                    <a:pt x="0" y="2"/>
                    <a:pt x="0" y="2"/>
                  </a:cubicBezTo>
                  <a:cubicBezTo>
                    <a:pt x="1" y="3"/>
                    <a:pt x="1" y="3"/>
                    <a:pt x="1" y="3"/>
                  </a:cubicBezTo>
                  <a:cubicBezTo>
                    <a:pt x="13" y="2"/>
                    <a:pt x="13" y="2"/>
                    <a:pt x="13" y="2"/>
                  </a:cubicBezTo>
                  <a:cubicBezTo>
                    <a:pt x="13" y="3"/>
                    <a:pt x="13" y="3"/>
                    <a:pt x="14" y="3"/>
                  </a:cubicBezTo>
                  <a:cubicBezTo>
                    <a:pt x="15" y="3"/>
                    <a:pt x="14" y="2"/>
                    <a:pt x="14" y="2"/>
                  </a:cubicBezTo>
                  <a:cubicBezTo>
                    <a:pt x="17" y="1"/>
                    <a:pt x="20" y="4"/>
                    <a:pt x="21" y="1"/>
                  </a:cubicBezTo>
                  <a:cubicBezTo>
                    <a:pt x="23" y="3"/>
                    <a:pt x="26" y="0"/>
                    <a:pt x="27" y="1"/>
                  </a:cubicBezTo>
                  <a:cubicBezTo>
                    <a:pt x="27" y="1"/>
                    <a:pt x="26" y="1"/>
                    <a:pt x="26" y="2"/>
                  </a:cubicBezTo>
                  <a:cubicBezTo>
                    <a:pt x="26" y="2"/>
                    <a:pt x="26" y="3"/>
                    <a:pt x="27" y="3"/>
                  </a:cubicBezTo>
                  <a:cubicBezTo>
                    <a:pt x="29" y="2"/>
                    <a:pt x="29" y="2"/>
                    <a:pt x="29" y="2"/>
                  </a:cubicBezTo>
                  <a:cubicBezTo>
                    <a:pt x="29" y="3"/>
                    <a:pt x="31" y="3"/>
                    <a:pt x="31" y="3"/>
                  </a:cubicBezTo>
                  <a:cubicBezTo>
                    <a:pt x="31" y="4"/>
                    <a:pt x="30" y="3"/>
                    <a:pt x="3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5" name="Freeform 189"/>
            <p:cNvSpPr/>
            <p:nvPr/>
          </p:nvSpPr>
          <p:spPr bwMode="auto">
            <a:xfrm>
              <a:off x="4979" y="2460"/>
              <a:ext cx="137" cy="30"/>
            </a:xfrm>
            <a:custGeom>
              <a:avLst/>
              <a:gdLst>
                <a:gd name="T0" fmla="*/ 6 w 9"/>
                <a:gd name="T1" fmla="*/ 2 h 2"/>
                <a:gd name="T2" fmla="*/ 2 w 9"/>
                <a:gd name="T3" fmla="*/ 1 h 2"/>
                <a:gd name="T4" fmla="*/ 1 w 9"/>
                <a:gd name="T5" fmla="*/ 2 h 2"/>
                <a:gd name="T6" fmla="*/ 9 w 9"/>
                <a:gd name="T7" fmla="*/ 1 h 2"/>
                <a:gd name="T8" fmla="*/ 6 w 9"/>
                <a:gd name="T9" fmla="*/ 2 h 2"/>
              </a:gdLst>
              <a:ahLst/>
              <a:cxnLst>
                <a:cxn ang="0">
                  <a:pos x="T0" y="T1"/>
                </a:cxn>
                <a:cxn ang="0">
                  <a:pos x="T2" y="T3"/>
                </a:cxn>
                <a:cxn ang="0">
                  <a:pos x="T4" y="T5"/>
                </a:cxn>
                <a:cxn ang="0">
                  <a:pos x="T6" y="T7"/>
                </a:cxn>
                <a:cxn ang="0">
                  <a:pos x="T8" y="T9"/>
                </a:cxn>
              </a:cxnLst>
              <a:rect l="0" t="0" r="r" b="b"/>
              <a:pathLst>
                <a:path w="9" h="2">
                  <a:moveTo>
                    <a:pt x="6" y="2"/>
                  </a:moveTo>
                  <a:cubicBezTo>
                    <a:pt x="6" y="1"/>
                    <a:pt x="4" y="2"/>
                    <a:pt x="2" y="1"/>
                  </a:cubicBezTo>
                  <a:cubicBezTo>
                    <a:pt x="3" y="2"/>
                    <a:pt x="0" y="2"/>
                    <a:pt x="1" y="2"/>
                  </a:cubicBezTo>
                  <a:cubicBezTo>
                    <a:pt x="3" y="1"/>
                    <a:pt x="7" y="0"/>
                    <a:pt x="9" y="1"/>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6" name="Freeform 190"/>
            <p:cNvSpPr/>
            <p:nvPr/>
          </p:nvSpPr>
          <p:spPr bwMode="auto">
            <a:xfrm>
              <a:off x="4934" y="1232"/>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7" name="Freeform 191"/>
            <p:cNvSpPr/>
            <p:nvPr/>
          </p:nvSpPr>
          <p:spPr bwMode="auto">
            <a:xfrm>
              <a:off x="5116" y="2644"/>
              <a:ext cx="15" cy="15"/>
            </a:xfrm>
            <a:custGeom>
              <a:avLst/>
              <a:gdLst>
                <a:gd name="T0" fmla="*/ 0 w 15"/>
                <a:gd name="T1" fmla="*/ 15 h 15"/>
                <a:gd name="T2" fmla="*/ 15 w 15"/>
                <a:gd name="T3" fmla="*/ 0 h 15"/>
                <a:gd name="T4" fmla="*/ 0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8" name="Freeform 192"/>
            <p:cNvSpPr/>
            <p:nvPr/>
          </p:nvSpPr>
          <p:spPr bwMode="auto">
            <a:xfrm>
              <a:off x="4918" y="1953"/>
              <a:ext cx="107" cy="62"/>
            </a:xfrm>
            <a:custGeom>
              <a:avLst/>
              <a:gdLst>
                <a:gd name="T0" fmla="*/ 5 w 7"/>
                <a:gd name="T1" fmla="*/ 2 h 4"/>
                <a:gd name="T2" fmla="*/ 0 w 7"/>
                <a:gd name="T3" fmla="*/ 2 h 4"/>
                <a:gd name="T4" fmla="*/ 2 w 7"/>
                <a:gd name="T5" fmla="*/ 1 h 4"/>
                <a:gd name="T6" fmla="*/ 2 w 7"/>
                <a:gd name="T7" fmla="*/ 1 h 4"/>
                <a:gd name="T8" fmla="*/ 1 w 7"/>
                <a:gd name="T9" fmla="*/ 1 h 4"/>
                <a:gd name="T10" fmla="*/ 7 w 7"/>
                <a:gd name="T11" fmla="*/ 1 h 4"/>
                <a:gd name="T12" fmla="*/ 5 w 7"/>
                <a:gd name="T13" fmla="*/ 1 h 4"/>
                <a:gd name="T14" fmla="*/ 5 w 7"/>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5" y="2"/>
                  </a:moveTo>
                  <a:cubicBezTo>
                    <a:pt x="3" y="0"/>
                    <a:pt x="2" y="4"/>
                    <a:pt x="0" y="2"/>
                  </a:cubicBezTo>
                  <a:cubicBezTo>
                    <a:pt x="2" y="1"/>
                    <a:pt x="2" y="1"/>
                    <a:pt x="2" y="1"/>
                  </a:cubicBezTo>
                  <a:cubicBezTo>
                    <a:pt x="3" y="1"/>
                    <a:pt x="2" y="1"/>
                    <a:pt x="2" y="1"/>
                  </a:cubicBezTo>
                  <a:cubicBezTo>
                    <a:pt x="1" y="1"/>
                    <a:pt x="1" y="1"/>
                    <a:pt x="1" y="1"/>
                  </a:cubicBezTo>
                  <a:cubicBezTo>
                    <a:pt x="7" y="1"/>
                    <a:pt x="7" y="1"/>
                    <a:pt x="7" y="1"/>
                  </a:cubicBezTo>
                  <a:cubicBezTo>
                    <a:pt x="5" y="1"/>
                    <a:pt x="5" y="1"/>
                    <a:pt x="5" y="1"/>
                  </a:cubicBezTo>
                  <a:lnTo>
                    <a:pt x="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9" name="Freeform 193"/>
            <p:cNvSpPr/>
            <p:nvPr/>
          </p:nvSpPr>
          <p:spPr bwMode="auto">
            <a:xfrm>
              <a:off x="4842" y="1554"/>
              <a:ext cx="137" cy="31"/>
            </a:xfrm>
            <a:custGeom>
              <a:avLst/>
              <a:gdLst>
                <a:gd name="T0" fmla="*/ 0 w 137"/>
                <a:gd name="T1" fmla="*/ 31 h 31"/>
                <a:gd name="T2" fmla="*/ 137 w 137"/>
                <a:gd name="T3" fmla="*/ 0 h 31"/>
                <a:gd name="T4" fmla="*/ 137 w 137"/>
                <a:gd name="T5" fmla="*/ 16 h 31"/>
                <a:gd name="T6" fmla="*/ 0 w 137"/>
                <a:gd name="T7" fmla="*/ 31 h 31"/>
              </a:gdLst>
              <a:ahLst/>
              <a:cxnLst>
                <a:cxn ang="0">
                  <a:pos x="T0" y="T1"/>
                </a:cxn>
                <a:cxn ang="0">
                  <a:pos x="T2" y="T3"/>
                </a:cxn>
                <a:cxn ang="0">
                  <a:pos x="T4" y="T5"/>
                </a:cxn>
                <a:cxn ang="0">
                  <a:pos x="T6" y="T7"/>
                </a:cxn>
              </a:cxnLst>
              <a:rect l="0" t="0" r="r" b="b"/>
              <a:pathLst>
                <a:path w="137" h="31">
                  <a:moveTo>
                    <a:pt x="0" y="31"/>
                  </a:moveTo>
                  <a:lnTo>
                    <a:pt x="137" y="0"/>
                  </a:lnTo>
                  <a:lnTo>
                    <a:pt x="137" y="16"/>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0" name="Freeform 194"/>
            <p:cNvSpPr/>
            <p:nvPr/>
          </p:nvSpPr>
          <p:spPr bwMode="auto">
            <a:xfrm>
              <a:off x="4979" y="1723"/>
              <a:ext cx="15"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1" name="Freeform 195"/>
            <p:cNvSpPr/>
            <p:nvPr/>
          </p:nvSpPr>
          <p:spPr bwMode="auto">
            <a:xfrm>
              <a:off x="4994" y="2122"/>
              <a:ext cx="46" cy="16"/>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2" name="Rectangle 196"/>
            <p:cNvSpPr>
              <a:spLocks noChangeArrowheads="1"/>
            </p:cNvSpPr>
            <p:nvPr/>
          </p:nvSpPr>
          <p:spPr bwMode="auto">
            <a:xfrm>
              <a:off x="4918" y="1447"/>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3" name="Freeform 197"/>
            <p:cNvSpPr/>
            <p:nvPr/>
          </p:nvSpPr>
          <p:spPr bwMode="auto">
            <a:xfrm>
              <a:off x="4918" y="1692"/>
              <a:ext cx="46" cy="31"/>
            </a:xfrm>
            <a:custGeom>
              <a:avLst/>
              <a:gdLst>
                <a:gd name="T0" fmla="*/ 2 w 3"/>
                <a:gd name="T1" fmla="*/ 1 h 2"/>
                <a:gd name="T2" fmla="*/ 0 w 3"/>
                <a:gd name="T3" fmla="*/ 1 h 2"/>
                <a:gd name="T4" fmla="*/ 1 w 3"/>
                <a:gd name="T5" fmla="*/ 0 h 2"/>
                <a:gd name="T6" fmla="*/ 3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2"/>
                    <a:pt x="1" y="2"/>
                    <a:pt x="0" y="1"/>
                  </a:cubicBezTo>
                  <a:cubicBezTo>
                    <a:pt x="0" y="1"/>
                    <a:pt x="1" y="1"/>
                    <a:pt x="1" y="0"/>
                  </a:cubicBezTo>
                  <a:cubicBezTo>
                    <a:pt x="2"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4" name="Freeform 198"/>
            <p:cNvSpPr/>
            <p:nvPr/>
          </p:nvSpPr>
          <p:spPr bwMode="auto">
            <a:xfrm>
              <a:off x="5055" y="2644"/>
              <a:ext cx="30" cy="15"/>
            </a:xfrm>
            <a:custGeom>
              <a:avLst/>
              <a:gdLst>
                <a:gd name="T0" fmla="*/ 0 w 30"/>
                <a:gd name="T1" fmla="*/ 15 h 15"/>
                <a:gd name="T2" fmla="*/ 30 w 30"/>
                <a:gd name="T3" fmla="*/ 0 h 15"/>
                <a:gd name="T4" fmla="*/ 15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5" name="Freeform 199"/>
            <p:cNvSpPr/>
            <p:nvPr/>
          </p:nvSpPr>
          <p:spPr bwMode="auto">
            <a:xfrm>
              <a:off x="5131" y="3288"/>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6" name="Rectangle 200"/>
            <p:cNvSpPr>
              <a:spLocks noChangeArrowheads="1"/>
            </p:cNvSpPr>
            <p:nvPr/>
          </p:nvSpPr>
          <p:spPr bwMode="auto">
            <a:xfrm>
              <a:off x="4949" y="193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7" name="Freeform 201"/>
            <p:cNvSpPr/>
            <p:nvPr/>
          </p:nvSpPr>
          <p:spPr bwMode="auto">
            <a:xfrm>
              <a:off x="4751" y="1232"/>
              <a:ext cx="122" cy="15"/>
            </a:xfrm>
            <a:custGeom>
              <a:avLst/>
              <a:gdLst>
                <a:gd name="T0" fmla="*/ 122 w 122"/>
                <a:gd name="T1" fmla="*/ 0 h 15"/>
                <a:gd name="T2" fmla="*/ 0 w 122"/>
                <a:gd name="T3" fmla="*/ 15 h 15"/>
                <a:gd name="T4" fmla="*/ 122 w 122"/>
                <a:gd name="T5" fmla="*/ 0 h 15"/>
              </a:gdLst>
              <a:ahLst/>
              <a:cxnLst>
                <a:cxn ang="0">
                  <a:pos x="T0" y="T1"/>
                </a:cxn>
                <a:cxn ang="0">
                  <a:pos x="T2" y="T3"/>
                </a:cxn>
                <a:cxn ang="0">
                  <a:pos x="T4" y="T5"/>
                </a:cxn>
              </a:cxnLst>
              <a:rect l="0" t="0" r="r" b="b"/>
              <a:pathLst>
                <a:path w="122" h="15">
                  <a:moveTo>
                    <a:pt x="122" y="0"/>
                  </a:moveTo>
                  <a:lnTo>
                    <a:pt x="0" y="15"/>
                  </a:lnTo>
                  <a:lnTo>
                    <a:pt x="1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8" name="Freeform 202"/>
            <p:cNvSpPr/>
            <p:nvPr/>
          </p:nvSpPr>
          <p:spPr bwMode="auto">
            <a:xfrm>
              <a:off x="4949" y="2184"/>
              <a:ext cx="45" cy="15"/>
            </a:xfrm>
            <a:custGeom>
              <a:avLst/>
              <a:gdLst>
                <a:gd name="T0" fmla="*/ 0 w 45"/>
                <a:gd name="T1" fmla="*/ 15 h 15"/>
                <a:gd name="T2" fmla="*/ 45 w 45"/>
                <a:gd name="T3" fmla="*/ 0 h 15"/>
                <a:gd name="T4" fmla="*/ 30 w 45"/>
                <a:gd name="T5" fmla="*/ 15 h 15"/>
                <a:gd name="T6" fmla="*/ 0 w 45"/>
                <a:gd name="T7" fmla="*/ 15 h 15"/>
              </a:gdLst>
              <a:ahLst/>
              <a:cxnLst>
                <a:cxn ang="0">
                  <a:pos x="T0" y="T1"/>
                </a:cxn>
                <a:cxn ang="0">
                  <a:pos x="T2" y="T3"/>
                </a:cxn>
                <a:cxn ang="0">
                  <a:pos x="T4" y="T5"/>
                </a:cxn>
                <a:cxn ang="0">
                  <a:pos x="T6" y="T7"/>
                </a:cxn>
              </a:cxnLst>
              <a:rect l="0" t="0" r="r" b="b"/>
              <a:pathLst>
                <a:path w="45" h="15">
                  <a:moveTo>
                    <a:pt x="0" y="15"/>
                  </a:moveTo>
                  <a:lnTo>
                    <a:pt x="45"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9" name="Rectangle 203"/>
            <p:cNvSpPr>
              <a:spLocks noChangeArrowheads="1"/>
            </p:cNvSpPr>
            <p:nvPr/>
          </p:nvSpPr>
          <p:spPr bwMode="auto">
            <a:xfrm>
              <a:off x="5025" y="2659"/>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10" name="Freeform 204"/>
            <p:cNvSpPr/>
            <p:nvPr/>
          </p:nvSpPr>
          <p:spPr bwMode="auto">
            <a:xfrm>
              <a:off x="4994" y="2675"/>
              <a:ext cx="46" cy="15"/>
            </a:xfrm>
            <a:custGeom>
              <a:avLst/>
              <a:gdLst>
                <a:gd name="T0" fmla="*/ 0 w 46"/>
                <a:gd name="T1" fmla="*/ 0 h 15"/>
                <a:gd name="T2" fmla="*/ 46 w 46"/>
                <a:gd name="T3" fmla="*/ 15 h 15"/>
                <a:gd name="T4" fmla="*/ 15 w 46"/>
                <a:gd name="T5" fmla="*/ 15 h 15"/>
                <a:gd name="T6" fmla="*/ 0 w 46"/>
                <a:gd name="T7" fmla="*/ 0 h 15"/>
              </a:gdLst>
              <a:ahLst/>
              <a:cxnLst>
                <a:cxn ang="0">
                  <a:pos x="T0" y="T1"/>
                </a:cxn>
                <a:cxn ang="0">
                  <a:pos x="T2" y="T3"/>
                </a:cxn>
                <a:cxn ang="0">
                  <a:pos x="T4" y="T5"/>
                </a:cxn>
                <a:cxn ang="0">
                  <a:pos x="T6" y="T7"/>
                </a:cxn>
              </a:cxnLst>
              <a:rect l="0" t="0" r="r" b="b"/>
              <a:pathLst>
                <a:path w="46" h="15">
                  <a:moveTo>
                    <a:pt x="0" y="0"/>
                  </a:moveTo>
                  <a:lnTo>
                    <a:pt x="46" y="15"/>
                  </a:lnTo>
                  <a:lnTo>
                    <a:pt x="15"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sp>
        <p:nvSpPr>
          <p:cNvPr id="4" name="文本框 3"/>
          <p:cNvSpPr txBox="1"/>
          <p:nvPr/>
        </p:nvSpPr>
        <p:spPr>
          <a:xfrm>
            <a:off x="4167505" y="1709420"/>
            <a:ext cx="3856355" cy="645160"/>
          </a:xfrm>
          <a:prstGeom prst="rect">
            <a:avLst/>
          </a:prstGeom>
          <a:noFill/>
        </p:spPr>
        <p:txBody>
          <a:bodyPr wrap="square" rtlCol="0">
            <a:spAutoFit/>
          </a:bodyPr>
          <a:p>
            <a:pPr algn="ctr"/>
            <a:r>
              <a:rPr lang="zh-CN" altLang="en-US" sz="3600" b="1">
                <a:solidFill>
                  <a:schemeClr val="bg1"/>
                </a:solidFill>
                <a:effectLst>
                  <a:outerShdw blurRad="38100" dist="38100" dir="2700000" algn="tl">
                    <a:srgbClr val="000000">
                      <a:alpha val="43137"/>
                    </a:srgbClr>
                  </a:outerShdw>
                </a:effectLst>
                <a:latin typeface="方正正中黑简体" panose="02000000000000000000" charset="-122"/>
                <a:ea typeface="方正正中黑简体" panose="02000000000000000000" charset="-122"/>
              </a:rPr>
              <a:t>第一部分</a:t>
            </a:r>
            <a:endParaRPr lang="zh-CN" altLang="en-US" sz="3600" b="1">
              <a:solidFill>
                <a:schemeClr val="bg1"/>
              </a:solidFill>
              <a:effectLst>
                <a:outerShdw blurRad="38100" dist="38100" dir="2700000" algn="tl">
                  <a:srgbClr val="000000">
                    <a:alpha val="43137"/>
                  </a:srgbClr>
                </a:outerShdw>
              </a:effectLst>
              <a:latin typeface="方正正中黑简体" panose="02000000000000000000" charset="-122"/>
              <a:ea typeface="方正正中黑简体" panose="02000000000000000000" charset="-122"/>
            </a:endParaRPr>
          </a:p>
        </p:txBody>
      </p:sp>
      <p:sp>
        <p:nvSpPr>
          <p:cNvPr id="5" name="文本框 4"/>
          <p:cNvSpPr txBox="1"/>
          <p:nvPr/>
        </p:nvSpPr>
        <p:spPr>
          <a:xfrm>
            <a:off x="2903220" y="2607310"/>
            <a:ext cx="6365240" cy="1861185"/>
          </a:xfrm>
          <a:prstGeom prst="rect">
            <a:avLst/>
          </a:prstGeom>
          <a:noFill/>
        </p:spPr>
        <p:txBody>
          <a:bodyPr wrap="square" rtlCol="0">
            <a:spAutoFit/>
          </a:bodyPr>
          <a:p>
            <a:pPr algn="ctr"/>
            <a:r>
              <a:rPr lang="zh-CN" altLang="en-US" sz="11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rPr>
              <a:t>作者简介</a:t>
            </a:r>
            <a:endParaRPr lang="zh-CN" altLang="en-US" sz="11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endParaRPr>
          </a:p>
        </p:txBody>
      </p:sp>
      <p:sp>
        <p:nvSpPr>
          <p:cNvPr id="216" name="文本框 215"/>
          <p:cNvSpPr txBox="1"/>
          <p:nvPr/>
        </p:nvSpPr>
        <p:spPr>
          <a:xfrm>
            <a:off x="3147060" y="5546090"/>
            <a:ext cx="8334375" cy="768350"/>
          </a:xfrm>
          <a:prstGeom prst="rect">
            <a:avLst/>
          </a:prstGeom>
          <a:noFill/>
        </p:spPr>
        <p:txBody>
          <a:bodyPr wrap="square" rtlCol="0" anchor="t">
            <a:spAutoFit/>
          </a:bodyPr>
          <a:p>
            <a:pPr algn="r"/>
            <a:r>
              <a:rPr lang="en-US" altLang="zh-CN" sz="4400">
                <a:solidFill>
                  <a:schemeClr val="bg1">
                    <a:alpha val="29000"/>
                  </a:schemeClr>
                </a:solidFill>
                <a:latin typeface="Impact" panose="020B0806030902050204" charset="0"/>
                <a:ea typeface="迷你简平和" panose="03000509000000000000" charset="-122"/>
                <a:cs typeface="Impact" panose="020B0806030902050204" charset="0"/>
              </a:rPr>
              <a:t>SCIENCE FICTION</a:t>
            </a:r>
            <a:endParaRPr lang="en-US" altLang="zh-CN" sz="4400">
              <a:solidFill>
                <a:schemeClr val="bg1">
                  <a:alpha val="29000"/>
                </a:schemeClr>
              </a:solidFill>
              <a:latin typeface="Impact" panose="020B0806030902050204" charset="0"/>
              <a:ea typeface="迷你简平和" panose="03000509000000000000" charset="-122"/>
              <a:cs typeface="Impact" panose="020B080603090205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作者简介</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ZUOZHEJIANJIE</a:t>
            </a:r>
            <a:endParaRPr lang="en-US" altLang="zh-CN" sz="1200" b="1">
              <a:solidFill>
                <a:srgbClr val="2E0F3A"/>
              </a:solidFill>
              <a:latin typeface="方正正中黑简体" panose="02000000000000000000" charset="-122"/>
              <a:ea typeface="方正正中黑简体" panose="02000000000000000000" charset="-122"/>
            </a:endParaRPr>
          </a:p>
        </p:txBody>
      </p:sp>
      <p:sp>
        <p:nvSpPr>
          <p:cNvPr id="5" name="椭圆 4"/>
          <p:cNvSpPr/>
          <p:nvPr/>
        </p:nvSpPr>
        <p:spPr>
          <a:xfrm>
            <a:off x="908685" y="2070100"/>
            <a:ext cx="3401060" cy="3401060"/>
          </a:xfrm>
          <a:prstGeom prst="ellipse">
            <a:avLst/>
          </a:prstGeom>
          <a:solidFill>
            <a:srgbClr val="2E0F3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3"/>
          <a:srcRect l="35154" t="29689" r="30774" b="5578"/>
          <a:stretch>
            <a:fillRect/>
          </a:stretch>
        </p:blipFill>
        <p:spPr>
          <a:xfrm>
            <a:off x="1028700" y="2233295"/>
            <a:ext cx="3162300" cy="3075940"/>
          </a:xfrm>
          <a:prstGeom prst="ellipse">
            <a:avLst/>
          </a:prstGeom>
        </p:spPr>
      </p:pic>
      <p:sp>
        <p:nvSpPr>
          <p:cNvPr id="10" name="文本框 9"/>
          <p:cNvSpPr txBox="1"/>
          <p:nvPr/>
        </p:nvSpPr>
        <p:spPr>
          <a:xfrm>
            <a:off x="5050790" y="1903095"/>
            <a:ext cx="2540000" cy="460375"/>
          </a:xfrm>
          <a:prstGeom prst="rect">
            <a:avLst/>
          </a:prstGeom>
          <a:noFill/>
        </p:spPr>
        <p:txBody>
          <a:bodyPr wrap="square" rtlCol="0" anchor="t">
            <a:spAutoFit/>
          </a:bodyPr>
          <a:p>
            <a:pPr algn="l"/>
            <a:r>
              <a:rPr lang="zh-CN" altLang="en-US" sz="2400" b="1"/>
              <a:t>刘慈欣</a:t>
            </a:r>
            <a:endParaRPr lang="zh-CN" altLang="en-US" sz="2400" b="1"/>
          </a:p>
        </p:txBody>
      </p:sp>
      <p:sp>
        <p:nvSpPr>
          <p:cNvPr id="11" name="文本框 10"/>
          <p:cNvSpPr txBox="1"/>
          <p:nvPr/>
        </p:nvSpPr>
        <p:spPr>
          <a:xfrm>
            <a:off x="5050790" y="2548890"/>
            <a:ext cx="5836920" cy="1383665"/>
          </a:xfrm>
          <a:prstGeom prst="rect">
            <a:avLst/>
          </a:prstGeom>
          <a:noFill/>
        </p:spPr>
        <p:txBody>
          <a:bodyPr wrap="square" rtlCol="0" anchor="t">
            <a:spAutoFit/>
          </a:bodyPr>
          <a:p>
            <a:pPr algn="l">
              <a:lnSpc>
                <a:spcPct val="150000"/>
              </a:lnSpc>
            </a:pPr>
            <a:r>
              <a:rPr lang="zh-CN" altLang="en-US" sz="1400"/>
              <a:t>1963年6月出生于北京，祖籍河南省信阳市罗山，高级工程师， 科幻作家，中国作家协会会员、第九届全委会委员， 中国科普作家协会会员，山西省作家协会副主席 ，阳泉市作家协会副主席，同时也是中国科幻小说代表作家之一。</a:t>
            </a:r>
            <a:endParaRPr lang="zh-CN" altLang="en-US" sz="1400"/>
          </a:p>
        </p:txBody>
      </p:sp>
      <p:pic>
        <p:nvPicPr>
          <p:cNvPr id="12" name="图片 11" descr="4ad60cf5714c43dcaa96a75683fc29de"/>
          <p:cNvPicPr>
            <a:picLocks noChangeAspect="1"/>
          </p:cNvPicPr>
          <p:nvPr/>
        </p:nvPicPr>
        <p:blipFill>
          <a:blip r:embed="rId4"/>
          <a:srcRect l="29828" t="47266"/>
          <a:stretch>
            <a:fillRect/>
          </a:stretch>
        </p:blipFill>
        <p:spPr>
          <a:xfrm flipH="1">
            <a:off x="10026650" y="0"/>
            <a:ext cx="2165350" cy="1627505"/>
          </a:xfrm>
          <a:prstGeom prst="rect">
            <a:avLst/>
          </a:prstGeom>
        </p:spPr>
      </p:pic>
      <p:sp>
        <p:nvSpPr>
          <p:cNvPr id="13" name="文本框 12"/>
          <p:cNvSpPr txBox="1"/>
          <p:nvPr/>
        </p:nvSpPr>
        <p:spPr>
          <a:xfrm>
            <a:off x="5050790" y="4008120"/>
            <a:ext cx="5836920" cy="1383665"/>
          </a:xfrm>
          <a:prstGeom prst="rect">
            <a:avLst/>
          </a:prstGeom>
          <a:noFill/>
        </p:spPr>
        <p:txBody>
          <a:bodyPr wrap="square" rtlCol="0" anchor="t">
            <a:spAutoFit/>
          </a:bodyPr>
          <a:p>
            <a:pPr algn="l">
              <a:lnSpc>
                <a:spcPct val="150000"/>
              </a:lnSpc>
            </a:pPr>
            <a:r>
              <a:rPr lang="zh-CN" altLang="en-US" sz="1400"/>
              <a:t>代表作有长篇小说《超新星纪元》《球状闪电》《三体》三部曲等，中短篇小说《流浪地球》《乡村教师》《朝闻道》《不能共存的节日》《全频带阻塞干扰》等。其中《三体》三部曲被普遍认为是中国科幻文学的里程碑之作。 </a:t>
            </a:r>
            <a:endParaRPr lang="zh-CN" altLang="en-US"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作者简介</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ZUOZHEJIANJIE</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10" name="对角圆角矩形 9"/>
          <p:cNvSpPr/>
          <p:nvPr>
            <p:custDataLst>
              <p:tags r:id="rId4"/>
            </p:custDataLst>
          </p:nvPr>
        </p:nvSpPr>
        <p:spPr>
          <a:xfrm>
            <a:off x="761365" y="2044065"/>
            <a:ext cx="2534920" cy="3925570"/>
          </a:xfrm>
          <a:prstGeom prst="round2DiagRect">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custDataLst>
              <p:tags r:id="rId5"/>
            </p:custDataLst>
          </p:nvPr>
        </p:nvSpPr>
        <p:spPr>
          <a:xfrm>
            <a:off x="905510" y="4254500"/>
            <a:ext cx="2246630" cy="1383665"/>
          </a:xfrm>
          <a:prstGeom prst="rect">
            <a:avLst/>
          </a:prstGeom>
          <a:noFill/>
        </p:spPr>
        <p:txBody>
          <a:bodyPr wrap="square" rtlCol="0" anchor="t">
            <a:spAutoFit/>
          </a:bodyPr>
          <a:p>
            <a:pPr algn="ctr">
              <a:lnSpc>
                <a:spcPct val="150000"/>
              </a:lnSpc>
            </a:pPr>
            <a:r>
              <a:rPr lang="zh-CN" altLang="en-US" sz="1400">
                <a:solidFill>
                  <a:schemeClr val="bg1"/>
                </a:solidFill>
              </a:rPr>
              <a:t>2015年凭借《三体》获第73届世界科幻大会颁发的雨果奖最佳长篇小说奖，为亚洲首次获奖</a:t>
            </a:r>
            <a:r>
              <a:rPr lang="en-US" altLang="zh-CN" sz="1400">
                <a:solidFill>
                  <a:schemeClr val="bg1"/>
                </a:solidFill>
              </a:rPr>
              <a:t>.</a:t>
            </a:r>
            <a:endParaRPr lang="en-US" altLang="zh-CN" sz="1400">
              <a:solidFill>
                <a:schemeClr val="bg1"/>
              </a:solidFill>
            </a:endParaRPr>
          </a:p>
        </p:txBody>
      </p:sp>
      <p:sp>
        <p:nvSpPr>
          <p:cNvPr id="21" name="对角圆角矩形 20"/>
          <p:cNvSpPr/>
          <p:nvPr>
            <p:custDataLst>
              <p:tags r:id="rId6"/>
            </p:custDataLst>
          </p:nvPr>
        </p:nvSpPr>
        <p:spPr>
          <a:xfrm>
            <a:off x="3459480" y="2044065"/>
            <a:ext cx="2534920" cy="3925570"/>
          </a:xfrm>
          <a:prstGeom prst="round2DiagRect">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7"/>
            </p:custDataLst>
          </p:nvPr>
        </p:nvSpPr>
        <p:spPr>
          <a:xfrm>
            <a:off x="3604260" y="4254500"/>
            <a:ext cx="2246630" cy="1383665"/>
          </a:xfrm>
          <a:prstGeom prst="rect">
            <a:avLst/>
          </a:prstGeom>
          <a:noFill/>
        </p:spPr>
        <p:txBody>
          <a:bodyPr wrap="square" rtlCol="0" anchor="t">
            <a:spAutoFit/>
          </a:bodyPr>
          <a:p>
            <a:pPr algn="ctr">
              <a:lnSpc>
                <a:spcPct val="150000"/>
              </a:lnSpc>
            </a:pPr>
            <a:r>
              <a:rPr lang="zh-CN" altLang="en-US" sz="1400">
                <a:solidFill>
                  <a:schemeClr val="bg1"/>
                </a:solidFill>
              </a:rPr>
              <a:t>2017年6月25日，凭借《三体Ⅲ·死神永生》获得轨迹奖最佳长篇科幻小说奖。</a:t>
            </a:r>
            <a:endParaRPr lang="en-US" altLang="zh-CN" sz="1400">
              <a:solidFill>
                <a:schemeClr val="bg1"/>
              </a:solidFill>
            </a:endParaRPr>
          </a:p>
        </p:txBody>
      </p:sp>
      <p:sp>
        <p:nvSpPr>
          <p:cNvPr id="26" name="对角圆角矩形 25"/>
          <p:cNvSpPr/>
          <p:nvPr>
            <p:custDataLst>
              <p:tags r:id="rId8"/>
            </p:custDataLst>
          </p:nvPr>
        </p:nvSpPr>
        <p:spPr>
          <a:xfrm>
            <a:off x="6157595" y="2044065"/>
            <a:ext cx="2534920" cy="3925570"/>
          </a:xfrm>
          <a:prstGeom prst="round2DiagRect">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custDataLst>
              <p:tags r:id="rId9"/>
            </p:custDataLst>
          </p:nvPr>
        </p:nvSpPr>
        <p:spPr>
          <a:xfrm>
            <a:off x="6302375" y="4254500"/>
            <a:ext cx="2246630" cy="1060450"/>
          </a:xfrm>
          <a:prstGeom prst="rect">
            <a:avLst/>
          </a:prstGeom>
          <a:noFill/>
        </p:spPr>
        <p:txBody>
          <a:bodyPr wrap="square" rtlCol="0" anchor="t">
            <a:spAutoFit/>
          </a:bodyPr>
          <a:p>
            <a:pPr algn="ctr">
              <a:lnSpc>
                <a:spcPct val="150000"/>
              </a:lnSpc>
            </a:pPr>
            <a:r>
              <a:rPr lang="zh-CN" altLang="en-US" sz="1400">
                <a:solidFill>
                  <a:schemeClr val="bg1"/>
                </a:solidFill>
              </a:rPr>
              <a:t>2018年11月8日，获2018年克拉克想象力服务社会奖。</a:t>
            </a:r>
            <a:endParaRPr lang="zh-CN" altLang="en-US" sz="1400">
              <a:solidFill>
                <a:schemeClr val="bg1"/>
              </a:solidFill>
            </a:endParaRPr>
          </a:p>
        </p:txBody>
      </p:sp>
      <p:sp>
        <p:nvSpPr>
          <p:cNvPr id="31" name="对角圆角矩形 30"/>
          <p:cNvSpPr/>
          <p:nvPr>
            <p:custDataLst>
              <p:tags r:id="rId10"/>
            </p:custDataLst>
          </p:nvPr>
        </p:nvSpPr>
        <p:spPr>
          <a:xfrm>
            <a:off x="8855710" y="2044065"/>
            <a:ext cx="2534920" cy="3925570"/>
          </a:xfrm>
          <a:prstGeom prst="round2DiagRect">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custDataLst>
              <p:tags r:id="rId11"/>
            </p:custDataLst>
          </p:nvPr>
        </p:nvSpPr>
        <p:spPr>
          <a:xfrm>
            <a:off x="9000490" y="4254500"/>
            <a:ext cx="2246630" cy="1060450"/>
          </a:xfrm>
          <a:prstGeom prst="rect">
            <a:avLst/>
          </a:prstGeom>
          <a:noFill/>
        </p:spPr>
        <p:txBody>
          <a:bodyPr wrap="square" rtlCol="0" anchor="t">
            <a:spAutoFit/>
          </a:bodyPr>
          <a:p>
            <a:pPr algn="ctr">
              <a:lnSpc>
                <a:spcPct val="150000"/>
              </a:lnSpc>
            </a:pPr>
            <a:r>
              <a:rPr lang="zh-CN" altLang="en-US" sz="1400">
                <a:solidFill>
                  <a:schemeClr val="bg1"/>
                </a:solidFill>
              </a:rPr>
              <a:t>2019年2月5日，刘慈欣作品改编电影《流浪地球》  和《疯狂的外星人》上映。</a:t>
            </a:r>
            <a:endParaRPr lang="zh-CN" altLang="en-US" sz="1400">
              <a:solidFill>
                <a:schemeClr val="bg1"/>
              </a:solidFill>
            </a:endParaRPr>
          </a:p>
        </p:txBody>
      </p:sp>
      <p:pic>
        <p:nvPicPr>
          <p:cNvPr id="13" name="图片 12"/>
          <p:cNvPicPr>
            <a:picLocks noChangeAspect="1"/>
          </p:cNvPicPr>
          <p:nvPr>
            <p:custDataLst>
              <p:tags r:id="rId12"/>
            </p:custDataLst>
          </p:nvPr>
        </p:nvPicPr>
        <p:blipFill>
          <a:blip r:embed="rId13"/>
          <a:stretch>
            <a:fillRect/>
          </a:stretch>
        </p:blipFill>
        <p:spPr>
          <a:xfrm>
            <a:off x="954405" y="2226310"/>
            <a:ext cx="2150110" cy="1496695"/>
          </a:xfrm>
          <a:prstGeom prst="round2DiagRect">
            <a:avLst/>
          </a:prstGeom>
          <a:effectLst>
            <a:outerShdw blurRad="50800" dist="38100" dir="2700000" algn="tl" rotWithShape="0">
              <a:prstClr val="black">
                <a:alpha val="40000"/>
              </a:prstClr>
            </a:outerShdw>
          </a:effectLst>
        </p:spPr>
      </p:pic>
      <p:pic>
        <p:nvPicPr>
          <p:cNvPr id="15" name="图片 14"/>
          <p:cNvPicPr>
            <a:picLocks noChangeAspect="1"/>
          </p:cNvPicPr>
          <p:nvPr>
            <p:custDataLst>
              <p:tags r:id="rId14"/>
            </p:custDataLst>
          </p:nvPr>
        </p:nvPicPr>
        <p:blipFill>
          <a:blip r:embed="rId13"/>
          <a:stretch>
            <a:fillRect/>
          </a:stretch>
        </p:blipFill>
        <p:spPr>
          <a:xfrm>
            <a:off x="3652520" y="2258060"/>
            <a:ext cx="2150110" cy="1496695"/>
          </a:xfrm>
          <a:prstGeom prst="round2DiagRect">
            <a:avLst/>
          </a:prstGeom>
          <a:effectLst>
            <a:outerShdw blurRad="50800" dist="38100" dir="2700000" algn="tl" rotWithShape="0">
              <a:prstClr val="black">
                <a:alpha val="40000"/>
              </a:prstClr>
            </a:outerShdw>
          </a:effectLst>
        </p:spPr>
      </p:pic>
      <p:pic>
        <p:nvPicPr>
          <p:cNvPr id="35" name="图片 34"/>
          <p:cNvPicPr>
            <a:picLocks noChangeAspect="1"/>
          </p:cNvPicPr>
          <p:nvPr>
            <p:custDataLst>
              <p:tags r:id="rId15"/>
            </p:custDataLst>
          </p:nvPr>
        </p:nvPicPr>
        <p:blipFill>
          <a:blip r:embed="rId13"/>
          <a:stretch>
            <a:fillRect/>
          </a:stretch>
        </p:blipFill>
        <p:spPr>
          <a:xfrm>
            <a:off x="6350000" y="2226310"/>
            <a:ext cx="2150110" cy="1496695"/>
          </a:xfrm>
          <a:prstGeom prst="round2DiagRect">
            <a:avLst/>
          </a:prstGeom>
          <a:effectLst>
            <a:outerShdw blurRad="50800" dist="38100" dir="2700000" algn="tl" rotWithShape="0">
              <a:prstClr val="black">
                <a:alpha val="40000"/>
              </a:prstClr>
            </a:outerShdw>
          </a:effectLst>
        </p:spPr>
      </p:pic>
      <p:pic>
        <p:nvPicPr>
          <p:cNvPr id="36" name="图片 35"/>
          <p:cNvPicPr>
            <a:picLocks noChangeAspect="1"/>
          </p:cNvPicPr>
          <p:nvPr>
            <p:custDataLst>
              <p:tags r:id="rId16"/>
            </p:custDataLst>
          </p:nvPr>
        </p:nvPicPr>
        <p:blipFill>
          <a:blip r:embed="rId13"/>
          <a:stretch>
            <a:fillRect/>
          </a:stretch>
        </p:blipFill>
        <p:spPr>
          <a:xfrm>
            <a:off x="9048750" y="2258060"/>
            <a:ext cx="2150110" cy="1496695"/>
          </a:xfrm>
          <a:prstGeom prst="round2DiagRect">
            <a:avLst/>
          </a:prstGeom>
          <a:effectLst>
            <a:outerShdw blurRad="50800" dist="38100" dir="2700000" algn="tl" rotWithShape="0">
              <a:prstClr val="black">
                <a:alpha val="40000"/>
              </a:prstClr>
            </a:outerShdw>
          </a:effectLst>
        </p:spPr>
      </p:pic>
      <p:pic>
        <p:nvPicPr>
          <p:cNvPr id="39" name="图片 38"/>
          <p:cNvPicPr>
            <a:picLocks noChangeAspect="1"/>
          </p:cNvPicPr>
          <p:nvPr>
            <p:custDataLst>
              <p:tags r:id="rId17"/>
            </p:custDataLst>
          </p:nvPr>
        </p:nvPicPr>
        <p:blipFill>
          <a:blip r:embed="rId18"/>
          <a:srcRect l="9439"/>
          <a:stretch>
            <a:fillRect/>
          </a:stretch>
        </p:blipFill>
        <p:spPr>
          <a:xfrm>
            <a:off x="3651250" y="2257425"/>
            <a:ext cx="2152015" cy="1492250"/>
          </a:xfrm>
          <a:prstGeom prst="round2Diag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作者简介</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ZUOZHEJIANJIE</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2" name="文本框 1"/>
          <p:cNvSpPr txBox="1"/>
          <p:nvPr/>
        </p:nvSpPr>
        <p:spPr>
          <a:xfrm>
            <a:off x="908685" y="2505075"/>
            <a:ext cx="4276090" cy="1060450"/>
          </a:xfrm>
          <a:prstGeom prst="rect">
            <a:avLst/>
          </a:prstGeom>
          <a:noFill/>
        </p:spPr>
        <p:txBody>
          <a:bodyPr wrap="square" rtlCol="0" anchor="t">
            <a:spAutoFit/>
          </a:bodyPr>
          <a:p>
            <a:pPr>
              <a:lnSpc>
                <a:spcPct val="150000"/>
              </a:lnSpc>
            </a:pPr>
            <a:r>
              <a:rPr lang="zh-CN" altLang="en-US" sz="1400">
                <a:solidFill>
                  <a:schemeClr val="tx1"/>
                </a:solidFill>
              </a:rPr>
              <a:t>刘慈欣已发表作品约400万字，并荣获国内多个文学大奖。他的代表作《三体》三部曲被普遍认为是中国科幻文学的里程碑之作。</a:t>
            </a:r>
            <a:endParaRPr lang="zh-CN" altLang="en-US" sz="1400">
              <a:solidFill>
                <a:schemeClr val="tx1"/>
              </a:solidFill>
            </a:endParaRPr>
          </a:p>
        </p:txBody>
      </p:sp>
      <p:sp>
        <p:nvSpPr>
          <p:cNvPr id="3" name="文本框 2"/>
          <p:cNvSpPr txBox="1"/>
          <p:nvPr/>
        </p:nvSpPr>
        <p:spPr>
          <a:xfrm>
            <a:off x="939165" y="1808480"/>
            <a:ext cx="3968750" cy="553085"/>
          </a:xfrm>
          <a:prstGeom prst="rect">
            <a:avLst/>
          </a:prstGeom>
          <a:noFill/>
        </p:spPr>
        <p:txBody>
          <a:bodyPr wrap="square" rtlCol="0" anchor="t">
            <a:spAutoFit/>
          </a:bodyPr>
          <a:p>
            <a:pPr>
              <a:lnSpc>
                <a:spcPct val="150000"/>
              </a:lnSpc>
            </a:pPr>
            <a:r>
              <a:rPr lang="zh-CN" altLang="en-US" sz="2000" b="1">
                <a:solidFill>
                  <a:schemeClr val="tx1"/>
                </a:solidFill>
              </a:rPr>
              <a:t>中国科幻第一人</a:t>
            </a:r>
            <a:endParaRPr lang="zh-CN" altLang="en-US" sz="2000" b="1">
              <a:solidFill>
                <a:schemeClr val="tx1"/>
              </a:solidFill>
            </a:endParaRPr>
          </a:p>
        </p:txBody>
      </p:sp>
      <p:pic>
        <p:nvPicPr>
          <p:cNvPr id="5" name="图片 4"/>
          <p:cNvPicPr>
            <a:picLocks noChangeAspect="1"/>
          </p:cNvPicPr>
          <p:nvPr/>
        </p:nvPicPr>
        <p:blipFill>
          <a:blip r:embed="rId4"/>
          <a:stretch>
            <a:fillRect/>
          </a:stretch>
        </p:blipFill>
        <p:spPr>
          <a:xfrm>
            <a:off x="5862320" y="2268220"/>
            <a:ext cx="5250180" cy="3076575"/>
          </a:xfrm>
          <a:prstGeom prst="rect">
            <a:avLst/>
          </a:prstGeom>
        </p:spPr>
      </p:pic>
      <p:sp>
        <p:nvSpPr>
          <p:cNvPr id="8" name="文本框 7"/>
          <p:cNvSpPr txBox="1"/>
          <p:nvPr/>
        </p:nvSpPr>
        <p:spPr>
          <a:xfrm>
            <a:off x="908685" y="3565525"/>
            <a:ext cx="4276090" cy="1706880"/>
          </a:xfrm>
          <a:prstGeom prst="rect">
            <a:avLst/>
          </a:prstGeom>
          <a:noFill/>
        </p:spPr>
        <p:txBody>
          <a:bodyPr wrap="square" rtlCol="0" anchor="t">
            <a:spAutoFit/>
          </a:bodyPr>
          <a:p>
            <a:pPr>
              <a:lnSpc>
                <a:spcPct val="150000"/>
              </a:lnSpc>
            </a:pPr>
            <a:r>
              <a:rPr lang="zh-CN" altLang="en-US" sz="1400">
                <a:solidFill>
                  <a:schemeClr val="tx1"/>
                </a:solidFill>
              </a:rPr>
              <a:t>作为新中国输出到美国的第一篇长篇科幻小说，《三体》英文版在美国的出版发行令刘慈欣声名鹊起，并成为首部入围“星云奖”和“雨果奖”两项国际科幻大奖的作家，刘慈欣也因此被许多科幻迷和文学评论家冠以“中国科幻第一人”的美誉。</a:t>
            </a:r>
            <a:endParaRPr lang="zh-CN" altLang="en-US" sz="14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grpSp>
        <p:nvGrpSpPr>
          <p:cNvPr id="10" name="Group 205"/>
          <p:cNvGrpSpPr/>
          <p:nvPr/>
        </p:nvGrpSpPr>
        <p:grpSpPr bwMode="auto">
          <a:xfrm rot="20520000" flipH="1" flipV="1">
            <a:off x="-15875" y="1615440"/>
            <a:ext cx="10274300" cy="4147820"/>
            <a:chOff x="360" y="756"/>
            <a:chExt cx="6959" cy="2809"/>
          </a:xfrm>
          <a:solidFill>
            <a:srgbClr val="2E0F3A">
              <a:alpha val="59000"/>
            </a:srgbClr>
          </a:solidFill>
        </p:grpSpPr>
        <p:sp>
          <p:nvSpPr>
            <p:cNvPr id="11" name="Freeform 5"/>
            <p:cNvSpPr/>
            <p:nvPr/>
          </p:nvSpPr>
          <p:spPr bwMode="auto">
            <a:xfrm>
              <a:off x="7304" y="1094"/>
              <a:ext cx="15" cy="15"/>
            </a:xfrm>
            <a:custGeom>
              <a:avLst/>
              <a:gdLst>
                <a:gd name="T0" fmla="*/ 1 w 1"/>
                <a:gd name="T1" fmla="*/ 0 h 1"/>
                <a:gd name="T2" fmla="*/ 0 w 1"/>
                <a:gd name="T3" fmla="*/ 0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 name="Freeform 6"/>
            <p:cNvSpPr/>
            <p:nvPr/>
          </p:nvSpPr>
          <p:spPr bwMode="auto">
            <a:xfrm>
              <a:off x="6483" y="1063"/>
              <a:ext cx="821" cy="92"/>
            </a:xfrm>
            <a:custGeom>
              <a:avLst/>
              <a:gdLst>
                <a:gd name="T0" fmla="*/ 52 w 54"/>
                <a:gd name="T1" fmla="*/ 5 h 6"/>
                <a:gd name="T2" fmla="*/ 48 w 54"/>
                <a:gd name="T3" fmla="*/ 5 h 6"/>
                <a:gd name="T4" fmla="*/ 46 w 54"/>
                <a:gd name="T5" fmla="*/ 5 h 6"/>
                <a:gd name="T6" fmla="*/ 46 w 54"/>
                <a:gd name="T7" fmla="*/ 5 h 6"/>
                <a:gd name="T8" fmla="*/ 44 w 54"/>
                <a:gd name="T9" fmla="*/ 5 h 6"/>
                <a:gd name="T10" fmla="*/ 37 w 54"/>
                <a:gd name="T11" fmla="*/ 4 h 6"/>
                <a:gd name="T12" fmla="*/ 37 w 54"/>
                <a:gd name="T13" fmla="*/ 4 h 6"/>
                <a:gd name="T14" fmla="*/ 31 w 54"/>
                <a:gd name="T15" fmla="*/ 4 h 6"/>
                <a:gd name="T16" fmla="*/ 25 w 54"/>
                <a:gd name="T17" fmla="*/ 3 h 6"/>
                <a:gd name="T18" fmla="*/ 22 w 54"/>
                <a:gd name="T19" fmla="*/ 3 h 6"/>
                <a:gd name="T20" fmla="*/ 22 w 54"/>
                <a:gd name="T21" fmla="*/ 2 h 6"/>
                <a:gd name="T22" fmla="*/ 18 w 54"/>
                <a:gd name="T23" fmla="*/ 2 h 6"/>
                <a:gd name="T24" fmla="*/ 18 w 54"/>
                <a:gd name="T25" fmla="*/ 3 h 6"/>
                <a:gd name="T26" fmla="*/ 11 w 54"/>
                <a:gd name="T27" fmla="*/ 2 h 6"/>
                <a:gd name="T28" fmla="*/ 0 w 54"/>
                <a:gd name="T29" fmla="*/ 2 h 6"/>
                <a:gd name="T30" fmla="*/ 4 w 54"/>
                <a:gd name="T31" fmla="*/ 0 h 6"/>
                <a:gd name="T32" fmla="*/ 6 w 54"/>
                <a:gd name="T33" fmla="*/ 2 h 6"/>
                <a:gd name="T34" fmla="*/ 25 w 54"/>
                <a:gd name="T35" fmla="*/ 1 h 6"/>
                <a:gd name="T36" fmla="*/ 25 w 54"/>
                <a:gd name="T37" fmla="*/ 1 h 6"/>
                <a:gd name="T38" fmla="*/ 24 w 54"/>
                <a:gd name="T39" fmla="*/ 0 h 6"/>
                <a:gd name="T40" fmla="*/ 24 w 54"/>
                <a:gd name="T41" fmla="*/ 0 h 6"/>
                <a:gd name="T42" fmla="*/ 26 w 54"/>
                <a:gd name="T43" fmla="*/ 0 h 6"/>
                <a:gd name="T44" fmla="*/ 26 w 54"/>
                <a:gd name="T45" fmla="*/ 0 h 6"/>
                <a:gd name="T46" fmla="*/ 25 w 54"/>
                <a:gd name="T47" fmla="*/ 1 h 6"/>
                <a:gd name="T48" fmla="*/ 26 w 54"/>
                <a:gd name="T49" fmla="*/ 1 h 6"/>
                <a:gd name="T50" fmla="*/ 34 w 54"/>
                <a:gd name="T51" fmla="*/ 2 h 6"/>
                <a:gd name="T52" fmla="*/ 37 w 54"/>
                <a:gd name="T53" fmla="*/ 2 h 6"/>
                <a:gd name="T54" fmla="*/ 36 w 54"/>
                <a:gd name="T55" fmla="*/ 0 h 6"/>
                <a:gd name="T56" fmla="*/ 38 w 54"/>
                <a:gd name="T57" fmla="*/ 1 h 6"/>
                <a:gd name="T58" fmla="*/ 38 w 54"/>
                <a:gd name="T59" fmla="*/ 1 h 6"/>
                <a:gd name="T60" fmla="*/ 45 w 54"/>
                <a:gd name="T61" fmla="*/ 3 h 6"/>
                <a:gd name="T62" fmla="*/ 46 w 54"/>
                <a:gd name="T63" fmla="*/ 2 h 6"/>
                <a:gd name="T64" fmla="*/ 53 w 54"/>
                <a:gd name="T65" fmla="*/ 4 h 6"/>
                <a:gd name="T66" fmla="*/ 54 w 54"/>
                <a:gd name="T67" fmla="*/ 3 h 6"/>
                <a:gd name="T68" fmla="*/ 52 w 54"/>
                <a:gd name="T6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6">
                  <a:moveTo>
                    <a:pt x="52" y="5"/>
                  </a:moveTo>
                  <a:cubicBezTo>
                    <a:pt x="52" y="3"/>
                    <a:pt x="50" y="4"/>
                    <a:pt x="48" y="5"/>
                  </a:cubicBezTo>
                  <a:cubicBezTo>
                    <a:pt x="48" y="5"/>
                    <a:pt x="47" y="5"/>
                    <a:pt x="46" y="5"/>
                  </a:cubicBezTo>
                  <a:cubicBezTo>
                    <a:pt x="46" y="5"/>
                    <a:pt x="46" y="5"/>
                    <a:pt x="46" y="5"/>
                  </a:cubicBezTo>
                  <a:cubicBezTo>
                    <a:pt x="45" y="4"/>
                    <a:pt x="44" y="5"/>
                    <a:pt x="44" y="5"/>
                  </a:cubicBezTo>
                  <a:cubicBezTo>
                    <a:pt x="37" y="4"/>
                    <a:pt x="37" y="4"/>
                    <a:pt x="37" y="4"/>
                  </a:cubicBezTo>
                  <a:cubicBezTo>
                    <a:pt x="37" y="4"/>
                    <a:pt x="37" y="4"/>
                    <a:pt x="37" y="4"/>
                  </a:cubicBezTo>
                  <a:cubicBezTo>
                    <a:pt x="35" y="2"/>
                    <a:pt x="33" y="6"/>
                    <a:pt x="31" y="4"/>
                  </a:cubicBezTo>
                  <a:cubicBezTo>
                    <a:pt x="29" y="4"/>
                    <a:pt x="27" y="5"/>
                    <a:pt x="25" y="3"/>
                  </a:cubicBezTo>
                  <a:cubicBezTo>
                    <a:pt x="24" y="3"/>
                    <a:pt x="23" y="4"/>
                    <a:pt x="22" y="3"/>
                  </a:cubicBezTo>
                  <a:cubicBezTo>
                    <a:pt x="22" y="2"/>
                    <a:pt x="22" y="2"/>
                    <a:pt x="22" y="2"/>
                  </a:cubicBezTo>
                  <a:cubicBezTo>
                    <a:pt x="21" y="2"/>
                    <a:pt x="19" y="2"/>
                    <a:pt x="18" y="2"/>
                  </a:cubicBezTo>
                  <a:cubicBezTo>
                    <a:pt x="18" y="2"/>
                    <a:pt x="18" y="2"/>
                    <a:pt x="18" y="3"/>
                  </a:cubicBezTo>
                  <a:cubicBezTo>
                    <a:pt x="17" y="2"/>
                    <a:pt x="12" y="2"/>
                    <a:pt x="11" y="2"/>
                  </a:cubicBezTo>
                  <a:cubicBezTo>
                    <a:pt x="7" y="2"/>
                    <a:pt x="4" y="2"/>
                    <a:pt x="0" y="2"/>
                  </a:cubicBezTo>
                  <a:cubicBezTo>
                    <a:pt x="4" y="0"/>
                    <a:pt x="4" y="0"/>
                    <a:pt x="4" y="0"/>
                  </a:cubicBezTo>
                  <a:cubicBezTo>
                    <a:pt x="4" y="1"/>
                    <a:pt x="5" y="1"/>
                    <a:pt x="6" y="2"/>
                  </a:cubicBezTo>
                  <a:cubicBezTo>
                    <a:pt x="12" y="0"/>
                    <a:pt x="18" y="2"/>
                    <a:pt x="25" y="1"/>
                  </a:cubicBezTo>
                  <a:cubicBezTo>
                    <a:pt x="25" y="1"/>
                    <a:pt x="25" y="1"/>
                    <a:pt x="25" y="1"/>
                  </a:cubicBezTo>
                  <a:cubicBezTo>
                    <a:pt x="24" y="0"/>
                    <a:pt x="24" y="0"/>
                    <a:pt x="24" y="0"/>
                  </a:cubicBezTo>
                  <a:cubicBezTo>
                    <a:pt x="24" y="0"/>
                    <a:pt x="24" y="0"/>
                    <a:pt x="24" y="0"/>
                  </a:cubicBezTo>
                  <a:cubicBezTo>
                    <a:pt x="26" y="0"/>
                    <a:pt x="26" y="0"/>
                    <a:pt x="26" y="0"/>
                  </a:cubicBezTo>
                  <a:cubicBezTo>
                    <a:pt x="26" y="0"/>
                    <a:pt x="26" y="0"/>
                    <a:pt x="26" y="0"/>
                  </a:cubicBezTo>
                  <a:cubicBezTo>
                    <a:pt x="25" y="0"/>
                    <a:pt x="25" y="0"/>
                    <a:pt x="25" y="1"/>
                  </a:cubicBezTo>
                  <a:cubicBezTo>
                    <a:pt x="25" y="1"/>
                    <a:pt x="26" y="1"/>
                    <a:pt x="26" y="1"/>
                  </a:cubicBezTo>
                  <a:cubicBezTo>
                    <a:pt x="28" y="4"/>
                    <a:pt x="32" y="1"/>
                    <a:pt x="34" y="2"/>
                  </a:cubicBezTo>
                  <a:cubicBezTo>
                    <a:pt x="35" y="2"/>
                    <a:pt x="36" y="3"/>
                    <a:pt x="37" y="2"/>
                  </a:cubicBezTo>
                  <a:cubicBezTo>
                    <a:pt x="37" y="1"/>
                    <a:pt x="36" y="1"/>
                    <a:pt x="36" y="0"/>
                  </a:cubicBezTo>
                  <a:cubicBezTo>
                    <a:pt x="37" y="0"/>
                    <a:pt x="37" y="1"/>
                    <a:pt x="38" y="1"/>
                  </a:cubicBezTo>
                  <a:cubicBezTo>
                    <a:pt x="38" y="1"/>
                    <a:pt x="38" y="1"/>
                    <a:pt x="38" y="1"/>
                  </a:cubicBezTo>
                  <a:cubicBezTo>
                    <a:pt x="40" y="1"/>
                    <a:pt x="43" y="2"/>
                    <a:pt x="45" y="3"/>
                  </a:cubicBezTo>
                  <a:cubicBezTo>
                    <a:pt x="46" y="2"/>
                    <a:pt x="46" y="2"/>
                    <a:pt x="46" y="2"/>
                  </a:cubicBezTo>
                  <a:cubicBezTo>
                    <a:pt x="47" y="5"/>
                    <a:pt x="51" y="1"/>
                    <a:pt x="53" y="4"/>
                  </a:cubicBezTo>
                  <a:cubicBezTo>
                    <a:pt x="54" y="3"/>
                    <a:pt x="54" y="3"/>
                    <a:pt x="54" y="3"/>
                  </a:cubicBezTo>
                  <a:lnTo>
                    <a:pt x="52"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 name="Freeform 7"/>
            <p:cNvSpPr/>
            <p:nvPr/>
          </p:nvSpPr>
          <p:spPr bwMode="auto">
            <a:xfrm>
              <a:off x="4523" y="1079"/>
              <a:ext cx="2416" cy="168"/>
            </a:xfrm>
            <a:custGeom>
              <a:avLst/>
              <a:gdLst>
                <a:gd name="T0" fmla="*/ 154 w 159"/>
                <a:gd name="T1" fmla="*/ 5 h 11"/>
                <a:gd name="T2" fmla="*/ 155 w 159"/>
                <a:gd name="T3" fmla="*/ 5 h 11"/>
                <a:gd name="T4" fmla="*/ 147 w 159"/>
                <a:gd name="T5" fmla="*/ 6 h 11"/>
                <a:gd name="T6" fmla="*/ 134 w 159"/>
                <a:gd name="T7" fmla="*/ 7 h 11"/>
                <a:gd name="T8" fmla="*/ 125 w 159"/>
                <a:gd name="T9" fmla="*/ 7 h 11"/>
                <a:gd name="T10" fmla="*/ 106 w 159"/>
                <a:gd name="T11" fmla="*/ 9 h 11"/>
                <a:gd name="T12" fmla="*/ 101 w 159"/>
                <a:gd name="T13" fmla="*/ 8 h 11"/>
                <a:gd name="T14" fmla="*/ 84 w 159"/>
                <a:gd name="T15" fmla="*/ 9 h 11"/>
                <a:gd name="T16" fmla="*/ 86 w 159"/>
                <a:gd name="T17" fmla="*/ 8 h 11"/>
                <a:gd name="T18" fmla="*/ 100 w 159"/>
                <a:gd name="T19" fmla="*/ 7 h 11"/>
                <a:gd name="T20" fmla="*/ 113 w 159"/>
                <a:gd name="T21" fmla="*/ 5 h 11"/>
                <a:gd name="T22" fmla="*/ 91 w 159"/>
                <a:gd name="T23" fmla="*/ 7 h 11"/>
                <a:gd name="T24" fmla="*/ 70 w 159"/>
                <a:gd name="T25" fmla="*/ 8 h 11"/>
                <a:gd name="T26" fmla="*/ 66 w 159"/>
                <a:gd name="T27" fmla="*/ 10 h 11"/>
                <a:gd name="T28" fmla="*/ 61 w 159"/>
                <a:gd name="T29" fmla="*/ 9 h 11"/>
                <a:gd name="T30" fmla="*/ 61 w 159"/>
                <a:gd name="T31" fmla="*/ 8 h 11"/>
                <a:gd name="T32" fmla="*/ 58 w 159"/>
                <a:gd name="T33" fmla="*/ 9 h 11"/>
                <a:gd name="T34" fmla="*/ 59 w 159"/>
                <a:gd name="T35" fmla="*/ 11 h 11"/>
                <a:gd name="T36" fmla="*/ 56 w 159"/>
                <a:gd name="T37" fmla="*/ 10 h 11"/>
                <a:gd name="T38" fmla="*/ 56 w 159"/>
                <a:gd name="T39" fmla="*/ 9 h 11"/>
                <a:gd name="T40" fmla="*/ 50 w 159"/>
                <a:gd name="T41" fmla="*/ 8 h 11"/>
                <a:gd name="T42" fmla="*/ 41 w 159"/>
                <a:gd name="T43" fmla="*/ 10 h 11"/>
                <a:gd name="T44" fmla="*/ 34 w 159"/>
                <a:gd name="T45" fmla="*/ 9 h 11"/>
                <a:gd name="T46" fmla="*/ 31 w 159"/>
                <a:gd name="T47" fmla="*/ 9 h 11"/>
                <a:gd name="T48" fmla="*/ 5 w 159"/>
                <a:gd name="T49" fmla="*/ 9 h 11"/>
                <a:gd name="T50" fmla="*/ 4 w 159"/>
                <a:gd name="T51" fmla="*/ 9 h 11"/>
                <a:gd name="T52" fmla="*/ 6 w 159"/>
                <a:gd name="T53" fmla="*/ 8 h 11"/>
                <a:gd name="T54" fmla="*/ 10 w 159"/>
                <a:gd name="T55" fmla="*/ 8 h 11"/>
                <a:gd name="T56" fmla="*/ 12 w 159"/>
                <a:gd name="T57" fmla="*/ 8 h 11"/>
                <a:gd name="T58" fmla="*/ 19 w 159"/>
                <a:gd name="T59" fmla="*/ 7 h 11"/>
                <a:gd name="T60" fmla="*/ 20 w 159"/>
                <a:gd name="T61" fmla="*/ 8 h 11"/>
                <a:gd name="T62" fmla="*/ 23 w 159"/>
                <a:gd name="T63" fmla="*/ 7 h 11"/>
                <a:gd name="T64" fmla="*/ 24 w 159"/>
                <a:gd name="T65" fmla="*/ 8 h 11"/>
                <a:gd name="T66" fmla="*/ 27 w 159"/>
                <a:gd name="T67" fmla="*/ 8 h 11"/>
                <a:gd name="T68" fmla="*/ 28 w 159"/>
                <a:gd name="T69" fmla="*/ 8 h 11"/>
                <a:gd name="T70" fmla="*/ 29 w 159"/>
                <a:gd name="T71" fmla="*/ 6 h 11"/>
                <a:gd name="T72" fmla="*/ 38 w 159"/>
                <a:gd name="T73" fmla="*/ 7 h 11"/>
                <a:gd name="T74" fmla="*/ 39 w 159"/>
                <a:gd name="T75" fmla="*/ 8 h 11"/>
                <a:gd name="T76" fmla="*/ 47 w 159"/>
                <a:gd name="T77" fmla="*/ 6 h 11"/>
                <a:gd name="T78" fmla="*/ 47 w 159"/>
                <a:gd name="T79" fmla="*/ 7 h 11"/>
                <a:gd name="T80" fmla="*/ 48 w 159"/>
                <a:gd name="T81" fmla="*/ 7 h 11"/>
                <a:gd name="T82" fmla="*/ 49 w 159"/>
                <a:gd name="T83" fmla="*/ 6 h 11"/>
                <a:gd name="T84" fmla="*/ 51 w 159"/>
                <a:gd name="T85" fmla="*/ 6 h 11"/>
                <a:gd name="T86" fmla="*/ 57 w 159"/>
                <a:gd name="T87" fmla="*/ 5 h 11"/>
                <a:gd name="T88" fmla="*/ 54 w 159"/>
                <a:gd name="T89" fmla="*/ 6 h 11"/>
                <a:gd name="T90" fmla="*/ 65 w 159"/>
                <a:gd name="T91" fmla="*/ 6 h 11"/>
                <a:gd name="T92" fmla="*/ 65 w 159"/>
                <a:gd name="T93" fmla="*/ 5 h 11"/>
                <a:gd name="T94" fmla="*/ 73 w 159"/>
                <a:gd name="T95" fmla="*/ 5 h 11"/>
                <a:gd name="T96" fmla="*/ 113 w 159"/>
                <a:gd name="T97" fmla="*/ 2 h 11"/>
                <a:gd name="T98" fmla="*/ 120 w 159"/>
                <a:gd name="T99" fmla="*/ 1 h 11"/>
                <a:gd name="T100" fmla="*/ 121 w 159"/>
                <a:gd name="T101" fmla="*/ 0 h 11"/>
                <a:gd name="T102" fmla="*/ 124 w 159"/>
                <a:gd name="T103" fmla="*/ 1 h 11"/>
                <a:gd name="T104" fmla="*/ 129 w 159"/>
                <a:gd name="T105" fmla="*/ 3 h 11"/>
                <a:gd name="T106" fmla="*/ 137 w 159"/>
                <a:gd name="T107" fmla="*/ 3 h 11"/>
                <a:gd name="T108" fmla="*/ 149 w 159"/>
                <a:gd name="T109" fmla="*/ 4 h 11"/>
                <a:gd name="T110" fmla="*/ 151 w 159"/>
                <a:gd name="T111" fmla="*/ 4 h 11"/>
                <a:gd name="T112" fmla="*/ 151 w 159"/>
                <a:gd name="T113" fmla="*/ 4 h 11"/>
                <a:gd name="T114" fmla="*/ 159 w 159"/>
                <a:gd name="T11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11">
                  <a:moveTo>
                    <a:pt x="155" y="6"/>
                  </a:moveTo>
                  <a:cubicBezTo>
                    <a:pt x="154" y="5"/>
                    <a:pt x="154" y="5"/>
                    <a:pt x="154" y="5"/>
                  </a:cubicBezTo>
                  <a:cubicBezTo>
                    <a:pt x="154" y="5"/>
                    <a:pt x="154" y="6"/>
                    <a:pt x="155" y="5"/>
                  </a:cubicBezTo>
                  <a:cubicBezTo>
                    <a:pt x="155" y="5"/>
                    <a:pt x="155" y="5"/>
                    <a:pt x="155" y="5"/>
                  </a:cubicBezTo>
                  <a:cubicBezTo>
                    <a:pt x="155" y="4"/>
                    <a:pt x="154" y="4"/>
                    <a:pt x="153" y="4"/>
                  </a:cubicBezTo>
                  <a:cubicBezTo>
                    <a:pt x="152" y="7"/>
                    <a:pt x="149" y="4"/>
                    <a:pt x="147" y="6"/>
                  </a:cubicBezTo>
                  <a:cubicBezTo>
                    <a:pt x="147" y="5"/>
                    <a:pt x="146" y="5"/>
                    <a:pt x="145" y="5"/>
                  </a:cubicBezTo>
                  <a:cubicBezTo>
                    <a:pt x="142" y="7"/>
                    <a:pt x="138" y="6"/>
                    <a:pt x="134" y="7"/>
                  </a:cubicBezTo>
                  <a:cubicBezTo>
                    <a:pt x="131" y="7"/>
                    <a:pt x="128" y="6"/>
                    <a:pt x="125" y="7"/>
                  </a:cubicBezTo>
                  <a:cubicBezTo>
                    <a:pt x="125" y="7"/>
                    <a:pt x="125" y="7"/>
                    <a:pt x="125" y="7"/>
                  </a:cubicBezTo>
                  <a:cubicBezTo>
                    <a:pt x="118" y="7"/>
                    <a:pt x="113" y="7"/>
                    <a:pt x="106" y="7"/>
                  </a:cubicBezTo>
                  <a:cubicBezTo>
                    <a:pt x="105" y="8"/>
                    <a:pt x="105" y="9"/>
                    <a:pt x="106" y="9"/>
                  </a:cubicBezTo>
                  <a:cubicBezTo>
                    <a:pt x="106" y="6"/>
                    <a:pt x="103" y="8"/>
                    <a:pt x="101" y="8"/>
                  </a:cubicBezTo>
                  <a:cubicBezTo>
                    <a:pt x="101" y="8"/>
                    <a:pt x="101" y="8"/>
                    <a:pt x="101" y="8"/>
                  </a:cubicBezTo>
                  <a:cubicBezTo>
                    <a:pt x="99" y="7"/>
                    <a:pt x="99" y="7"/>
                    <a:pt x="99" y="7"/>
                  </a:cubicBezTo>
                  <a:cubicBezTo>
                    <a:pt x="94" y="9"/>
                    <a:pt x="89" y="8"/>
                    <a:pt x="84" y="9"/>
                  </a:cubicBezTo>
                  <a:cubicBezTo>
                    <a:pt x="84" y="8"/>
                    <a:pt x="84" y="8"/>
                    <a:pt x="84" y="8"/>
                  </a:cubicBezTo>
                  <a:cubicBezTo>
                    <a:pt x="84" y="8"/>
                    <a:pt x="85" y="9"/>
                    <a:pt x="86" y="8"/>
                  </a:cubicBezTo>
                  <a:cubicBezTo>
                    <a:pt x="85" y="8"/>
                    <a:pt x="85" y="8"/>
                    <a:pt x="85" y="8"/>
                  </a:cubicBezTo>
                  <a:cubicBezTo>
                    <a:pt x="90" y="10"/>
                    <a:pt x="97" y="6"/>
                    <a:pt x="100" y="7"/>
                  </a:cubicBezTo>
                  <a:cubicBezTo>
                    <a:pt x="104" y="7"/>
                    <a:pt x="109" y="5"/>
                    <a:pt x="113" y="6"/>
                  </a:cubicBezTo>
                  <a:cubicBezTo>
                    <a:pt x="113" y="6"/>
                    <a:pt x="114" y="6"/>
                    <a:pt x="113" y="5"/>
                  </a:cubicBezTo>
                  <a:cubicBezTo>
                    <a:pt x="106" y="4"/>
                    <a:pt x="98" y="4"/>
                    <a:pt x="90" y="7"/>
                  </a:cubicBezTo>
                  <a:cubicBezTo>
                    <a:pt x="90" y="8"/>
                    <a:pt x="90" y="7"/>
                    <a:pt x="91" y="7"/>
                  </a:cubicBezTo>
                  <a:cubicBezTo>
                    <a:pt x="87" y="5"/>
                    <a:pt x="82" y="6"/>
                    <a:pt x="78" y="6"/>
                  </a:cubicBezTo>
                  <a:cubicBezTo>
                    <a:pt x="76" y="8"/>
                    <a:pt x="72" y="5"/>
                    <a:pt x="70" y="8"/>
                  </a:cubicBezTo>
                  <a:cubicBezTo>
                    <a:pt x="71" y="8"/>
                    <a:pt x="71" y="9"/>
                    <a:pt x="71" y="9"/>
                  </a:cubicBezTo>
                  <a:cubicBezTo>
                    <a:pt x="69" y="8"/>
                    <a:pt x="68" y="11"/>
                    <a:pt x="66" y="10"/>
                  </a:cubicBezTo>
                  <a:cubicBezTo>
                    <a:pt x="68" y="8"/>
                    <a:pt x="68" y="8"/>
                    <a:pt x="68" y="8"/>
                  </a:cubicBezTo>
                  <a:cubicBezTo>
                    <a:pt x="65" y="8"/>
                    <a:pt x="63" y="8"/>
                    <a:pt x="61" y="9"/>
                  </a:cubicBezTo>
                  <a:cubicBezTo>
                    <a:pt x="59" y="8"/>
                    <a:pt x="59" y="8"/>
                    <a:pt x="59" y="8"/>
                  </a:cubicBezTo>
                  <a:cubicBezTo>
                    <a:pt x="60" y="8"/>
                    <a:pt x="61" y="9"/>
                    <a:pt x="61" y="8"/>
                  </a:cubicBezTo>
                  <a:cubicBezTo>
                    <a:pt x="60" y="7"/>
                    <a:pt x="58" y="8"/>
                    <a:pt x="57" y="8"/>
                  </a:cubicBezTo>
                  <a:cubicBezTo>
                    <a:pt x="57" y="8"/>
                    <a:pt x="58" y="9"/>
                    <a:pt x="58" y="9"/>
                  </a:cubicBezTo>
                  <a:cubicBezTo>
                    <a:pt x="58" y="9"/>
                    <a:pt x="57" y="9"/>
                    <a:pt x="57" y="9"/>
                  </a:cubicBezTo>
                  <a:cubicBezTo>
                    <a:pt x="57" y="11"/>
                    <a:pt x="58" y="10"/>
                    <a:pt x="59" y="11"/>
                  </a:cubicBezTo>
                  <a:cubicBezTo>
                    <a:pt x="59" y="11"/>
                    <a:pt x="58" y="11"/>
                    <a:pt x="57" y="11"/>
                  </a:cubicBezTo>
                  <a:cubicBezTo>
                    <a:pt x="57" y="11"/>
                    <a:pt x="57" y="10"/>
                    <a:pt x="56" y="10"/>
                  </a:cubicBezTo>
                  <a:cubicBezTo>
                    <a:pt x="56" y="10"/>
                    <a:pt x="56" y="10"/>
                    <a:pt x="56" y="10"/>
                  </a:cubicBezTo>
                  <a:cubicBezTo>
                    <a:pt x="56" y="11"/>
                    <a:pt x="55" y="9"/>
                    <a:pt x="56" y="9"/>
                  </a:cubicBezTo>
                  <a:cubicBezTo>
                    <a:pt x="50" y="9"/>
                    <a:pt x="50" y="9"/>
                    <a:pt x="50" y="9"/>
                  </a:cubicBezTo>
                  <a:cubicBezTo>
                    <a:pt x="50" y="9"/>
                    <a:pt x="50" y="8"/>
                    <a:pt x="50" y="8"/>
                  </a:cubicBezTo>
                  <a:cubicBezTo>
                    <a:pt x="49" y="8"/>
                    <a:pt x="49" y="8"/>
                    <a:pt x="49" y="9"/>
                  </a:cubicBezTo>
                  <a:cubicBezTo>
                    <a:pt x="46" y="7"/>
                    <a:pt x="44" y="10"/>
                    <a:pt x="41" y="10"/>
                  </a:cubicBezTo>
                  <a:cubicBezTo>
                    <a:pt x="41" y="9"/>
                    <a:pt x="44" y="10"/>
                    <a:pt x="43" y="8"/>
                  </a:cubicBezTo>
                  <a:cubicBezTo>
                    <a:pt x="39" y="8"/>
                    <a:pt x="38" y="11"/>
                    <a:pt x="34" y="9"/>
                  </a:cubicBezTo>
                  <a:cubicBezTo>
                    <a:pt x="34" y="10"/>
                    <a:pt x="31" y="10"/>
                    <a:pt x="30" y="10"/>
                  </a:cubicBezTo>
                  <a:cubicBezTo>
                    <a:pt x="29" y="10"/>
                    <a:pt x="31" y="9"/>
                    <a:pt x="31" y="9"/>
                  </a:cubicBezTo>
                  <a:cubicBezTo>
                    <a:pt x="24" y="10"/>
                    <a:pt x="14" y="8"/>
                    <a:pt x="6" y="10"/>
                  </a:cubicBezTo>
                  <a:cubicBezTo>
                    <a:pt x="6" y="10"/>
                    <a:pt x="5" y="10"/>
                    <a:pt x="5" y="9"/>
                  </a:cubicBezTo>
                  <a:cubicBezTo>
                    <a:pt x="5" y="10"/>
                    <a:pt x="4" y="10"/>
                    <a:pt x="3" y="10"/>
                  </a:cubicBezTo>
                  <a:cubicBezTo>
                    <a:pt x="4" y="9"/>
                    <a:pt x="4" y="9"/>
                    <a:pt x="4" y="9"/>
                  </a:cubicBezTo>
                  <a:cubicBezTo>
                    <a:pt x="0" y="8"/>
                    <a:pt x="0" y="8"/>
                    <a:pt x="0" y="8"/>
                  </a:cubicBezTo>
                  <a:cubicBezTo>
                    <a:pt x="4" y="9"/>
                    <a:pt x="3" y="7"/>
                    <a:pt x="6" y="8"/>
                  </a:cubicBezTo>
                  <a:cubicBezTo>
                    <a:pt x="10" y="8"/>
                    <a:pt x="10" y="8"/>
                    <a:pt x="10" y="8"/>
                  </a:cubicBezTo>
                  <a:cubicBezTo>
                    <a:pt x="9" y="8"/>
                    <a:pt x="10" y="8"/>
                    <a:pt x="10" y="8"/>
                  </a:cubicBezTo>
                  <a:cubicBezTo>
                    <a:pt x="10" y="7"/>
                    <a:pt x="12" y="8"/>
                    <a:pt x="13" y="7"/>
                  </a:cubicBezTo>
                  <a:cubicBezTo>
                    <a:pt x="12" y="8"/>
                    <a:pt x="12" y="8"/>
                    <a:pt x="12" y="8"/>
                  </a:cubicBezTo>
                  <a:cubicBezTo>
                    <a:pt x="13" y="9"/>
                    <a:pt x="14" y="8"/>
                    <a:pt x="14" y="9"/>
                  </a:cubicBezTo>
                  <a:cubicBezTo>
                    <a:pt x="13" y="7"/>
                    <a:pt x="17" y="8"/>
                    <a:pt x="19" y="7"/>
                  </a:cubicBezTo>
                  <a:cubicBezTo>
                    <a:pt x="18" y="8"/>
                    <a:pt x="18" y="8"/>
                    <a:pt x="18" y="8"/>
                  </a:cubicBezTo>
                  <a:cubicBezTo>
                    <a:pt x="19" y="8"/>
                    <a:pt x="20" y="8"/>
                    <a:pt x="20" y="8"/>
                  </a:cubicBezTo>
                  <a:cubicBezTo>
                    <a:pt x="21" y="8"/>
                    <a:pt x="21" y="7"/>
                    <a:pt x="21" y="7"/>
                  </a:cubicBezTo>
                  <a:cubicBezTo>
                    <a:pt x="23" y="7"/>
                    <a:pt x="23" y="7"/>
                    <a:pt x="23" y="7"/>
                  </a:cubicBezTo>
                  <a:cubicBezTo>
                    <a:pt x="23" y="7"/>
                    <a:pt x="23" y="7"/>
                    <a:pt x="22" y="8"/>
                  </a:cubicBezTo>
                  <a:cubicBezTo>
                    <a:pt x="23" y="8"/>
                    <a:pt x="23" y="8"/>
                    <a:pt x="24" y="8"/>
                  </a:cubicBezTo>
                  <a:cubicBezTo>
                    <a:pt x="24" y="7"/>
                    <a:pt x="24" y="7"/>
                    <a:pt x="24" y="7"/>
                  </a:cubicBezTo>
                  <a:cubicBezTo>
                    <a:pt x="23" y="8"/>
                    <a:pt x="26" y="8"/>
                    <a:pt x="27" y="8"/>
                  </a:cubicBezTo>
                  <a:cubicBezTo>
                    <a:pt x="27" y="8"/>
                    <a:pt x="27" y="8"/>
                    <a:pt x="27" y="8"/>
                  </a:cubicBezTo>
                  <a:cubicBezTo>
                    <a:pt x="28" y="8"/>
                    <a:pt x="28" y="8"/>
                    <a:pt x="28" y="8"/>
                  </a:cubicBezTo>
                  <a:cubicBezTo>
                    <a:pt x="28" y="7"/>
                    <a:pt x="28" y="7"/>
                    <a:pt x="28" y="7"/>
                  </a:cubicBezTo>
                  <a:cubicBezTo>
                    <a:pt x="29" y="6"/>
                    <a:pt x="29" y="6"/>
                    <a:pt x="29" y="6"/>
                  </a:cubicBezTo>
                  <a:cubicBezTo>
                    <a:pt x="28" y="8"/>
                    <a:pt x="28" y="8"/>
                    <a:pt x="28" y="8"/>
                  </a:cubicBezTo>
                  <a:cubicBezTo>
                    <a:pt x="32" y="8"/>
                    <a:pt x="35" y="8"/>
                    <a:pt x="38" y="7"/>
                  </a:cubicBezTo>
                  <a:cubicBezTo>
                    <a:pt x="38" y="6"/>
                    <a:pt x="38" y="6"/>
                    <a:pt x="38" y="6"/>
                  </a:cubicBezTo>
                  <a:cubicBezTo>
                    <a:pt x="39" y="8"/>
                    <a:pt x="39" y="8"/>
                    <a:pt x="39" y="8"/>
                  </a:cubicBezTo>
                  <a:cubicBezTo>
                    <a:pt x="40" y="7"/>
                    <a:pt x="41" y="8"/>
                    <a:pt x="40" y="6"/>
                  </a:cubicBezTo>
                  <a:cubicBezTo>
                    <a:pt x="43" y="6"/>
                    <a:pt x="45" y="4"/>
                    <a:pt x="47" y="6"/>
                  </a:cubicBezTo>
                  <a:cubicBezTo>
                    <a:pt x="46" y="6"/>
                    <a:pt x="46" y="6"/>
                    <a:pt x="46" y="6"/>
                  </a:cubicBezTo>
                  <a:cubicBezTo>
                    <a:pt x="47" y="7"/>
                    <a:pt x="47" y="7"/>
                    <a:pt x="47" y="7"/>
                  </a:cubicBezTo>
                  <a:cubicBezTo>
                    <a:pt x="48" y="6"/>
                    <a:pt x="48" y="6"/>
                    <a:pt x="48" y="6"/>
                  </a:cubicBezTo>
                  <a:cubicBezTo>
                    <a:pt x="48" y="7"/>
                    <a:pt x="48" y="7"/>
                    <a:pt x="48" y="7"/>
                  </a:cubicBezTo>
                  <a:cubicBezTo>
                    <a:pt x="49" y="7"/>
                    <a:pt x="49" y="7"/>
                    <a:pt x="49" y="6"/>
                  </a:cubicBezTo>
                  <a:cubicBezTo>
                    <a:pt x="49" y="6"/>
                    <a:pt x="49" y="6"/>
                    <a:pt x="49" y="6"/>
                  </a:cubicBezTo>
                  <a:cubicBezTo>
                    <a:pt x="51" y="7"/>
                    <a:pt x="51" y="4"/>
                    <a:pt x="53" y="5"/>
                  </a:cubicBezTo>
                  <a:cubicBezTo>
                    <a:pt x="51" y="6"/>
                    <a:pt x="51" y="6"/>
                    <a:pt x="51" y="6"/>
                  </a:cubicBezTo>
                  <a:cubicBezTo>
                    <a:pt x="52" y="7"/>
                    <a:pt x="53" y="6"/>
                    <a:pt x="54" y="6"/>
                  </a:cubicBezTo>
                  <a:cubicBezTo>
                    <a:pt x="53" y="5"/>
                    <a:pt x="56" y="4"/>
                    <a:pt x="57" y="5"/>
                  </a:cubicBezTo>
                  <a:cubicBezTo>
                    <a:pt x="57" y="5"/>
                    <a:pt x="57" y="5"/>
                    <a:pt x="57" y="5"/>
                  </a:cubicBezTo>
                  <a:cubicBezTo>
                    <a:pt x="54" y="6"/>
                    <a:pt x="54" y="6"/>
                    <a:pt x="54" y="6"/>
                  </a:cubicBezTo>
                  <a:cubicBezTo>
                    <a:pt x="57" y="7"/>
                    <a:pt x="59" y="6"/>
                    <a:pt x="62" y="6"/>
                  </a:cubicBezTo>
                  <a:cubicBezTo>
                    <a:pt x="62" y="7"/>
                    <a:pt x="64" y="6"/>
                    <a:pt x="65" y="6"/>
                  </a:cubicBezTo>
                  <a:cubicBezTo>
                    <a:pt x="66" y="5"/>
                    <a:pt x="66" y="5"/>
                    <a:pt x="66" y="5"/>
                  </a:cubicBezTo>
                  <a:cubicBezTo>
                    <a:pt x="65" y="5"/>
                    <a:pt x="65" y="5"/>
                    <a:pt x="65" y="5"/>
                  </a:cubicBezTo>
                  <a:cubicBezTo>
                    <a:pt x="66" y="5"/>
                    <a:pt x="70" y="5"/>
                    <a:pt x="72" y="4"/>
                  </a:cubicBezTo>
                  <a:cubicBezTo>
                    <a:pt x="72" y="5"/>
                    <a:pt x="73" y="5"/>
                    <a:pt x="73" y="5"/>
                  </a:cubicBezTo>
                  <a:cubicBezTo>
                    <a:pt x="80" y="6"/>
                    <a:pt x="87" y="3"/>
                    <a:pt x="93" y="5"/>
                  </a:cubicBezTo>
                  <a:cubicBezTo>
                    <a:pt x="98" y="4"/>
                    <a:pt x="107" y="3"/>
                    <a:pt x="113" y="2"/>
                  </a:cubicBezTo>
                  <a:cubicBezTo>
                    <a:pt x="113" y="2"/>
                    <a:pt x="113" y="2"/>
                    <a:pt x="113" y="2"/>
                  </a:cubicBezTo>
                  <a:cubicBezTo>
                    <a:pt x="120" y="1"/>
                    <a:pt x="120" y="1"/>
                    <a:pt x="120" y="1"/>
                  </a:cubicBezTo>
                  <a:cubicBezTo>
                    <a:pt x="120" y="0"/>
                    <a:pt x="120" y="0"/>
                    <a:pt x="120" y="0"/>
                  </a:cubicBezTo>
                  <a:cubicBezTo>
                    <a:pt x="121" y="0"/>
                    <a:pt x="121" y="0"/>
                    <a:pt x="121" y="0"/>
                  </a:cubicBezTo>
                  <a:cubicBezTo>
                    <a:pt x="120" y="1"/>
                    <a:pt x="122" y="1"/>
                    <a:pt x="122" y="1"/>
                  </a:cubicBezTo>
                  <a:cubicBezTo>
                    <a:pt x="124" y="1"/>
                    <a:pt x="124" y="1"/>
                    <a:pt x="124" y="1"/>
                  </a:cubicBezTo>
                  <a:cubicBezTo>
                    <a:pt x="121" y="2"/>
                    <a:pt x="121" y="2"/>
                    <a:pt x="121" y="2"/>
                  </a:cubicBezTo>
                  <a:cubicBezTo>
                    <a:pt x="124" y="3"/>
                    <a:pt x="127" y="2"/>
                    <a:pt x="129" y="3"/>
                  </a:cubicBezTo>
                  <a:cubicBezTo>
                    <a:pt x="131" y="3"/>
                    <a:pt x="134" y="4"/>
                    <a:pt x="136" y="2"/>
                  </a:cubicBezTo>
                  <a:cubicBezTo>
                    <a:pt x="137" y="3"/>
                    <a:pt x="137" y="3"/>
                    <a:pt x="137" y="3"/>
                  </a:cubicBezTo>
                  <a:cubicBezTo>
                    <a:pt x="140" y="2"/>
                    <a:pt x="145" y="3"/>
                    <a:pt x="148" y="3"/>
                  </a:cubicBezTo>
                  <a:cubicBezTo>
                    <a:pt x="148" y="3"/>
                    <a:pt x="149" y="3"/>
                    <a:pt x="149" y="4"/>
                  </a:cubicBezTo>
                  <a:cubicBezTo>
                    <a:pt x="150" y="3"/>
                    <a:pt x="150" y="3"/>
                    <a:pt x="150" y="3"/>
                  </a:cubicBezTo>
                  <a:cubicBezTo>
                    <a:pt x="150" y="4"/>
                    <a:pt x="151" y="4"/>
                    <a:pt x="151" y="4"/>
                  </a:cubicBezTo>
                  <a:cubicBezTo>
                    <a:pt x="151" y="3"/>
                    <a:pt x="151" y="3"/>
                    <a:pt x="151" y="3"/>
                  </a:cubicBezTo>
                  <a:cubicBezTo>
                    <a:pt x="151" y="4"/>
                    <a:pt x="151" y="4"/>
                    <a:pt x="151" y="4"/>
                  </a:cubicBezTo>
                  <a:cubicBezTo>
                    <a:pt x="154" y="5"/>
                    <a:pt x="156" y="3"/>
                    <a:pt x="158" y="5"/>
                  </a:cubicBezTo>
                  <a:cubicBezTo>
                    <a:pt x="158" y="5"/>
                    <a:pt x="158" y="5"/>
                    <a:pt x="159" y="5"/>
                  </a:cubicBezTo>
                  <a:cubicBezTo>
                    <a:pt x="158" y="7"/>
                    <a:pt x="156" y="6"/>
                    <a:pt x="1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 name="Freeform 8"/>
            <p:cNvSpPr/>
            <p:nvPr/>
          </p:nvSpPr>
          <p:spPr bwMode="auto">
            <a:xfrm>
              <a:off x="7030" y="2153"/>
              <a:ext cx="31" cy="0"/>
            </a:xfrm>
            <a:custGeom>
              <a:avLst/>
              <a:gdLst>
                <a:gd name="T0" fmla="*/ 31 w 31"/>
                <a:gd name="T1" fmla="*/ 31 w 31"/>
                <a:gd name="T2" fmla="*/ 15 w 31"/>
                <a:gd name="T3" fmla="*/ 0 w 31"/>
                <a:gd name="T4" fmla="*/ 31 w 31"/>
              </a:gdLst>
              <a:ahLst/>
              <a:cxnLst>
                <a:cxn ang="0">
                  <a:pos x="T0" y="0"/>
                </a:cxn>
                <a:cxn ang="0">
                  <a:pos x="T1" y="0"/>
                </a:cxn>
                <a:cxn ang="0">
                  <a:pos x="T2" y="0"/>
                </a:cxn>
                <a:cxn ang="0">
                  <a:pos x="T3" y="0"/>
                </a:cxn>
                <a:cxn ang="0">
                  <a:pos x="T4" y="0"/>
                </a:cxn>
              </a:cxnLst>
              <a:rect l="0" t="0" r="r" b="b"/>
              <a:pathLst>
                <a:path w="31">
                  <a:moveTo>
                    <a:pt x="31" y="0"/>
                  </a:moveTo>
                  <a:lnTo>
                    <a:pt x="31" y="0"/>
                  </a:lnTo>
                  <a:lnTo>
                    <a:pt x="15" y="0"/>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 name="Freeform 9"/>
            <p:cNvSpPr/>
            <p:nvPr/>
          </p:nvSpPr>
          <p:spPr bwMode="auto">
            <a:xfrm>
              <a:off x="6893" y="1155"/>
              <a:ext cx="16" cy="16"/>
            </a:xfrm>
            <a:custGeom>
              <a:avLst/>
              <a:gdLst>
                <a:gd name="T0" fmla="*/ 0 w 1"/>
                <a:gd name="T1" fmla="*/ 1 h 1"/>
                <a:gd name="T2" fmla="*/ 0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0"/>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 name="Freeform 10"/>
            <p:cNvSpPr/>
            <p:nvPr/>
          </p:nvSpPr>
          <p:spPr bwMode="auto">
            <a:xfrm>
              <a:off x="6985" y="2076"/>
              <a:ext cx="15" cy="0"/>
            </a:xfrm>
            <a:custGeom>
              <a:avLst/>
              <a:gdLst>
                <a:gd name="T0" fmla="*/ 0 w 15"/>
                <a:gd name="T1" fmla="*/ 15 w 15"/>
                <a:gd name="T2" fmla="*/ 0 w 15"/>
                <a:gd name="T3" fmla="*/ 0 w 15"/>
              </a:gdLst>
              <a:ahLst/>
              <a:cxnLst>
                <a:cxn ang="0">
                  <a:pos x="T0" y="0"/>
                </a:cxn>
                <a:cxn ang="0">
                  <a:pos x="T1" y="0"/>
                </a:cxn>
                <a:cxn ang="0">
                  <a:pos x="T2" y="0"/>
                </a:cxn>
                <a:cxn ang="0">
                  <a:pos x="T3" y="0"/>
                </a:cxn>
              </a:cxnLst>
              <a:rect l="0" t="0" r="r" b="b"/>
              <a:pathLst>
                <a:path w="15">
                  <a:moveTo>
                    <a:pt x="0" y="0"/>
                  </a:moveTo>
                  <a:lnTo>
                    <a:pt x="1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 name="Freeform 11"/>
            <p:cNvSpPr/>
            <p:nvPr/>
          </p:nvSpPr>
          <p:spPr bwMode="auto">
            <a:xfrm>
              <a:off x="6711" y="1048"/>
              <a:ext cx="122" cy="31"/>
            </a:xfrm>
            <a:custGeom>
              <a:avLst/>
              <a:gdLst>
                <a:gd name="T0" fmla="*/ 8 w 8"/>
                <a:gd name="T1" fmla="*/ 1 h 2"/>
                <a:gd name="T2" fmla="*/ 4 w 8"/>
                <a:gd name="T3" fmla="*/ 1 h 2"/>
                <a:gd name="T4" fmla="*/ 4 w 8"/>
                <a:gd name="T5" fmla="*/ 1 h 2"/>
                <a:gd name="T6" fmla="*/ 0 w 8"/>
                <a:gd name="T7" fmla="*/ 0 h 2"/>
                <a:gd name="T8" fmla="*/ 1 w 8"/>
                <a:gd name="T9" fmla="*/ 0 h 2"/>
                <a:gd name="T10" fmla="*/ 8 w 8"/>
                <a:gd name="T11" fmla="*/ 0 h 2"/>
                <a:gd name="T12" fmla="*/ 8 w 8"/>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8" y="1"/>
                  </a:moveTo>
                  <a:cubicBezTo>
                    <a:pt x="7" y="0"/>
                    <a:pt x="5" y="1"/>
                    <a:pt x="4" y="1"/>
                  </a:cubicBezTo>
                  <a:cubicBezTo>
                    <a:pt x="4" y="1"/>
                    <a:pt x="4" y="1"/>
                    <a:pt x="4" y="1"/>
                  </a:cubicBezTo>
                  <a:cubicBezTo>
                    <a:pt x="2" y="1"/>
                    <a:pt x="0" y="1"/>
                    <a:pt x="0" y="0"/>
                  </a:cubicBezTo>
                  <a:cubicBezTo>
                    <a:pt x="0" y="2"/>
                    <a:pt x="1" y="0"/>
                    <a:pt x="1" y="0"/>
                  </a:cubicBezTo>
                  <a:cubicBezTo>
                    <a:pt x="8" y="0"/>
                    <a:pt x="8" y="0"/>
                    <a:pt x="8" y="0"/>
                  </a:cubicBezTo>
                  <a:lnTo>
                    <a:pt x="8"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 name="Freeform 12"/>
            <p:cNvSpPr/>
            <p:nvPr/>
          </p:nvSpPr>
          <p:spPr bwMode="auto">
            <a:xfrm>
              <a:off x="6726" y="1125"/>
              <a:ext cx="15" cy="15"/>
            </a:xfrm>
            <a:custGeom>
              <a:avLst/>
              <a:gdLst>
                <a:gd name="T0" fmla="*/ 15 w 15"/>
                <a:gd name="T1" fmla="*/ 0 h 15"/>
                <a:gd name="T2" fmla="*/ 15 w 15"/>
                <a:gd name="T3" fmla="*/ 15 h 15"/>
                <a:gd name="T4" fmla="*/ 0 w 15"/>
                <a:gd name="T5" fmla="*/ 15 h 15"/>
                <a:gd name="T6" fmla="*/ 0 w 15"/>
                <a:gd name="T7" fmla="*/ 15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15"/>
                  </a:lnTo>
                  <a:lnTo>
                    <a:pt x="0" y="15"/>
                  </a:lnTo>
                  <a:lnTo>
                    <a:pt x="0" y="1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 name="Freeform 13"/>
            <p:cNvSpPr/>
            <p:nvPr/>
          </p:nvSpPr>
          <p:spPr bwMode="auto">
            <a:xfrm>
              <a:off x="6696" y="1324"/>
              <a:ext cx="30" cy="16"/>
            </a:xfrm>
            <a:custGeom>
              <a:avLst/>
              <a:gdLst>
                <a:gd name="T0" fmla="*/ 1 w 2"/>
                <a:gd name="T1" fmla="*/ 1 h 1"/>
                <a:gd name="T2" fmla="*/ 0 w 2"/>
                <a:gd name="T3" fmla="*/ 1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1"/>
                    <a:pt x="0" y="1"/>
                  </a:cubicBezTo>
                  <a:cubicBezTo>
                    <a:pt x="2" y="0"/>
                    <a:pt x="2" y="0"/>
                    <a:pt x="2"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 name="Freeform 14"/>
            <p:cNvSpPr/>
            <p:nvPr/>
          </p:nvSpPr>
          <p:spPr bwMode="auto">
            <a:xfrm>
              <a:off x="360" y="756"/>
              <a:ext cx="6427" cy="2809"/>
            </a:xfrm>
            <a:custGeom>
              <a:avLst/>
              <a:gdLst>
                <a:gd name="T0" fmla="*/ 354 w 423"/>
                <a:gd name="T1" fmla="*/ 77 h 183"/>
                <a:gd name="T2" fmla="*/ 334 w 423"/>
                <a:gd name="T3" fmla="*/ 81 h 183"/>
                <a:gd name="T4" fmla="*/ 347 w 423"/>
                <a:gd name="T5" fmla="*/ 84 h 183"/>
                <a:gd name="T6" fmla="*/ 359 w 423"/>
                <a:gd name="T7" fmla="*/ 88 h 183"/>
                <a:gd name="T8" fmla="*/ 385 w 423"/>
                <a:gd name="T9" fmla="*/ 86 h 183"/>
                <a:gd name="T10" fmla="*/ 331 w 423"/>
                <a:gd name="T11" fmla="*/ 109 h 183"/>
                <a:gd name="T12" fmla="*/ 308 w 423"/>
                <a:gd name="T13" fmla="*/ 118 h 183"/>
                <a:gd name="T14" fmla="*/ 315 w 423"/>
                <a:gd name="T15" fmla="*/ 123 h 183"/>
                <a:gd name="T16" fmla="*/ 312 w 423"/>
                <a:gd name="T17" fmla="*/ 129 h 183"/>
                <a:gd name="T18" fmla="*/ 273 w 423"/>
                <a:gd name="T19" fmla="*/ 138 h 183"/>
                <a:gd name="T20" fmla="*/ 282 w 423"/>
                <a:gd name="T21" fmla="*/ 139 h 183"/>
                <a:gd name="T22" fmla="*/ 284 w 423"/>
                <a:gd name="T23" fmla="*/ 143 h 183"/>
                <a:gd name="T24" fmla="*/ 266 w 423"/>
                <a:gd name="T25" fmla="*/ 153 h 183"/>
                <a:gd name="T26" fmla="*/ 250 w 423"/>
                <a:gd name="T27" fmla="*/ 161 h 183"/>
                <a:gd name="T28" fmla="*/ 244 w 423"/>
                <a:gd name="T29" fmla="*/ 171 h 183"/>
                <a:gd name="T30" fmla="*/ 212 w 423"/>
                <a:gd name="T31" fmla="*/ 176 h 183"/>
                <a:gd name="T32" fmla="*/ 196 w 423"/>
                <a:gd name="T33" fmla="*/ 178 h 183"/>
                <a:gd name="T34" fmla="*/ 117 w 423"/>
                <a:gd name="T35" fmla="*/ 177 h 183"/>
                <a:gd name="T36" fmla="*/ 50 w 423"/>
                <a:gd name="T37" fmla="*/ 181 h 183"/>
                <a:gd name="T38" fmla="*/ 13 w 423"/>
                <a:gd name="T39" fmla="*/ 151 h 183"/>
                <a:gd name="T40" fmla="*/ 14 w 423"/>
                <a:gd name="T41" fmla="*/ 125 h 183"/>
                <a:gd name="T42" fmla="*/ 40 w 423"/>
                <a:gd name="T43" fmla="*/ 51 h 183"/>
                <a:gd name="T44" fmla="*/ 99 w 423"/>
                <a:gd name="T45" fmla="*/ 9 h 183"/>
                <a:gd name="T46" fmla="*/ 163 w 423"/>
                <a:gd name="T47" fmla="*/ 41 h 183"/>
                <a:gd name="T48" fmla="*/ 181 w 423"/>
                <a:gd name="T49" fmla="*/ 34 h 183"/>
                <a:gd name="T50" fmla="*/ 195 w 423"/>
                <a:gd name="T51" fmla="*/ 38 h 183"/>
                <a:gd name="T52" fmla="*/ 204 w 423"/>
                <a:gd name="T53" fmla="*/ 36 h 183"/>
                <a:gd name="T54" fmla="*/ 197 w 423"/>
                <a:gd name="T55" fmla="*/ 42 h 183"/>
                <a:gd name="T56" fmla="*/ 185 w 423"/>
                <a:gd name="T57" fmla="*/ 47 h 183"/>
                <a:gd name="T58" fmla="*/ 227 w 423"/>
                <a:gd name="T59" fmla="*/ 43 h 183"/>
                <a:gd name="T60" fmla="*/ 243 w 423"/>
                <a:gd name="T61" fmla="*/ 40 h 183"/>
                <a:gd name="T62" fmla="*/ 234 w 423"/>
                <a:gd name="T63" fmla="*/ 43 h 183"/>
                <a:gd name="T64" fmla="*/ 228 w 423"/>
                <a:gd name="T65" fmla="*/ 48 h 183"/>
                <a:gd name="T66" fmla="*/ 240 w 423"/>
                <a:gd name="T67" fmla="*/ 49 h 183"/>
                <a:gd name="T68" fmla="*/ 249 w 423"/>
                <a:gd name="T69" fmla="*/ 47 h 183"/>
                <a:gd name="T70" fmla="*/ 216 w 423"/>
                <a:gd name="T71" fmla="*/ 62 h 183"/>
                <a:gd name="T72" fmla="*/ 273 w 423"/>
                <a:gd name="T73" fmla="*/ 60 h 183"/>
                <a:gd name="T74" fmla="*/ 275 w 423"/>
                <a:gd name="T75" fmla="*/ 48 h 183"/>
                <a:gd name="T76" fmla="*/ 271 w 423"/>
                <a:gd name="T77" fmla="*/ 46 h 183"/>
                <a:gd name="T78" fmla="*/ 297 w 423"/>
                <a:gd name="T79" fmla="*/ 40 h 183"/>
                <a:gd name="T80" fmla="*/ 374 w 423"/>
                <a:gd name="T81" fmla="*/ 38 h 183"/>
                <a:gd name="T82" fmla="*/ 409 w 423"/>
                <a:gd name="T83" fmla="*/ 38 h 183"/>
                <a:gd name="T84" fmla="*/ 402 w 423"/>
                <a:gd name="T85" fmla="*/ 47 h 183"/>
                <a:gd name="T86" fmla="*/ 391 w 423"/>
                <a:gd name="T87" fmla="*/ 47 h 183"/>
                <a:gd name="T88" fmla="*/ 347 w 423"/>
                <a:gd name="T89" fmla="*/ 55 h 183"/>
                <a:gd name="T90" fmla="*/ 362 w 423"/>
                <a:gd name="T91" fmla="*/ 50 h 183"/>
                <a:gd name="T92" fmla="*/ 369 w 423"/>
                <a:gd name="T93" fmla="*/ 45 h 183"/>
                <a:gd name="T94" fmla="*/ 332 w 423"/>
                <a:gd name="T95" fmla="*/ 52 h 183"/>
                <a:gd name="T96" fmla="*/ 325 w 423"/>
                <a:gd name="T97" fmla="*/ 52 h 183"/>
                <a:gd name="T98" fmla="*/ 343 w 423"/>
                <a:gd name="T99" fmla="*/ 48 h 183"/>
                <a:gd name="T100" fmla="*/ 365 w 423"/>
                <a:gd name="T101" fmla="*/ 45 h 183"/>
                <a:gd name="T102" fmla="*/ 390 w 423"/>
                <a:gd name="T103" fmla="*/ 38 h 183"/>
                <a:gd name="T104" fmla="*/ 336 w 423"/>
                <a:gd name="T105" fmla="*/ 41 h 183"/>
                <a:gd name="T106" fmla="*/ 314 w 423"/>
                <a:gd name="T107" fmla="*/ 42 h 183"/>
                <a:gd name="T108" fmla="*/ 301 w 423"/>
                <a:gd name="T109" fmla="*/ 46 h 183"/>
                <a:gd name="T110" fmla="*/ 287 w 423"/>
                <a:gd name="T111" fmla="*/ 51 h 183"/>
                <a:gd name="T112" fmla="*/ 291 w 423"/>
                <a:gd name="T113" fmla="*/ 55 h 183"/>
                <a:gd name="T114" fmla="*/ 294 w 423"/>
                <a:gd name="T115" fmla="*/ 60 h 183"/>
                <a:gd name="T116" fmla="*/ 283 w 423"/>
                <a:gd name="T117" fmla="*/ 69 h 183"/>
                <a:gd name="T118" fmla="*/ 339 w 423"/>
                <a:gd name="T119" fmla="*/ 70 h 183"/>
                <a:gd name="T120" fmla="*/ 393 w 423"/>
                <a:gd name="T121" fmla="*/ 8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3" h="183">
                  <a:moveTo>
                    <a:pt x="411" y="85"/>
                  </a:moveTo>
                  <a:cubicBezTo>
                    <a:pt x="412" y="85"/>
                    <a:pt x="412" y="85"/>
                    <a:pt x="412" y="85"/>
                  </a:cubicBezTo>
                  <a:cubicBezTo>
                    <a:pt x="412" y="86"/>
                    <a:pt x="410" y="86"/>
                    <a:pt x="409" y="86"/>
                  </a:cubicBezTo>
                  <a:cubicBezTo>
                    <a:pt x="406" y="84"/>
                    <a:pt x="402" y="84"/>
                    <a:pt x="399" y="83"/>
                  </a:cubicBezTo>
                  <a:cubicBezTo>
                    <a:pt x="397" y="84"/>
                    <a:pt x="397" y="84"/>
                    <a:pt x="397" y="84"/>
                  </a:cubicBezTo>
                  <a:cubicBezTo>
                    <a:pt x="398" y="82"/>
                    <a:pt x="395" y="83"/>
                    <a:pt x="394" y="82"/>
                  </a:cubicBezTo>
                  <a:cubicBezTo>
                    <a:pt x="392" y="82"/>
                    <a:pt x="391" y="82"/>
                    <a:pt x="390" y="81"/>
                  </a:cubicBezTo>
                  <a:cubicBezTo>
                    <a:pt x="384" y="82"/>
                    <a:pt x="380" y="78"/>
                    <a:pt x="374" y="79"/>
                  </a:cubicBezTo>
                  <a:cubicBezTo>
                    <a:pt x="372" y="78"/>
                    <a:pt x="369" y="78"/>
                    <a:pt x="366" y="77"/>
                  </a:cubicBezTo>
                  <a:cubicBezTo>
                    <a:pt x="365" y="79"/>
                    <a:pt x="364" y="77"/>
                    <a:pt x="363" y="77"/>
                  </a:cubicBezTo>
                  <a:cubicBezTo>
                    <a:pt x="363" y="77"/>
                    <a:pt x="363" y="77"/>
                    <a:pt x="363" y="77"/>
                  </a:cubicBezTo>
                  <a:cubicBezTo>
                    <a:pt x="360" y="76"/>
                    <a:pt x="357" y="77"/>
                    <a:pt x="354" y="76"/>
                  </a:cubicBezTo>
                  <a:cubicBezTo>
                    <a:pt x="354" y="76"/>
                    <a:pt x="354" y="76"/>
                    <a:pt x="354" y="77"/>
                  </a:cubicBezTo>
                  <a:cubicBezTo>
                    <a:pt x="353" y="76"/>
                    <a:pt x="353" y="76"/>
                    <a:pt x="353" y="76"/>
                  </a:cubicBezTo>
                  <a:cubicBezTo>
                    <a:pt x="353" y="76"/>
                    <a:pt x="352" y="76"/>
                    <a:pt x="353" y="76"/>
                  </a:cubicBezTo>
                  <a:cubicBezTo>
                    <a:pt x="350" y="75"/>
                    <a:pt x="347" y="77"/>
                    <a:pt x="345" y="76"/>
                  </a:cubicBezTo>
                  <a:cubicBezTo>
                    <a:pt x="344" y="76"/>
                    <a:pt x="344" y="76"/>
                    <a:pt x="344" y="76"/>
                  </a:cubicBezTo>
                  <a:cubicBezTo>
                    <a:pt x="344" y="76"/>
                    <a:pt x="345" y="75"/>
                    <a:pt x="344" y="75"/>
                  </a:cubicBezTo>
                  <a:cubicBezTo>
                    <a:pt x="343" y="76"/>
                    <a:pt x="343" y="77"/>
                    <a:pt x="341" y="78"/>
                  </a:cubicBezTo>
                  <a:cubicBezTo>
                    <a:pt x="343" y="79"/>
                    <a:pt x="343" y="79"/>
                    <a:pt x="343" y="79"/>
                  </a:cubicBezTo>
                  <a:cubicBezTo>
                    <a:pt x="342" y="79"/>
                    <a:pt x="339" y="80"/>
                    <a:pt x="339" y="78"/>
                  </a:cubicBezTo>
                  <a:cubicBezTo>
                    <a:pt x="338" y="79"/>
                    <a:pt x="338" y="79"/>
                    <a:pt x="338" y="79"/>
                  </a:cubicBezTo>
                  <a:cubicBezTo>
                    <a:pt x="335" y="78"/>
                    <a:pt x="334" y="79"/>
                    <a:pt x="331" y="80"/>
                  </a:cubicBezTo>
                  <a:cubicBezTo>
                    <a:pt x="333" y="80"/>
                    <a:pt x="333" y="80"/>
                    <a:pt x="333" y="80"/>
                  </a:cubicBezTo>
                  <a:cubicBezTo>
                    <a:pt x="333" y="80"/>
                    <a:pt x="332" y="81"/>
                    <a:pt x="332" y="81"/>
                  </a:cubicBezTo>
                  <a:cubicBezTo>
                    <a:pt x="333" y="82"/>
                    <a:pt x="333" y="81"/>
                    <a:pt x="334" y="81"/>
                  </a:cubicBezTo>
                  <a:cubicBezTo>
                    <a:pt x="334" y="82"/>
                    <a:pt x="334" y="82"/>
                    <a:pt x="334" y="82"/>
                  </a:cubicBezTo>
                  <a:cubicBezTo>
                    <a:pt x="335" y="82"/>
                    <a:pt x="337" y="83"/>
                    <a:pt x="338" y="82"/>
                  </a:cubicBezTo>
                  <a:cubicBezTo>
                    <a:pt x="338" y="83"/>
                    <a:pt x="338" y="83"/>
                    <a:pt x="338" y="83"/>
                  </a:cubicBezTo>
                  <a:cubicBezTo>
                    <a:pt x="337" y="83"/>
                    <a:pt x="337" y="84"/>
                    <a:pt x="336" y="83"/>
                  </a:cubicBezTo>
                  <a:cubicBezTo>
                    <a:pt x="336" y="84"/>
                    <a:pt x="336" y="86"/>
                    <a:pt x="335" y="86"/>
                  </a:cubicBezTo>
                  <a:cubicBezTo>
                    <a:pt x="335" y="87"/>
                    <a:pt x="336" y="88"/>
                    <a:pt x="337" y="87"/>
                  </a:cubicBezTo>
                  <a:cubicBezTo>
                    <a:pt x="337" y="87"/>
                    <a:pt x="337" y="86"/>
                    <a:pt x="337" y="86"/>
                  </a:cubicBezTo>
                  <a:cubicBezTo>
                    <a:pt x="340" y="85"/>
                    <a:pt x="342" y="86"/>
                    <a:pt x="345" y="85"/>
                  </a:cubicBezTo>
                  <a:cubicBezTo>
                    <a:pt x="346" y="84"/>
                    <a:pt x="345" y="84"/>
                    <a:pt x="345" y="83"/>
                  </a:cubicBezTo>
                  <a:cubicBezTo>
                    <a:pt x="347" y="83"/>
                    <a:pt x="347" y="83"/>
                    <a:pt x="347" y="83"/>
                  </a:cubicBezTo>
                  <a:cubicBezTo>
                    <a:pt x="347" y="84"/>
                    <a:pt x="347" y="84"/>
                    <a:pt x="347" y="84"/>
                  </a:cubicBezTo>
                  <a:cubicBezTo>
                    <a:pt x="350" y="84"/>
                    <a:pt x="350" y="84"/>
                    <a:pt x="350" y="84"/>
                  </a:cubicBezTo>
                  <a:cubicBezTo>
                    <a:pt x="349" y="84"/>
                    <a:pt x="348" y="85"/>
                    <a:pt x="347" y="84"/>
                  </a:cubicBezTo>
                  <a:cubicBezTo>
                    <a:pt x="347" y="84"/>
                    <a:pt x="346" y="84"/>
                    <a:pt x="346" y="84"/>
                  </a:cubicBezTo>
                  <a:cubicBezTo>
                    <a:pt x="345" y="84"/>
                    <a:pt x="346" y="85"/>
                    <a:pt x="346" y="86"/>
                  </a:cubicBezTo>
                  <a:cubicBezTo>
                    <a:pt x="345" y="84"/>
                    <a:pt x="340" y="86"/>
                    <a:pt x="338" y="87"/>
                  </a:cubicBezTo>
                  <a:cubicBezTo>
                    <a:pt x="337" y="87"/>
                    <a:pt x="337" y="87"/>
                    <a:pt x="337" y="87"/>
                  </a:cubicBezTo>
                  <a:cubicBezTo>
                    <a:pt x="339" y="88"/>
                    <a:pt x="342" y="87"/>
                    <a:pt x="344" y="87"/>
                  </a:cubicBezTo>
                  <a:cubicBezTo>
                    <a:pt x="346" y="89"/>
                    <a:pt x="350" y="84"/>
                    <a:pt x="350" y="87"/>
                  </a:cubicBezTo>
                  <a:cubicBezTo>
                    <a:pt x="351" y="88"/>
                    <a:pt x="352" y="88"/>
                    <a:pt x="353" y="88"/>
                  </a:cubicBezTo>
                  <a:cubicBezTo>
                    <a:pt x="353" y="87"/>
                    <a:pt x="354" y="86"/>
                    <a:pt x="355" y="86"/>
                  </a:cubicBezTo>
                  <a:cubicBezTo>
                    <a:pt x="356" y="87"/>
                    <a:pt x="356" y="87"/>
                    <a:pt x="356" y="87"/>
                  </a:cubicBezTo>
                  <a:cubicBezTo>
                    <a:pt x="357" y="86"/>
                    <a:pt x="357" y="86"/>
                    <a:pt x="357" y="86"/>
                  </a:cubicBezTo>
                  <a:cubicBezTo>
                    <a:pt x="357" y="86"/>
                    <a:pt x="357" y="86"/>
                    <a:pt x="357" y="87"/>
                  </a:cubicBezTo>
                  <a:cubicBezTo>
                    <a:pt x="357" y="87"/>
                    <a:pt x="358" y="87"/>
                    <a:pt x="359" y="87"/>
                  </a:cubicBezTo>
                  <a:cubicBezTo>
                    <a:pt x="359" y="88"/>
                    <a:pt x="359" y="88"/>
                    <a:pt x="359" y="88"/>
                  </a:cubicBezTo>
                  <a:cubicBezTo>
                    <a:pt x="358" y="88"/>
                    <a:pt x="358" y="88"/>
                    <a:pt x="358" y="88"/>
                  </a:cubicBezTo>
                  <a:cubicBezTo>
                    <a:pt x="360" y="89"/>
                    <a:pt x="363" y="87"/>
                    <a:pt x="365" y="87"/>
                  </a:cubicBezTo>
                  <a:cubicBezTo>
                    <a:pt x="364" y="86"/>
                    <a:pt x="363" y="87"/>
                    <a:pt x="363" y="86"/>
                  </a:cubicBezTo>
                  <a:cubicBezTo>
                    <a:pt x="363" y="85"/>
                    <a:pt x="364" y="87"/>
                    <a:pt x="365" y="86"/>
                  </a:cubicBezTo>
                  <a:cubicBezTo>
                    <a:pt x="366" y="86"/>
                    <a:pt x="366" y="86"/>
                    <a:pt x="366" y="86"/>
                  </a:cubicBezTo>
                  <a:cubicBezTo>
                    <a:pt x="364" y="85"/>
                    <a:pt x="364" y="85"/>
                    <a:pt x="364" y="85"/>
                  </a:cubicBezTo>
                  <a:cubicBezTo>
                    <a:pt x="364" y="84"/>
                    <a:pt x="367" y="86"/>
                    <a:pt x="367" y="84"/>
                  </a:cubicBezTo>
                  <a:cubicBezTo>
                    <a:pt x="367" y="84"/>
                    <a:pt x="367" y="84"/>
                    <a:pt x="367" y="84"/>
                  </a:cubicBezTo>
                  <a:cubicBezTo>
                    <a:pt x="367" y="85"/>
                    <a:pt x="367" y="85"/>
                    <a:pt x="367" y="85"/>
                  </a:cubicBezTo>
                  <a:cubicBezTo>
                    <a:pt x="368" y="87"/>
                    <a:pt x="370" y="86"/>
                    <a:pt x="371" y="85"/>
                  </a:cubicBezTo>
                  <a:cubicBezTo>
                    <a:pt x="378" y="85"/>
                    <a:pt x="378" y="85"/>
                    <a:pt x="378" y="85"/>
                  </a:cubicBezTo>
                  <a:cubicBezTo>
                    <a:pt x="378" y="86"/>
                    <a:pt x="378" y="86"/>
                    <a:pt x="378" y="86"/>
                  </a:cubicBezTo>
                  <a:cubicBezTo>
                    <a:pt x="380" y="85"/>
                    <a:pt x="383" y="85"/>
                    <a:pt x="385" y="86"/>
                  </a:cubicBezTo>
                  <a:cubicBezTo>
                    <a:pt x="385" y="86"/>
                    <a:pt x="384" y="86"/>
                    <a:pt x="384" y="86"/>
                  </a:cubicBezTo>
                  <a:cubicBezTo>
                    <a:pt x="383" y="85"/>
                    <a:pt x="383" y="85"/>
                    <a:pt x="383" y="85"/>
                  </a:cubicBezTo>
                  <a:cubicBezTo>
                    <a:pt x="382" y="85"/>
                    <a:pt x="380" y="88"/>
                    <a:pt x="379" y="86"/>
                  </a:cubicBezTo>
                  <a:cubicBezTo>
                    <a:pt x="378" y="88"/>
                    <a:pt x="377" y="87"/>
                    <a:pt x="377" y="87"/>
                  </a:cubicBezTo>
                  <a:cubicBezTo>
                    <a:pt x="376" y="88"/>
                    <a:pt x="374" y="86"/>
                    <a:pt x="373" y="88"/>
                  </a:cubicBezTo>
                  <a:cubicBezTo>
                    <a:pt x="375" y="88"/>
                    <a:pt x="376" y="88"/>
                    <a:pt x="378" y="88"/>
                  </a:cubicBezTo>
                  <a:cubicBezTo>
                    <a:pt x="377" y="90"/>
                    <a:pt x="376" y="87"/>
                    <a:pt x="376" y="89"/>
                  </a:cubicBezTo>
                  <a:cubicBezTo>
                    <a:pt x="382" y="90"/>
                    <a:pt x="382" y="90"/>
                    <a:pt x="382" y="90"/>
                  </a:cubicBezTo>
                  <a:cubicBezTo>
                    <a:pt x="382" y="90"/>
                    <a:pt x="381" y="91"/>
                    <a:pt x="381" y="91"/>
                  </a:cubicBezTo>
                  <a:cubicBezTo>
                    <a:pt x="379" y="91"/>
                    <a:pt x="377" y="92"/>
                    <a:pt x="376" y="93"/>
                  </a:cubicBezTo>
                  <a:cubicBezTo>
                    <a:pt x="375" y="93"/>
                    <a:pt x="374" y="95"/>
                    <a:pt x="373" y="95"/>
                  </a:cubicBezTo>
                  <a:cubicBezTo>
                    <a:pt x="359" y="99"/>
                    <a:pt x="344" y="104"/>
                    <a:pt x="331" y="109"/>
                  </a:cubicBezTo>
                  <a:cubicBezTo>
                    <a:pt x="331" y="109"/>
                    <a:pt x="331" y="109"/>
                    <a:pt x="331" y="109"/>
                  </a:cubicBezTo>
                  <a:cubicBezTo>
                    <a:pt x="329" y="110"/>
                    <a:pt x="326" y="109"/>
                    <a:pt x="324" y="111"/>
                  </a:cubicBezTo>
                  <a:cubicBezTo>
                    <a:pt x="325" y="112"/>
                    <a:pt x="325" y="112"/>
                    <a:pt x="325" y="112"/>
                  </a:cubicBezTo>
                  <a:cubicBezTo>
                    <a:pt x="323" y="112"/>
                    <a:pt x="323" y="112"/>
                    <a:pt x="323" y="112"/>
                  </a:cubicBezTo>
                  <a:cubicBezTo>
                    <a:pt x="323" y="111"/>
                    <a:pt x="323" y="111"/>
                    <a:pt x="323" y="111"/>
                  </a:cubicBezTo>
                  <a:cubicBezTo>
                    <a:pt x="322" y="111"/>
                    <a:pt x="321" y="112"/>
                    <a:pt x="321" y="112"/>
                  </a:cubicBezTo>
                  <a:cubicBezTo>
                    <a:pt x="321" y="113"/>
                    <a:pt x="321" y="113"/>
                    <a:pt x="321" y="113"/>
                  </a:cubicBezTo>
                  <a:cubicBezTo>
                    <a:pt x="320" y="112"/>
                    <a:pt x="317" y="113"/>
                    <a:pt x="316" y="114"/>
                  </a:cubicBezTo>
                  <a:cubicBezTo>
                    <a:pt x="317" y="114"/>
                    <a:pt x="317" y="114"/>
                    <a:pt x="317" y="114"/>
                  </a:cubicBezTo>
                  <a:cubicBezTo>
                    <a:pt x="316" y="115"/>
                    <a:pt x="314" y="114"/>
                    <a:pt x="313" y="116"/>
                  </a:cubicBezTo>
                  <a:cubicBezTo>
                    <a:pt x="319" y="116"/>
                    <a:pt x="319" y="116"/>
                    <a:pt x="319" y="116"/>
                  </a:cubicBezTo>
                  <a:cubicBezTo>
                    <a:pt x="317" y="117"/>
                    <a:pt x="313" y="116"/>
                    <a:pt x="311" y="118"/>
                  </a:cubicBezTo>
                  <a:cubicBezTo>
                    <a:pt x="310" y="117"/>
                    <a:pt x="309" y="118"/>
                    <a:pt x="308" y="117"/>
                  </a:cubicBezTo>
                  <a:cubicBezTo>
                    <a:pt x="308" y="117"/>
                    <a:pt x="308" y="118"/>
                    <a:pt x="308" y="118"/>
                  </a:cubicBezTo>
                  <a:cubicBezTo>
                    <a:pt x="308" y="118"/>
                    <a:pt x="309" y="119"/>
                    <a:pt x="309" y="119"/>
                  </a:cubicBezTo>
                  <a:cubicBezTo>
                    <a:pt x="308" y="120"/>
                    <a:pt x="307" y="119"/>
                    <a:pt x="305" y="119"/>
                  </a:cubicBezTo>
                  <a:cubicBezTo>
                    <a:pt x="305" y="119"/>
                    <a:pt x="305" y="119"/>
                    <a:pt x="305" y="120"/>
                  </a:cubicBezTo>
                  <a:cubicBezTo>
                    <a:pt x="305" y="120"/>
                    <a:pt x="307" y="119"/>
                    <a:pt x="306" y="121"/>
                  </a:cubicBezTo>
                  <a:cubicBezTo>
                    <a:pt x="310" y="122"/>
                    <a:pt x="313" y="120"/>
                    <a:pt x="317" y="119"/>
                  </a:cubicBezTo>
                  <a:cubicBezTo>
                    <a:pt x="316" y="119"/>
                    <a:pt x="316" y="119"/>
                    <a:pt x="316" y="119"/>
                  </a:cubicBezTo>
                  <a:cubicBezTo>
                    <a:pt x="317" y="118"/>
                    <a:pt x="317" y="118"/>
                    <a:pt x="317" y="118"/>
                  </a:cubicBezTo>
                  <a:cubicBezTo>
                    <a:pt x="317" y="119"/>
                    <a:pt x="317" y="119"/>
                    <a:pt x="318" y="119"/>
                  </a:cubicBezTo>
                  <a:cubicBezTo>
                    <a:pt x="318" y="118"/>
                    <a:pt x="319" y="118"/>
                    <a:pt x="319" y="117"/>
                  </a:cubicBezTo>
                  <a:cubicBezTo>
                    <a:pt x="320" y="118"/>
                    <a:pt x="320" y="118"/>
                    <a:pt x="320" y="118"/>
                  </a:cubicBezTo>
                  <a:cubicBezTo>
                    <a:pt x="318" y="119"/>
                    <a:pt x="318" y="121"/>
                    <a:pt x="316" y="121"/>
                  </a:cubicBezTo>
                  <a:cubicBezTo>
                    <a:pt x="316" y="122"/>
                    <a:pt x="316" y="121"/>
                    <a:pt x="316" y="121"/>
                  </a:cubicBezTo>
                  <a:cubicBezTo>
                    <a:pt x="317" y="122"/>
                    <a:pt x="316" y="123"/>
                    <a:pt x="315" y="123"/>
                  </a:cubicBezTo>
                  <a:cubicBezTo>
                    <a:pt x="316" y="121"/>
                    <a:pt x="316" y="121"/>
                    <a:pt x="316" y="121"/>
                  </a:cubicBezTo>
                  <a:cubicBezTo>
                    <a:pt x="315" y="121"/>
                    <a:pt x="315" y="121"/>
                    <a:pt x="315" y="121"/>
                  </a:cubicBezTo>
                  <a:cubicBezTo>
                    <a:pt x="310" y="122"/>
                    <a:pt x="305" y="122"/>
                    <a:pt x="301" y="124"/>
                  </a:cubicBezTo>
                  <a:cubicBezTo>
                    <a:pt x="305" y="126"/>
                    <a:pt x="305" y="126"/>
                    <a:pt x="305" y="126"/>
                  </a:cubicBezTo>
                  <a:cubicBezTo>
                    <a:pt x="303" y="126"/>
                    <a:pt x="303" y="126"/>
                    <a:pt x="303" y="126"/>
                  </a:cubicBezTo>
                  <a:cubicBezTo>
                    <a:pt x="303" y="126"/>
                    <a:pt x="303" y="126"/>
                    <a:pt x="303" y="126"/>
                  </a:cubicBezTo>
                  <a:cubicBezTo>
                    <a:pt x="300" y="125"/>
                    <a:pt x="298" y="127"/>
                    <a:pt x="296" y="128"/>
                  </a:cubicBezTo>
                  <a:cubicBezTo>
                    <a:pt x="297" y="128"/>
                    <a:pt x="300" y="129"/>
                    <a:pt x="300" y="128"/>
                  </a:cubicBezTo>
                  <a:cubicBezTo>
                    <a:pt x="301" y="126"/>
                    <a:pt x="300" y="129"/>
                    <a:pt x="302" y="128"/>
                  </a:cubicBezTo>
                  <a:cubicBezTo>
                    <a:pt x="304" y="128"/>
                    <a:pt x="304" y="128"/>
                    <a:pt x="304" y="128"/>
                  </a:cubicBezTo>
                  <a:cubicBezTo>
                    <a:pt x="305" y="129"/>
                    <a:pt x="307" y="128"/>
                    <a:pt x="308" y="129"/>
                  </a:cubicBezTo>
                  <a:cubicBezTo>
                    <a:pt x="309" y="127"/>
                    <a:pt x="311" y="129"/>
                    <a:pt x="312" y="128"/>
                  </a:cubicBezTo>
                  <a:cubicBezTo>
                    <a:pt x="312" y="128"/>
                    <a:pt x="311" y="128"/>
                    <a:pt x="312" y="129"/>
                  </a:cubicBezTo>
                  <a:cubicBezTo>
                    <a:pt x="312" y="129"/>
                    <a:pt x="312" y="129"/>
                    <a:pt x="312" y="129"/>
                  </a:cubicBezTo>
                  <a:cubicBezTo>
                    <a:pt x="310" y="130"/>
                    <a:pt x="305" y="128"/>
                    <a:pt x="304" y="131"/>
                  </a:cubicBezTo>
                  <a:cubicBezTo>
                    <a:pt x="303" y="132"/>
                    <a:pt x="302" y="133"/>
                    <a:pt x="301" y="133"/>
                  </a:cubicBezTo>
                  <a:cubicBezTo>
                    <a:pt x="301" y="133"/>
                    <a:pt x="301" y="134"/>
                    <a:pt x="300" y="134"/>
                  </a:cubicBezTo>
                  <a:cubicBezTo>
                    <a:pt x="300" y="134"/>
                    <a:pt x="300" y="134"/>
                    <a:pt x="300" y="134"/>
                  </a:cubicBezTo>
                  <a:cubicBezTo>
                    <a:pt x="299" y="137"/>
                    <a:pt x="297" y="136"/>
                    <a:pt x="295" y="137"/>
                  </a:cubicBezTo>
                  <a:cubicBezTo>
                    <a:pt x="294" y="136"/>
                    <a:pt x="293" y="138"/>
                    <a:pt x="291" y="136"/>
                  </a:cubicBezTo>
                  <a:cubicBezTo>
                    <a:pt x="290" y="139"/>
                    <a:pt x="287" y="137"/>
                    <a:pt x="285" y="137"/>
                  </a:cubicBezTo>
                  <a:cubicBezTo>
                    <a:pt x="284" y="137"/>
                    <a:pt x="283" y="136"/>
                    <a:pt x="282" y="137"/>
                  </a:cubicBezTo>
                  <a:cubicBezTo>
                    <a:pt x="283" y="136"/>
                    <a:pt x="283" y="136"/>
                    <a:pt x="283" y="136"/>
                  </a:cubicBezTo>
                  <a:cubicBezTo>
                    <a:pt x="280" y="135"/>
                    <a:pt x="278" y="136"/>
                    <a:pt x="275" y="137"/>
                  </a:cubicBezTo>
                  <a:cubicBezTo>
                    <a:pt x="275" y="137"/>
                    <a:pt x="275" y="137"/>
                    <a:pt x="275" y="137"/>
                  </a:cubicBezTo>
                  <a:cubicBezTo>
                    <a:pt x="274" y="138"/>
                    <a:pt x="273" y="136"/>
                    <a:pt x="273" y="138"/>
                  </a:cubicBezTo>
                  <a:cubicBezTo>
                    <a:pt x="274" y="140"/>
                    <a:pt x="276" y="138"/>
                    <a:pt x="278" y="138"/>
                  </a:cubicBezTo>
                  <a:cubicBezTo>
                    <a:pt x="278" y="138"/>
                    <a:pt x="278" y="138"/>
                    <a:pt x="278" y="138"/>
                  </a:cubicBezTo>
                  <a:cubicBezTo>
                    <a:pt x="279" y="138"/>
                    <a:pt x="279" y="138"/>
                    <a:pt x="279" y="138"/>
                  </a:cubicBezTo>
                  <a:cubicBezTo>
                    <a:pt x="279" y="138"/>
                    <a:pt x="282" y="139"/>
                    <a:pt x="280" y="140"/>
                  </a:cubicBezTo>
                  <a:cubicBezTo>
                    <a:pt x="281" y="141"/>
                    <a:pt x="282" y="139"/>
                    <a:pt x="282" y="138"/>
                  </a:cubicBezTo>
                  <a:cubicBezTo>
                    <a:pt x="283" y="138"/>
                    <a:pt x="283" y="138"/>
                    <a:pt x="283" y="138"/>
                  </a:cubicBezTo>
                  <a:cubicBezTo>
                    <a:pt x="282" y="139"/>
                    <a:pt x="282" y="139"/>
                    <a:pt x="282" y="139"/>
                  </a:cubicBezTo>
                  <a:cubicBezTo>
                    <a:pt x="284" y="140"/>
                    <a:pt x="284" y="140"/>
                    <a:pt x="284" y="140"/>
                  </a:cubicBezTo>
                  <a:cubicBezTo>
                    <a:pt x="284" y="140"/>
                    <a:pt x="284" y="139"/>
                    <a:pt x="284" y="139"/>
                  </a:cubicBezTo>
                  <a:cubicBezTo>
                    <a:pt x="284" y="139"/>
                    <a:pt x="284" y="139"/>
                    <a:pt x="284" y="139"/>
                  </a:cubicBezTo>
                  <a:cubicBezTo>
                    <a:pt x="284" y="140"/>
                    <a:pt x="284" y="140"/>
                    <a:pt x="284" y="140"/>
                  </a:cubicBezTo>
                  <a:cubicBezTo>
                    <a:pt x="282" y="140"/>
                    <a:pt x="282" y="140"/>
                    <a:pt x="282" y="140"/>
                  </a:cubicBezTo>
                  <a:cubicBezTo>
                    <a:pt x="283" y="140"/>
                    <a:pt x="282" y="139"/>
                    <a:pt x="282" y="139"/>
                  </a:cubicBezTo>
                  <a:cubicBezTo>
                    <a:pt x="282" y="141"/>
                    <a:pt x="282" y="142"/>
                    <a:pt x="281" y="143"/>
                  </a:cubicBezTo>
                  <a:cubicBezTo>
                    <a:pt x="282" y="144"/>
                    <a:pt x="282" y="144"/>
                    <a:pt x="282" y="144"/>
                  </a:cubicBezTo>
                  <a:cubicBezTo>
                    <a:pt x="282" y="143"/>
                    <a:pt x="282" y="143"/>
                    <a:pt x="282" y="143"/>
                  </a:cubicBezTo>
                  <a:cubicBezTo>
                    <a:pt x="283" y="143"/>
                    <a:pt x="286" y="144"/>
                    <a:pt x="287" y="143"/>
                  </a:cubicBezTo>
                  <a:cubicBezTo>
                    <a:pt x="287" y="143"/>
                    <a:pt x="287" y="143"/>
                    <a:pt x="287" y="143"/>
                  </a:cubicBezTo>
                  <a:cubicBezTo>
                    <a:pt x="288" y="144"/>
                    <a:pt x="288" y="144"/>
                    <a:pt x="288" y="144"/>
                  </a:cubicBezTo>
                  <a:cubicBezTo>
                    <a:pt x="288" y="145"/>
                    <a:pt x="284" y="144"/>
                    <a:pt x="286" y="146"/>
                  </a:cubicBezTo>
                  <a:cubicBezTo>
                    <a:pt x="287" y="146"/>
                    <a:pt x="287" y="146"/>
                    <a:pt x="287" y="146"/>
                  </a:cubicBezTo>
                  <a:cubicBezTo>
                    <a:pt x="287" y="146"/>
                    <a:pt x="286" y="146"/>
                    <a:pt x="285" y="146"/>
                  </a:cubicBezTo>
                  <a:cubicBezTo>
                    <a:pt x="285" y="146"/>
                    <a:pt x="285" y="146"/>
                    <a:pt x="284" y="146"/>
                  </a:cubicBezTo>
                  <a:cubicBezTo>
                    <a:pt x="284" y="147"/>
                    <a:pt x="282" y="147"/>
                    <a:pt x="281" y="147"/>
                  </a:cubicBezTo>
                  <a:cubicBezTo>
                    <a:pt x="282" y="146"/>
                    <a:pt x="285" y="147"/>
                    <a:pt x="285" y="144"/>
                  </a:cubicBezTo>
                  <a:cubicBezTo>
                    <a:pt x="284" y="143"/>
                    <a:pt x="284" y="143"/>
                    <a:pt x="284" y="143"/>
                  </a:cubicBezTo>
                  <a:cubicBezTo>
                    <a:pt x="284" y="145"/>
                    <a:pt x="281" y="143"/>
                    <a:pt x="279" y="144"/>
                  </a:cubicBezTo>
                  <a:cubicBezTo>
                    <a:pt x="280" y="145"/>
                    <a:pt x="280" y="145"/>
                    <a:pt x="280" y="145"/>
                  </a:cubicBezTo>
                  <a:cubicBezTo>
                    <a:pt x="279" y="144"/>
                    <a:pt x="277" y="147"/>
                    <a:pt x="276" y="146"/>
                  </a:cubicBezTo>
                  <a:cubicBezTo>
                    <a:pt x="277" y="147"/>
                    <a:pt x="278" y="147"/>
                    <a:pt x="279" y="147"/>
                  </a:cubicBezTo>
                  <a:cubicBezTo>
                    <a:pt x="275" y="148"/>
                    <a:pt x="275" y="148"/>
                    <a:pt x="275" y="148"/>
                  </a:cubicBezTo>
                  <a:cubicBezTo>
                    <a:pt x="275" y="148"/>
                    <a:pt x="275" y="147"/>
                    <a:pt x="275" y="148"/>
                  </a:cubicBezTo>
                  <a:cubicBezTo>
                    <a:pt x="274" y="148"/>
                    <a:pt x="274" y="148"/>
                    <a:pt x="274" y="149"/>
                  </a:cubicBezTo>
                  <a:cubicBezTo>
                    <a:pt x="275" y="150"/>
                    <a:pt x="276" y="149"/>
                    <a:pt x="277" y="149"/>
                  </a:cubicBezTo>
                  <a:cubicBezTo>
                    <a:pt x="274" y="150"/>
                    <a:pt x="274" y="150"/>
                    <a:pt x="274" y="150"/>
                  </a:cubicBezTo>
                  <a:cubicBezTo>
                    <a:pt x="274" y="151"/>
                    <a:pt x="275" y="150"/>
                    <a:pt x="276" y="150"/>
                  </a:cubicBezTo>
                  <a:cubicBezTo>
                    <a:pt x="274" y="151"/>
                    <a:pt x="271" y="151"/>
                    <a:pt x="268" y="151"/>
                  </a:cubicBezTo>
                  <a:cubicBezTo>
                    <a:pt x="267" y="152"/>
                    <a:pt x="264" y="149"/>
                    <a:pt x="263" y="152"/>
                  </a:cubicBezTo>
                  <a:cubicBezTo>
                    <a:pt x="266" y="153"/>
                    <a:pt x="266" y="153"/>
                    <a:pt x="266" y="153"/>
                  </a:cubicBezTo>
                  <a:cubicBezTo>
                    <a:pt x="265" y="153"/>
                    <a:pt x="264" y="153"/>
                    <a:pt x="264" y="152"/>
                  </a:cubicBezTo>
                  <a:cubicBezTo>
                    <a:pt x="263" y="152"/>
                    <a:pt x="262" y="153"/>
                    <a:pt x="261" y="153"/>
                  </a:cubicBezTo>
                  <a:cubicBezTo>
                    <a:pt x="262" y="154"/>
                    <a:pt x="262" y="154"/>
                    <a:pt x="262" y="154"/>
                  </a:cubicBezTo>
                  <a:cubicBezTo>
                    <a:pt x="261" y="155"/>
                    <a:pt x="261" y="153"/>
                    <a:pt x="259" y="154"/>
                  </a:cubicBezTo>
                  <a:cubicBezTo>
                    <a:pt x="259" y="154"/>
                    <a:pt x="259" y="154"/>
                    <a:pt x="259" y="154"/>
                  </a:cubicBezTo>
                  <a:cubicBezTo>
                    <a:pt x="259" y="154"/>
                    <a:pt x="257" y="154"/>
                    <a:pt x="256" y="154"/>
                  </a:cubicBezTo>
                  <a:cubicBezTo>
                    <a:pt x="257" y="155"/>
                    <a:pt x="257" y="155"/>
                    <a:pt x="257" y="155"/>
                  </a:cubicBezTo>
                  <a:cubicBezTo>
                    <a:pt x="255" y="156"/>
                    <a:pt x="252" y="156"/>
                    <a:pt x="251" y="156"/>
                  </a:cubicBezTo>
                  <a:cubicBezTo>
                    <a:pt x="250" y="158"/>
                    <a:pt x="251" y="157"/>
                    <a:pt x="252" y="158"/>
                  </a:cubicBezTo>
                  <a:cubicBezTo>
                    <a:pt x="253" y="157"/>
                    <a:pt x="253" y="157"/>
                    <a:pt x="253" y="157"/>
                  </a:cubicBezTo>
                  <a:cubicBezTo>
                    <a:pt x="254" y="158"/>
                    <a:pt x="256" y="156"/>
                    <a:pt x="258" y="158"/>
                  </a:cubicBezTo>
                  <a:cubicBezTo>
                    <a:pt x="257" y="159"/>
                    <a:pt x="253" y="158"/>
                    <a:pt x="254" y="160"/>
                  </a:cubicBezTo>
                  <a:cubicBezTo>
                    <a:pt x="250" y="161"/>
                    <a:pt x="250" y="161"/>
                    <a:pt x="250" y="161"/>
                  </a:cubicBezTo>
                  <a:cubicBezTo>
                    <a:pt x="252" y="160"/>
                    <a:pt x="252" y="163"/>
                    <a:pt x="255" y="162"/>
                  </a:cubicBezTo>
                  <a:cubicBezTo>
                    <a:pt x="256" y="163"/>
                    <a:pt x="256" y="163"/>
                    <a:pt x="256" y="163"/>
                  </a:cubicBezTo>
                  <a:cubicBezTo>
                    <a:pt x="254" y="162"/>
                    <a:pt x="252" y="163"/>
                    <a:pt x="250" y="163"/>
                  </a:cubicBezTo>
                  <a:cubicBezTo>
                    <a:pt x="252" y="165"/>
                    <a:pt x="252" y="165"/>
                    <a:pt x="252" y="165"/>
                  </a:cubicBezTo>
                  <a:cubicBezTo>
                    <a:pt x="252" y="164"/>
                    <a:pt x="252" y="165"/>
                    <a:pt x="251" y="165"/>
                  </a:cubicBezTo>
                  <a:cubicBezTo>
                    <a:pt x="251" y="165"/>
                    <a:pt x="251" y="165"/>
                    <a:pt x="251" y="165"/>
                  </a:cubicBezTo>
                  <a:cubicBezTo>
                    <a:pt x="253" y="167"/>
                    <a:pt x="253" y="167"/>
                    <a:pt x="253" y="167"/>
                  </a:cubicBezTo>
                  <a:cubicBezTo>
                    <a:pt x="259" y="167"/>
                    <a:pt x="264" y="167"/>
                    <a:pt x="270" y="167"/>
                  </a:cubicBezTo>
                  <a:cubicBezTo>
                    <a:pt x="263" y="168"/>
                    <a:pt x="256" y="166"/>
                    <a:pt x="250" y="169"/>
                  </a:cubicBezTo>
                  <a:cubicBezTo>
                    <a:pt x="251" y="170"/>
                    <a:pt x="251" y="170"/>
                    <a:pt x="251" y="170"/>
                  </a:cubicBezTo>
                  <a:cubicBezTo>
                    <a:pt x="251" y="170"/>
                    <a:pt x="250" y="170"/>
                    <a:pt x="250" y="170"/>
                  </a:cubicBezTo>
                  <a:cubicBezTo>
                    <a:pt x="250" y="171"/>
                    <a:pt x="250" y="171"/>
                    <a:pt x="250" y="171"/>
                  </a:cubicBezTo>
                  <a:cubicBezTo>
                    <a:pt x="248" y="171"/>
                    <a:pt x="248" y="172"/>
                    <a:pt x="244" y="171"/>
                  </a:cubicBezTo>
                  <a:cubicBezTo>
                    <a:pt x="242" y="171"/>
                    <a:pt x="241" y="173"/>
                    <a:pt x="241" y="174"/>
                  </a:cubicBezTo>
                  <a:cubicBezTo>
                    <a:pt x="239" y="172"/>
                    <a:pt x="235" y="173"/>
                    <a:pt x="232" y="173"/>
                  </a:cubicBezTo>
                  <a:cubicBezTo>
                    <a:pt x="231" y="173"/>
                    <a:pt x="231" y="173"/>
                    <a:pt x="231" y="173"/>
                  </a:cubicBezTo>
                  <a:cubicBezTo>
                    <a:pt x="229" y="173"/>
                    <a:pt x="231" y="174"/>
                    <a:pt x="231" y="173"/>
                  </a:cubicBezTo>
                  <a:cubicBezTo>
                    <a:pt x="229" y="172"/>
                    <a:pt x="226" y="173"/>
                    <a:pt x="224" y="172"/>
                  </a:cubicBezTo>
                  <a:cubicBezTo>
                    <a:pt x="223" y="175"/>
                    <a:pt x="219" y="173"/>
                    <a:pt x="219" y="175"/>
                  </a:cubicBezTo>
                  <a:cubicBezTo>
                    <a:pt x="216" y="174"/>
                    <a:pt x="216" y="174"/>
                    <a:pt x="216" y="174"/>
                  </a:cubicBezTo>
                  <a:cubicBezTo>
                    <a:pt x="217" y="174"/>
                    <a:pt x="218" y="175"/>
                    <a:pt x="218" y="174"/>
                  </a:cubicBezTo>
                  <a:cubicBezTo>
                    <a:pt x="218" y="172"/>
                    <a:pt x="216" y="173"/>
                    <a:pt x="216" y="172"/>
                  </a:cubicBezTo>
                  <a:cubicBezTo>
                    <a:pt x="214" y="174"/>
                    <a:pt x="214" y="174"/>
                    <a:pt x="214" y="174"/>
                  </a:cubicBezTo>
                  <a:cubicBezTo>
                    <a:pt x="214" y="174"/>
                    <a:pt x="215" y="175"/>
                    <a:pt x="215" y="174"/>
                  </a:cubicBezTo>
                  <a:cubicBezTo>
                    <a:pt x="214" y="175"/>
                    <a:pt x="215" y="176"/>
                    <a:pt x="215" y="177"/>
                  </a:cubicBezTo>
                  <a:cubicBezTo>
                    <a:pt x="214" y="178"/>
                    <a:pt x="212" y="177"/>
                    <a:pt x="212" y="176"/>
                  </a:cubicBezTo>
                  <a:cubicBezTo>
                    <a:pt x="213" y="175"/>
                    <a:pt x="213" y="175"/>
                    <a:pt x="213" y="175"/>
                  </a:cubicBezTo>
                  <a:cubicBezTo>
                    <a:pt x="213" y="174"/>
                    <a:pt x="212" y="174"/>
                    <a:pt x="212" y="174"/>
                  </a:cubicBezTo>
                  <a:cubicBezTo>
                    <a:pt x="211" y="176"/>
                    <a:pt x="212" y="176"/>
                    <a:pt x="211" y="177"/>
                  </a:cubicBezTo>
                  <a:cubicBezTo>
                    <a:pt x="211" y="177"/>
                    <a:pt x="211" y="177"/>
                    <a:pt x="211" y="177"/>
                  </a:cubicBezTo>
                  <a:cubicBezTo>
                    <a:pt x="211" y="176"/>
                    <a:pt x="211" y="176"/>
                    <a:pt x="211" y="176"/>
                  </a:cubicBezTo>
                  <a:cubicBezTo>
                    <a:pt x="210" y="176"/>
                    <a:pt x="210" y="174"/>
                    <a:pt x="209" y="175"/>
                  </a:cubicBezTo>
                  <a:cubicBezTo>
                    <a:pt x="207" y="177"/>
                    <a:pt x="207" y="177"/>
                    <a:pt x="207" y="177"/>
                  </a:cubicBezTo>
                  <a:cubicBezTo>
                    <a:pt x="208" y="177"/>
                    <a:pt x="208" y="177"/>
                    <a:pt x="208" y="177"/>
                  </a:cubicBezTo>
                  <a:cubicBezTo>
                    <a:pt x="207" y="177"/>
                    <a:pt x="206" y="176"/>
                    <a:pt x="205" y="176"/>
                  </a:cubicBezTo>
                  <a:cubicBezTo>
                    <a:pt x="205" y="177"/>
                    <a:pt x="205" y="177"/>
                    <a:pt x="205" y="177"/>
                  </a:cubicBezTo>
                  <a:cubicBezTo>
                    <a:pt x="203" y="177"/>
                    <a:pt x="201" y="176"/>
                    <a:pt x="199" y="178"/>
                  </a:cubicBezTo>
                  <a:cubicBezTo>
                    <a:pt x="200" y="178"/>
                    <a:pt x="200" y="178"/>
                    <a:pt x="200" y="178"/>
                  </a:cubicBezTo>
                  <a:cubicBezTo>
                    <a:pt x="200" y="178"/>
                    <a:pt x="198" y="179"/>
                    <a:pt x="196" y="178"/>
                  </a:cubicBezTo>
                  <a:cubicBezTo>
                    <a:pt x="195" y="179"/>
                    <a:pt x="196" y="180"/>
                    <a:pt x="194" y="179"/>
                  </a:cubicBezTo>
                  <a:cubicBezTo>
                    <a:pt x="195" y="179"/>
                    <a:pt x="195" y="179"/>
                    <a:pt x="195" y="178"/>
                  </a:cubicBezTo>
                  <a:cubicBezTo>
                    <a:pt x="193" y="178"/>
                    <a:pt x="192" y="177"/>
                    <a:pt x="190" y="178"/>
                  </a:cubicBezTo>
                  <a:cubicBezTo>
                    <a:pt x="171" y="176"/>
                    <a:pt x="150" y="176"/>
                    <a:pt x="131" y="175"/>
                  </a:cubicBezTo>
                  <a:cubicBezTo>
                    <a:pt x="130" y="176"/>
                    <a:pt x="130" y="176"/>
                    <a:pt x="130" y="176"/>
                  </a:cubicBezTo>
                  <a:cubicBezTo>
                    <a:pt x="129" y="175"/>
                    <a:pt x="126" y="175"/>
                    <a:pt x="125" y="175"/>
                  </a:cubicBezTo>
                  <a:cubicBezTo>
                    <a:pt x="123" y="176"/>
                    <a:pt x="122" y="176"/>
                    <a:pt x="120" y="177"/>
                  </a:cubicBezTo>
                  <a:cubicBezTo>
                    <a:pt x="120" y="178"/>
                    <a:pt x="118" y="179"/>
                    <a:pt x="117" y="178"/>
                  </a:cubicBezTo>
                  <a:cubicBezTo>
                    <a:pt x="117" y="177"/>
                    <a:pt x="119" y="177"/>
                    <a:pt x="120" y="176"/>
                  </a:cubicBezTo>
                  <a:cubicBezTo>
                    <a:pt x="119" y="176"/>
                    <a:pt x="119" y="175"/>
                    <a:pt x="118" y="175"/>
                  </a:cubicBezTo>
                  <a:cubicBezTo>
                    <a:pt x="117" y="176"/>
                    <a:pt x="117" y="176"/>
                    <a:pt x="117" y="176"/>
                  </a:cubicBezTo>
                  <a:cubicBezTo>
                    <a:pt x="119" y="176"/>
                    <a:pt x="119" y="176"/>
                    <a:pt x="119" y="176"/>
                  </a:cubicBezTo>
                  <a:cubicBezTo>
                    <a:pt x="117" y="177"/>
                    <a:pt x="117" y="177"/>
                    <a:pt x="117" y="177"/>
                  </a:cubicBezTo>
                  <a:cubicBezTo>
                    <a:pt x="117" y="174"/>
                    <a:pt x="114" y="176"/>
                    <a:pt x="113" y="175"/>
                  </a:cubicBezTo>
                  <a:cubicBezTo>
                    <a:pt x="112" y="177"/>
                    <a:pt x="108" y="174"/>
                    <a:pt x="110" y="177"/>
                  </a:cubicBezTo>
                  <a:cubicBezTo>
                    <a:pt x="109" y="177"/>
                    <a:pt x="106" y="174"/>
                    <a:pt x="105" y="177"/>
                  </a:cubicBezTo>
                  <a:cubicBezTo>
                    <a:pt x="103" y="178"/>
                    <a:pt x="100" y="175"/>
                    <a:pt x="97" y="176"/>
                  </a:cubicBezTo>
                  <a:cubicBezTo>
                    <a:pt x="97" y="177"/>
                    <a:pt x="97" y="177"/>
                    <a:pt x="97" y="177"/>
                  </a:cubicBezTo>
                  <a:cubicBezTo>
                    <a:pt x="95" y="176"/>
                    <a:pt x="94" y="177"/>
                    <a:pt x="92" y="177"/>
                  </a:cubicBezTo>
                  <a:cubicBezTo>
                    <a:pt x="91" y="178"/>
                    <a:pt x="91" y="178"/>
                    <a:pt x="91" y="178"/>
                  </a:cubicBezTo>
                  <a:cubicBezTo>
                    <a:pt x="91" y="178"/>
                    <a:pt x="91" y="178"/>
                    <a:pt x="91" y="178"/>
                  </a:cubicBezTo>
                  <a:cubicBezTo>
                    <a:pt x="91" y="177"/>
                    <a:pt x="91" y="177"/>
                    <a:pt x="91" y="177"/>
                  </a:cubicBezTo>
                  <a:cubicBezTo>
                    <a:pt x="91" y="177"/>
                    <a:pt x="90" y="177"/>
                    <a:pt x="90" y="177"/>
                  </a:cubicBezTo>
                  <a:cubicBezTo>
                    <a:pt x="88" y="178"/>
                    <a:pt x="84" y="177"/>
                    <a:pt x="81" y="178"/>
                  </a:cubicBezTo>
                  <a:cubicBezTo>
                    <a:pt x="77" y="180"/>
                    <a:pt x="71" y="178"/>
                    <a:pt x="67" y="180"/>
                  </a:cubicBezTo>
                  <a:cubicBezTo>
                    <a:pt x="61" y="182"/>
                    <a:pt x="55" y="180"/>
                    <a:pt x="50" y="181"/>
                  </a:cubicBezTo>
                  <a:cubicBezTo>
                    <a:pt x="52" y="182"/>
                    <a:pt x="54" y="182"/>
                    <a:pt x="56" y="182"/>
                  </a:cubicBezTo>
                  <a:cubicBezTo>
                    <a:pt x="56" y="183"/>
                    <a:pt x="57" y="182"/>
                    <a:pt x="58" y="182"/>
                  </a:cubicBezTo>
                  <a:cubicBezTo>
                    <a:pt x="53" y="183"/>
                    <a:pt x="47" y="181"/>
                    <a:pt x="42" y="182"/>
                  </a:cubicBezTo>
                  <a:cubicBezTo>
                    <a:pt x="39" y="176"/>
                    <a:pt x="32" y="180"/>
                    <a:pt x="29" y="175"/>
                  </a:cubicBezTo>
                  <a:cubicBezTo>
                    <a:pt x="26" y="172"/>
                    <a:pt x="24" y="168"/>
                    <a:pt x="24" y="163"/>
                  </a:cubicBezTo>
                  <a:cubicBezTo>
                    <a:pt x="24" y="163"/>
                    <a:pt x="24" y="163"/>
                    <a:pt x="24" y="163"/>
                  </a:cubicBezTo>
                  <a:cubicBezTo>
                    <a:pt x="22" y="165"/>
                    <a:pt x="22" y="165"/>
                    <a:pt x="22" y="165"/>
                  </a:cubicBezTo>
                  <a:cubicBezTo>
                    <a:pt x="21" y="164"/>
                    <a:pt x="20" y="162"/>
                    <a:pt x="19" y="162"/>
                  </a:cubicBezTo>
                  <a:cubicBezTo>
                    <a:pt x="20" y="161"/>
                    <a:pt x="20" y="159"/>
                    <a:pt x="20" y="158"/>
                  </a:cubicBezTo>
                  <a:cubicBezTo>
                    <a:pt x="19" y="156"/>
                    <a:pt x="17" y="161"/>
                    <a:pt x="17" y="158"/>
                  </a:cubicBezTo>
                  <a:cubicBezTo>
                    <a:pt x="16" y="157"/>
                    <a:pt x="16" y="157"/>
                    <a:pt x="16" y="157"/>
                  </a:cubicBezTo>
                  <a:cubicBezTo>
                    <a:pt x="17" y="156"/>
                    <a:pt x="15" y="154"/>
                    <a:pt x="16" y="153"/>
                  </a:cubicBezTo>
                  <a:cubicBezTo>
                    <a:pt x="17" y="151"/>
                    <a:pt x="13" y="151"/>
                    <a:pt x="13" y="151"/>
                  </a:cubicBezTo>
                  <a:cubicBezTo>
                    <a:pt x="15" y="151"/>
                    <a:pt x="15" y="149"/>
                    <a:pt x="16" y="148"/>
                  </a:cubicBezTo>
                  <a:cubicBezTo>
                    <a:pt x="13" y="148"/>
                    <a:pt x="13" y="148"/>
                    <a:pt x="13" y="148"/>
                  </a:cubicBezTo>
                  <a:cubicBezTo>
                    <a:pt x="13" y="146"/>
                    <a:pt x="12" y="147"/>
                    <a:pt x="11" y="147"/>
                  </a:cubicBezTo>
                  <a:cubicBezTo>
                    <a:pt x="13" y="144"/>
                    <a:pt x="11" y="142"/>
                    <a:pt x="14" y="140"/>
                  </a:cubicBezTo>
                  <a:cubicBezTo>
                    <a:pt x="13" y="139"/>
                    <a:pt x="13" y="139"/>
                    <a:pt x="13" y="139"/>
                  </a:cubicBezTo>
                  <a:cubicBezTo>
                    <a:pt x="14" y="138"/>
                    <a:pt x="15" y="138"/>
                    <a:pt x="15" y="137"/>
                  </a:cubicBezTo>
                  <a:cubicBezTo>
                    <a:pt x="12" y="137"/>
                    <a:pt x="12" y="137"/>
                    <a:pt x="12" y="137"/>
                  </a:cubicBezTo>
                  <a:cubicBezTo>
                    <a:pt x="10" y="135"/>
                    <a:pt x="18" y="130"/>
                    <a:pt x="12" y="131"/>
                  </a:cubicBezTo>
                  <a:cubicBezTo>
                    <a:pt x="12" y="130"/>
                    <a:pt x="14" y="129"/>
                    <a:pt x="12" y="128"/>
                  </a:cubicBezTo>
                  <a:cubicBezTo>
                    <a:pt x="12" y="128"/>
                    <a:pt x="12" y="129"/>
                    <a:pt x="11" y="129"/>
                  </a:cubicBezTo>
                  <a:cubicBezTo>
                    <a:pt x="12" y="128"/>
                    <a:pt x="12" y="126"/>
                    <a:pt x="13" y="125"/>
                  </a:cubicBezTo>
                  <a:cubicBezTo>
                    <a:pt x="9" y="125"/>
                    <a:pt x="4" y="124"/>
                    <a:pt x="0" y="125"/>
                  </a:cubicBezTo>
                  <a:cubicBezTo>
                    <a:pt x="4" y="124"/>
                    <a:pt x="9" y="124"/>
                    <a:pt x="14" y="125"/>
                  </a:cubicBezTo>
                  <a:cubicBezTo>
                    <a:pt x="14" y="123"/>
                    <a:pt x="14" y="121"/>
                    <a:pt x="16" y="120"/>
                  </a:cubicBezTo>
                  <a:cubicBezTo>
                    <a:pt x="16" y="120"/>
                    <a:pt x="17" y="120"/>
                    <a:pt x="17" y="119"/>
                  </a:cubicBezTo>
                  <a:cubicBezTo>
                    <a:pt x="16" y="119"/>
                    <a:pt x="16" y="119"/>
                    <a:pt x="16" y="119"/>
                  </a:cubicBezTo>
                  <a:cubicBezTo>
                    <a:pt x="16" y="117"/>
                    <a:pt x="18" y="116"/>
                    <a:pt x="18" y="114"/>
                  </a:cubicBezTo>
                  <a:cubicBezTo>
                    <a:pt x="18" y="113"/>
                    <a:pt x="18" y="113"/>
                    <a:pt x="18" y="113"/>
                  </a:cubicBezTo>
                  <a:cubicBezTo>
                    <a:pt x="18" y="110"/>
                    <a:pt x="20" y="107"/>
                    <a:pt x="21" y="104"/>
                  </a:cubicBezTo>
                  <a:cubicBezTo>
                    <a:pt x="19" y="102"/>
                    <a:pt x="23" y="100"/>
                    <a:pt x="21" y="97"/>
                  </a:cubicBezTo>
                  <a:cubicBezTo>
                    <a:pt x="18" y="97"/>
                    <a:pt x="15" y="96"/>
                    <a:pt x="12" y="97"/>
                  </a:cubicBezTo>
                  <a:cubicBezTo>
                    <a:pt x="14" y="96"/>
                    <a:pt x="18" y="96"/>
                    <a:pt x="21" y="96"/>
                  </a:cubicBezTo>
                  <a:cubicBezTo>
                    <a:pt x="24" y="88"/>
                    <a:pt x="20" y="79"/>
                    <a:pt x="27" y="72"/>
                  </a:cubicBezTo>
                  <a:cubicBezTo>
                    <a:pt x="27" y="73"/>
                    <a:pt x="27" y="73"/>
                    <a:pt x="27" y="73"/>
                  </a:cubicBezTo>
                  <a:cubicBezTo>
                    <a:pt x="29" y="66"/>
                    <a:pt x="35" y="60"/>
                    <a:pt x="39" y="53"/>
                  </a:cubicBezTo>
                  <a:cubicBezTo>
                    <a:pt x="40" y="51"/>
                    <a:pt x="40" y="51"/>
                    <a:pt x="40" y="51"/>
                  </a:cubicBezTo>
                  <a:cubicBezTo>
                    <a:pt x="40" y="50"/>
                    <a:pt x="39" y="50"/>
                    <a:pt x="38" y="49"/>
                  </a:cubicBezTo>
                  <a:cubicBezTo>
                    <a:pt x="34" y="54"/>
                    <a:pt x="31" y="60"/>
                    <a:pt x="29" y="66"/>
                  </a:cubicBezTo>
                  <a:cubicBezTo>
                    <a:pt x="30" y="61"/>
                    <a:pt x="33" y="56"/>
                    <a:pt x="36" y="50"/>
                  </a:cubicBezTo>
                  <a:cubicBezTo>
                    <a:pt x="43" y="41"/>
                    <a:pt x="54" y="33"/>
                    <a:pt x="60" y="22"/>
                  </a:cubicBezTo>
                  <a:cubicBezTo>
                    <a:pt x="62" y="20"/>
                    <a:pt x="66" y="18"/>
                    <a:pt x="64" y="14"/>
                  </a:cubicBezTo>
                  <a:cubicBezTo>
                    <a:pt x="68" y="12"/>
                    <a:pt x="69" y="8"/>
                    <a:pt x="71" y="5"/>
                  </a:cubicBezTo>
                  <a:cubicBezTo>
                    <a:pt x="75" y="4"/>
                    <a:pt x="77" y="0"/>
                    <a:pt x="81" y="2"/>
                  </a:cubicBezTo>
                  <a:cubicBezTo>
                    <a:pt x="82" y="1"/>
                    <a:pt x="83" y="4"/>
                    <a:pt x="84" y="4"/>
                  </a:cubicBezTo>
                  <a:cubicBezTo>
                    <a:pt x="87" y="2"/>
                    <a:pt x="89" y="5"/>
                    <a:pt x="91" y="4"/>
                  </a:cubicBezTo>
                  <a:cubicBezTo>
                    <a:pt x="95" y="7"/>
                    <a:pt x="101" y="4"/>
                    <a:pt x="104" y="8"/>
                  </a:cubicBezTo>
                  <a:cubicBezTo>
                    <a:pt x="105" y="8"/>
                    <a:pt x="105" y="8"/>
                    <a:pt x="105" y="8"/>
                  </a:cubicBezTo>
                  <a:cubicBezTo>
                    <a:pt x="105" y="9"/>
                    <a:pt x="105" y="9"/>
                    <a:pt x="105" y="9"/>
                  </a:cubicBezTo>
                  <a:cubicBezTo>
                    <a:pt x="103" y="11"/>
                    <a:pt x="101" y="7"/>
                    <a:pt x="99" y="9"/>
                  </a:cubicBezTo>
                  <a:cubicBezTo>
                    <a:pt x="100" y="10"/>
                    <a:pt x="103" y="9"/>
                    <a:pt x="102" y="12"/>
                  </a:cubicBezTo>
                  <a:cubicBezTo>
                    <a:pt x="109" y="17"/>
                    <a:pt x="116" y="19"/>
                    <a:pt x="121" y="26"/>
                  </a:cubicBezTo>
                  <a:cubicBezTo>
                    <a:pt x="124" y="27"/>
                    <a:pt x="127" y="29"/>
                    <a:pt x="127" y="32"/>
                  </a:cubicBezTo>
                  <a:cubicBezTo>
                    <a:pt x="128" y="33"/>
                    <a:pt x="129" y="34"/>
                    <a:pt x="131" y="35"/>
                  </a:cubicBezTo>
                  <a:cubicBezTo>
                    <a:pt x="131" y="35"/>
                    <a:pt x="131" y="35"/>
                    <a:pt x="131" y="34"/>
                  </a:cubicBezTo>
                  <a:cubicBezTo>
                    <a:pt x="131" y="36"/>
                    <a:pt x="134" y="37"/>
                    <a:pt x="136" y="39"/>
                  </a:cubicBezTo>
                  <a:cubicBezTo>
                    <a:pt x="136" y="39"/>
                    <a:pt x="137" y="38"/>
                    <a:pt x="138" y="39"/>
                  </a:cubicBezTo>
                  <a:cubicBezTo>
                    <a:pt x="137" y="40"/>
                    <a:pt x="137" y="40"/>
                    <a:pt x="137" y="40"/>
                  </a:cubicBezTo>
                  <a:cubicBezTo>
                    <a:pt x="139" y="41"/>
                    <a:pt x="141" y="39"/>
                    <a:pt x="143" y="41"/>
                  </a:cubicBezTo>
                  <a:cubicBezTo>
                    <a:pt x="143" y="41"/>
                    <a:pt x="142" y="41"/>
                    <a:pt x="142" y="41"/>
                  </a:cubicBezTo>
                  <a:cubicBezTo>
                    <a:pt x="146" y="42"/>
                    <a:pt x="150" y="43"/>
                    <a:pt x="155" y="42"/>
                  </a:cubicBezTo>
                  <a:cubicBezTo>
                    <a:pt x="155" y="42"/>
                    <a:pt x="155" y="42"/>
                    <a:pt x="155" y="42"/>
                  </a:cubicBezTo>
                  <a:cubicBezTo>
                    <a:pt x="158" y="42"/>
                    <a:pt x="161" y="41"/>
                    <a:pt x="163" y="41"/>
                  </a:cubicBezTo>
                  <a:cubicBezTo>
                    <a:pt x="164" y="40"/>
                    <a:pt x="164" y="40"/>
                    <a:pt x="164" y="40"/>
                  </a:cubicBezTo>
                  <a:cubicBezTo>
                    <a:pt x="166" y="42"/>
                    <a:pt x="168" y="40"/>
                    <a:pt x="169" y="40"/>
                  </a:cubicBezTo>
                  <a:cubicBezTo>
                    <a:pt x="170" y="41"/>
                    <a:pt x="170" y="42"/>
                    <a:pt x="169" y="42"/>
                  </a:cubicBezTo>
                  <a:cubicBezTo>
                    <a:pt x="167" y="41"/>
                    <a:pt x="165" y="41"/>
                    <a:pt x="163" y="43"/>
                  </a:cubicBezTo>
                  <a:cubicBezTo>
                    <a:pt x="163" y="43"/>
                    <a:pt x="163" y="43"/>
                    <a:pt x="163" y="43"/>
                  </a:cubicBezTo>
                  <a:cubicBezTo>
                    <a:pt x="165" y="44"/>
                    <a:pt x="169" y="43"/>
                    <a:pt x="171" y="42"/>
                  </a:cubicBezTo>
                  <a:cubicBezTo>
                    <a:pt x="171" y="41"/>
                    <a:pt x="171" y="41"/>
                    <a:pt x="171" y="41"/>
                  </a:cubicBezTo>
                  <a:cubicBezTo>
                    <a:pt x="171" y="41"/>
                    <a:pt x="171" y="41"/>
                    <a:pt x="171" y="41"/>
                  </a:cubicBezTo>
                  <a:cubicBezTo>
                    <a:pt x="172" y="39"/>
                    <a:pt x="174" y="42"/>
                    <a:pt x="174" y="40"/>
                  </a:cubicBezTo>
                  <a:cubicBezTo>
                    <a:pt x="176" y="40"/>
                    <a:pt x="177" y="38"/>
                    <a:pt x="178" y="36"/>
                  </a:cubicBezTo>
                  <a:cubicBezTo>
                    <a:pt x="179" y="32"/>
                    <a:pt x="183" y="29"/>
                    <a:pt x="184" y="24"/>
                  </a:cubicBezTo>
                  <a:cubicBezTo>
                    <a:pt x="186" y="24"/>
                    <a:pt x="186" y="24"/>
                    <a:pt x="186" y="24"/>
                  </a:cubicBezTo>
                  <a:cubicBezTo>
                    <a:pt x="185" y="28"/>
                    <a:pt x="182" y="30"/>
                    <a:pt x="181" y="34"/>
                  </a:cubicBezTo>
                  <a:cubicBezTo>
                    <a:pt x="180" y="35"/>
                    <a:pt x="182" y="36"/>
                    <a:pt x="181" y="37"/>
                  </a:cubicBezTo>
                  <a:cubicBezTo>
                    <a:pt x="180" y="36"/>
                    <a:pt x="180" y="36"/>
                    <a:pt x="180" y="36"/>
                  </a:cubicBezTo>
                  <a:cubicBezTo>
                    <a:pt x="179" y="37"/>
                    <a:pt x="178" y="38"/>
                    <a:pt x="178" y="40"/>
                  </a:cubicBezTo>
                  <a:cubicBezTo>
                    <a:pt x="179" y="39"/>
                    <a:pt x="181" y="40"/>
                    <a:pt x="181" y="39"/>
                  </a:cubicBezTo>
                  <a:cubicBezTo>
                    <a:pt x="181" y="38"/>
                    <a:pt x="180" y="39"/>
                    <a:pt x="179" y="39"/>
                  </a:cubicBezTo>
                  <a:cubicBezTo>
                    <a:pt x="179" y="38"/>
                    <a:pt x="180" y="38"/>
                    <a:pt x="181" y="38"/>
                  </a:cubicBezTo>
                  <a:cubicBezTo>
                    <a:pt x="181" y="39"/>
                    <a:pt x="182" y="39"/>
                    <a:pt x="182" y="40"/>
                  </a:cubicBezTo>
                  <a:cubicBezTo>
                    <a:pt x="180" y="40"/>
                    <a:pt x="178" y="41"/>
                    <a:pt x="176" y="41"/>
                  </a:cubicBezTo>
                  <a:cubicBezTo>
                    <a:pt x="177" y="42"/>
                    <a:pt x="177" y="42"/>
                    <a:pt x="177" y="42"/>
                  </a:cubicBezTo>
                  <a:cubicBezTo>
                    <a:pt x="201" y="39"/>
                    <a:pt x="201" y="39"/>
                    <a:pt x="201" y="39"/>
                  </a:cubicBezTo>
                  <a:cubicBezTo>
                    <a:pt x="202" y="38"/>
                    <a:pt x="202" y="38"/>
                    <a:pt x="202" y="38"/>
                  </a:cubicBezTo>
                  <a:cubicBezTo>
                    <a:pt x="201" y="37"/>
                    <a:pt x="200" y="38"/>
                    <a:pt x="200" y="38"/>
                  </a:cubicBezTo>
                  <a:cubicBezTo>
                    <a:pt x="198" y="38"/>
                    <a:pt x="196" y="39"/>
                    <a:pt x="195" y="38"/>
                  </a:cubicBezTo>
                  <a:cubicBezTo>
                    <a:pt x="197" y="37"/>
                    <a:pt x="199" y="38"/>
                    <a:pt x="201" y="38"/>
                  </a:cubicBezTo>
                  <a:cubicBezTo>
                    <a:pt x="201" y="38"/>
                    <a:pt x="202" y="38"/>
                    <a:pt x="203" y="38"/>
                  </a:cubicBezTo>
                  <a:cubicBezTo>
                    <a:pt x="203" y="37"/>
                    <a:pt x="203" y="37"/>
                    <a:pt x="203" y="36"/>
                  </a:cubicBezTo>
                  <a:cubicBezTo>
                    <a:pt x="204" y="36"/>
                    <a:pt x="204" y="36"/>
                    <a:pt x="204" y="36"/>
                  </a:cubicBezTo>
                  <a:cubicBezTo>
                    <a:pt x="202" y="36"/>
                    <a:pt x="204" y="34"/>
                    <a:pt x="202" y="34"/>
                  </a:cubicBezTo>
                  <a:cubicBezTo>
                    <a:pt x="201" y="34"/>
                    <a:pt x="201" y="34"/>
                    <a:pt x="201" y="34"/>
                  </a:cubicBezTo>
                  <a:cubicBezTo>
                    <a:pt x="202" y="35"/>
                    <a:pt x="202" y="35"/>
                    <a:pt x="202" y="35"/>
                  </a:cubicBezTo>
                  <a:cubicBezTo>
                    <a:pt x="201" y="34"/>
                    <a:pt x="201" y="34"/>
                    <a:pt x="201" y="34"/>
                  </a:cubicBezTo>
                  <a:cubicBezTo>
                    <a:pt x="201" y="36"/>
                    <a:pt x="199" y="34"/>
                    <a:pt x="198" y="35"/>
                  </a:cubicBezTo>
                  <a:cubicBezTo>
                    <a:pt x="198" y="34"/>
                    <a:pt x="198" y="34"/>
                    <a:pt x="198" y="34"/>
                  </a:cubicBezTo>
                  <a:cubicBezTo>
                    <a:pt x="205" y="33"/>
                    <a:pt x="205" y="33"/>
                    <a:pt x="205" y="33"/>
                  </a:cubicBezTo>
                  <a:cubicBezTo>
                    <a:pt x="204" y="34"/>
                    <a:pt x="203" y="33"/>
                    <a:pt x="203" y="34"/>
                  </a:cubicBezTo>
                  <a:cubicBezTo>
                    <a:pt x="204" y="36"/>
                    <a:pt x="204" y="36"/>
                    <a:pt x="204" y="36"/>
                  </a:cubicBezTo>
                  <a:cubicBezTo>
                    <a:pt x="204" y="36"/>
                    <a:pt x="204" y="36"/>
                    <a:pt x="204" y="36"/>
                  </a:cubicBezTo>
                  <a:cubicBezTo>
                    <a:pt x="204" y="37"/>
                    <a:pt x="204" y="37"/>
                    <a:pt x="204" y="37"/>
                  </a:cubicBezTo>
                  <a:cubicBezTo>
                    <a:pt x="206" y="36"/>
                    <a:pt x="207" y="38"/>
                    <a:pt x="209" y="36"/>
                  </a:cubicBezTo>
                  <a:cubicBezTo>
                    <a:pt x="210" y="37"/>
                    <a:pt x="212" y="35"/>
                    <a:pt x="214" y="35"/>
                  </a:cubicBezTo>
                  <a:cubicBezTo>
                    <a:pt x="214" y="36"/>
                    <a:pt x="214" y="36"/>
                    <a:pt x="214" y="36"/>
                  </a:cubicBezTo>
                  <a:cubicBezTo>
                    <a:pt x="210" y="37"/>
                    <a:pt x="207" y="37"/>
                    <a:pt x="204" y="39"/>
                  </a:cubicBezTo>
                  <a:cubicBezTo>
                    <a:pt x="180" y="43"/>
                    <a:pt x="180" y="43"/>
                    <a:pt x="180" y="43"/>
                  </a:cubicBezTo>
                  <a:cubicBezTo>
                    <a:pt x="179" y="44"/>
                    <a:pt x="179" y="44"/>
                    <a:pt x="179" y="44"/>
                  </a:cubicBezTo>
                  <a:cubicBezTo>
                    <a:pt x="182" y="44"/>
                    <a:pt x="185" y="43"/>
                    <a:pt x="188" y="43"/>
                  </a:cubicBezTo>
                  <a:cubicBezTo>
                    <a:pt x="187" y="43"/>
                    <a:pt x="187" y="43"/>
                    <a:pt x="187" y="43"/>
                  </a:cubicBezTo>
                  <a:cubicBezTo>
                    <a:pt x="189" y="45"/>
                    <a:pt x="190" y="42"/>
                    <a:pt x="192" y="42"/>
                  </a:cubicBezTo>
                  <a:cubicBezTo>
                    <a:pt x="192" y="43"/>
                    <a:pt x="192" y="43"/>
                    <a:pt x="192" y="43"/>
                  </a:cubicBezTo>
                  <a:cubicBezTo>
                    <a:pt x="193" y="43"/>
                    <a:pt x="197" y="43"/>
                    <a:pt x="197" y="42"/>
                  </a:cubicBezTo>
                  <a:cubicBezTo>
                    <a:pt x="199" y="43"/>
                    <a:pt x="203" y="42"/>
                    <a:pt x="206" y="41"/>
                  </a:cubicBezTo>
                  <a:cubicBezTo>
                    <a:pt x="206" y="41"/>
                    <a:pt x="206" y="41"/>
                    <a:pt x="205" y="42"/>
                  </a:cubicBezTo>
                  <a:cubicBezTo>
                    <a:pt x="207" y="43"/>
                    <a:pt x="207" y="43"/>
                    <a:pt x="207" y="43"/>
                  </a:cubicBezTo>
                  <a:cubicBezTo>
                    <a:pt x="207" y="42"/>
                    <a:pt x="207" y="42"/>
                    <a:pt x="207" y="41"/>
                  </a:cubicBezTo>
                  <a:cubicBezTo>
                    <a:pt x="210" y="41"/>
                    <a:pt x="210" y="41"/>
                    <a:pt x="210" y="41"/>
                  </a:cubicBezTo>
                  <a:cubicBezTo>
                    <a:pt x="207" y="41"/>
                    <a:pt x="204" y="45"/>
                    <a:pt x="201" y="43"/>
                  </a:cubicBezTo>
                  <a:cubicBezTo>
                    <a:pt x="199" y="42"/>
                    <a:pt x="198" y="46"/>
                    <a:pt x="196" y="44"/>
                  </a:cubicBezTo>
                  <a:cubicBezTo>
                    <a:pt x="196" y="43"/>
                    <a:pt x="196" y="43"/>
                    <a:pt x="196" y="43"/>
                  </a:cubicBezTo>
                  <a:cubicBezTo>
                    <a:pt x="196" y="44"/>
                    <a:pt x="196" y="44"/>
                    <a:pt x="196" y="44"/>
                  </a:cubicBezTo>
                  <a:cubicBezTo>
                    <a:pt x="193" y="44"/>
                    <a:pt x="192" y="44"/>
                    <a:pt x="190" y="45"/>
                  </a:cubicBezTo>
                  <a:cubicBezTo>
                    <a:pt x="190" y="44"/>
                    <a:pt x="190" y="44"/>
                    <a:pt x="190" y="44"/>
                  </a:cubicBezTo>
                  <a:cubicBezTo>
                    <a:pt x="190" y="44"/>
                    <a:pt x="190" y="44"/>
                    <a:pt x="190" y="44"/>
                  </a:cubicBezTo>
                  <a:cubicBezTo>
                    <a:pt x="189" y="46"/>
                    <a:pt x="186" y="45"/>
                    <a:pt x="185" y="47"/>
                  </a:cubicBezTo>
                  <a:cubicBezTo>
                    <a:pt x="185" y="46"/>
                    <a:pt x="185" y="46"/>
                    <a:pt x="184" y="46"/>
                  </a:cubicBezTo>
                  <a:cubicBezTo>
                    <a:pt x="183" y="46"/>
                    <a:pt x="183" y="46"/>
                    <a:pt x="183" y="46"/>
                  </a:cubicBezTo>
                  <a:cubicBezTo>
                    <a:pt x="183" y="47"/>
                    <a:pt x="183" y="47"/>
                    <a:pt x="183" y="47"/>
                  </a:cubicBezTo>
                  <a:cubicBezTo>
                    <a:pt x="192" y="47"/>
                    <a:pt x="200" y="45"/>
                    <a:pt x="207" y="45"/>
                  </a:cubicBezTo>
                  <a:cubicBezTo>
                    <a:pt x="207" y="43"/>
                    <a:pt x="207" y="43"/>
                    <a:pt x="207" y="43"/>
                  </a:cubicBezTo>
                  <a:cubicBezTo>
                    <a:pt x="209" y="44"/>
                    <a:pt x="213" y="44"/>
                    <a:pt x="215" y="42"/>
                  </a:cubicBezTo>
                  <a:cubicBezTo>
                    <a:pt x="215" y="42"/>
                    <a:pt x="215" y="42"/>
                    <a:pt x="215" y="42"/>
                  </a:cubicBezTo>
                  <a:cubicBezTo>
                    <a:pt x="216" y="43"/>
                    <a:pt x="216" y="43"/>
                    <a:pt x="216" y="43"/>
                  </a:cubicBezTo>
                  <a:cubicBezTo>
                    <a:pt x="216" y="42"/>
                    <a:pt x="216" y="42"/>
                    <a:pt x="217" y="42"/>
                  </a:cubicBezTo>
                  <a:cubicBezTo>
                    <a:pt x="218" y="42"/>
                    <a:pt x="218" y="42"/>
                    <a:pt x="218" y="42"/>
                  </a:cubicBezTo>
                  <a:cubicBezTo>
                    <a:pt x="218" y="43"/>
                    <a:pt x="220" y="42"/>
                    <a:pt x="221" y="43"/>
                  </a:cubicBezTo>
                  <a:cubicBezTo>
                    <a:pt x="223" y="43"/>
                    <a:pt x="227" y="41"/>
                    <a:pt x="227" y="43"/>
                  </a:cubicBezTo>
                  <a:cubicBezTo>
                    <a:pt x="227" y="43"/>
                    <a:pt x="227" y="43"/>
                    <a:pt x="227" y="43"/>
                  </a:cubicBezTo>
                  <a:cubicBezTo>
                    <a:pt x="227" y="41"/>
                    <a:pt x="227" y="41"/>
                    <a:pt x="227" y="41"/>
                  </a:cubicBezTo>
                  <a:cubicBezTo>
                    <a:pt x="229" y="42"/>
                    <a:pt x="230" y="43"/>
                    <a:pt x="230" y="41"/>
                  </a:cubicBezTo>
                  <a:cubicBezTo>
                    <a:pt x="230" y="41"/>
                    <a:pt x="230" y="42"/>
                    <a:pt x="231" y="42"/>
                  </a:cubicBezTo>
                  <a:cubicBezTo>
                    <a:pt x="231" y="42"/>
                    <a:pt x="231" y="41"/>
                    <a:pt x="231" y="41"/>
                  </a:cubicBezTo>
                  <a:cubicBezTo>
                    <a:pt x="232" y="41"/>
                    <a:pt x="232" y="41"/>
                    <a:pt x="232" y="41"/>
                  </a:cubicBezTo>
                  <a:cubicBezTo>
                    <a:pt x="232" y="41"/>
                    <a:pt x="232" y="41"/>
                    <a:pt x="232" y="42"/>
                  </a:cubicBezTo>
                  <a:cubicBezTo>
                    <a:pt x="233" y="41"/>
                    <a:pt x="233" y="41"/>
                    <a:pt x="233" y="41"/>
                  </a:cubicBezTo>
                  <a:cubicBezTo>
                    <a:pt x="233" y="41"/>
                    <a:pt x="234" y="42"/>
                    <a:pt x="235" y="41"/>
                  </a:cubicBezTo>
                  <a:cubicBezTo>
                    <a:pt x="235" y="41"/>
                    <a:pt x="235" y="41"/>
                    <a:pt x="235" y="40"/>
                  </a:cubicBezTo>
                  <a:cubicBezTo>
                    <a:pt x="238" y="43"/>
                    <a:pt x="240" y="39"/>
                    <a:pt x="241" y="40"/>
                  </a:cubicBezTo>
                  <a:cubicBezTo>
                    <a:pt x="241" y="42"/>
                    <a:pt x="240" y="40"/>
                    <a:pt x="239" y="42"/>
                  </a:cubicBezTo>
                  <a:cubicBezTo>
                    <a:pt x="240" y="43"/>
                    <a:pt x="242" y="41"/>
                    <a:pt x="243" y="41"/>
                  </a:cubicBezTo>
                  <a:cubicBezTo>
                    <a:pt x="243" y="40"/>
                    <a:pt x="243" y="40"/>
                    <a:pt x="243" y="40"/>
                  </a:cubicBezTo>
                  <a:cubicBezTo>
                    <a:pt x="243" y="40"/>
                    <a:pt x="243" y="40"/>
                    <a:pt x="243" y="40"/>
                  </a:cubicBezTo>
                  <a:cubicBezTo>
                    <a:pt x="243" y="41"/>
                    <a:pt x="243" y="41"/>
                    <a:pt x="243" y="41"/>
                  </a:cubicBezTo>
                  <a:cubicBezTo>
                    <a:pt x="244" y="41"/>
                    <a:pt x="245" y="41"/>
                    <a:pt x="245" y="41"/>
                  </a:cubicBezTo>
                  <a:cubicBezTo>
                    <a:pt x="246" y="41"/>
                    <a:pt x="246" y="41"/>
                    <a:pt x="246" y="41"/>
                  </a:cubicBezTo>
                  <a:cubicBezTo>
                    <a:pt x="245" y="42"/>
                    <a:pt x="245" y="42"/>
                    <a:pt x="245" y="42"/>
                  </a:cubicBezTo>
                  <a:cubicBezTo>
                    <a:pt x="246" y="43"/>
                    <a:pt x="246" y="43"/>
                    <a:pt x="246" y="43"/>
                  </a:cubicBezTo>
                  <a:cubicBezTo>
                    <a:pt x="245" y="44"/>
                    <a:pt x="245" y="44"/>
                    <a:pt x="245" y="44"/>
                  </a:cubicBezTo>
                  <a:cubicBezTo>
                    <a:pt x="244" y="43"/>
                    <a:pt x="244" y="43"/>
                    <a:pt x="244" y="43"/>
                  </a:cubicBezTo>
                  <a:cubicBezTo>
                    <a:pt x="243" y="43"/>
                    <a:pt x="244" y="44"/>
                    <a:pt x="244" y="44"/>
                  </a:cubicBezTo>
                  <a:cubicBezTo>
                    <a:pt x="244" y="45"/>
                    <a:pt x="242" y="44"/>
                    <a:pt x="243" y="43"/>
                  </a:cubicBezTo>
                  <a:cubicBezTo>
                    <a:pt x="237" y="43"/>
                    <a:pt x="237" y="43"/>
                    <a:pt x="237" y="43"/>
                  </a:cubicBezTo>
                  <a:cubicBezTo>
                    <a:pt x="238" y="43"/>
                    <a:pt x="238" y="42"/>
                    <a:pt x="238" y="42"/>
                  </a:cubicBezTo>
                  <a:cubicBezTo>
                    <a:pt x="237" y="41"/>
                    <a:pt x="236" y="45"/>
                    <a:pt x="234" y="43"/>
                  </a:cubicBezTo>
                  <a:cubicBezTo>
                    <a:pt x="234" y="43"/>
                    <a:pt x="234" y="43"/>
                    <a:pt x="234" y="43"/>
                  </a:cubicBezTo>
                  <a:cubicBezTo>
                    <a:pt x="233" y="43"/>
                    <a:pt x="232" y="43"/>
                    <a:pt x="232" y="43"/>
                  </a:cubicBezTo>
                  <a:cubicBezTo>
                    <a:pt x="232" y="43"/>
                    <a:pt x="232" y="43"/>
                    <a:pt x="232" y="43"/>
                  </a:cubicBezTo>
                  <a:cubicBezTo>
                    <a:pt x="231" y="43"/>
                    <a:pt x="228" y="45"/>
                    <a:pt x="225" y="45"/>
                  </a:cubicBezTo>
                  <a:cubicBezTo>
                    <a:pt x="225" y="44"/>
                    <a:pt x="225" y="44"/>
                    <a:pt x="225" y="44"/>
                  </a:cubicBezTo>
                  <a:cubicBezTo>
                    <a:pt x="224" y="45"/>
                    <a:pt x="220" y="44"/>
                    <a:pt x="219" y="46"/>
                  </a:cubicBezTo>
                  <a:cubicBezTo>
                    <a:pt x="215" y="47"/>
                    <a:pt x="210" y="48"/>
                    <a:pt x="205" y="48"/>
                  </a:cubicBezTo>
                  <a:cubicBezTo>
                    <a:pt x="204" y="49"/>
                    <a:pt x="204" y="49"/>
                    <a:pt x="204" y="49"/>
                  </a:cubicBezTo>
                  <a:cubicBezTo>
                    <a:pt x="213" y="48"/>
                    <a:pt x="222" y="49"/>
                    <a:pt x="230" y="46"/>
                  </a:cubicBezTo>
                  <a:cubicBezTo>
                    <a:pt x="231" y="47"/>
                    <a:pt x="232" y="46"/>
                    <a:pt x="232" y="46"/>
                  </a:cubicBezTo>
                  <a:cubicBezTo>
                    <a:pt x="233" y="47"/>
                    <a:pt x="232" y="47"/>
                    <a:pt x="231" y="47"/>
                  </a:cubicBezTo>
                  <a:cubicBezTo>
                    <a:pt x="230" y="47"/>
                    <a:pt x="230" y="47"/>
                    <a:pt x="230" y="47"/>
                  </a:cubicBezTo>
                  <a:cubicBezTo>
                    <a:pt x="230" y="49"/>
                    <a:pt x="229" y="47"/>
                    <a:pt x="228" y="48"/>
                  </a:cubicBezTo>
                  <a:cubicBezTo>
                    <a:pt x="226" y="48"/>
                    <a:pt x="224" y="49"/>
                    <a:pt x="222" y="50"/>
                  </a:cubicBezTo>
                  <a:cubicBezTo>
                    <a:pt x="231" y="49"/>
                    <a:pt x="231" y="49"/>
                    <a:pt x="231" y="49"/>
                  </a:cubicBezTo>
                  <a:cubicBezTo>
                    <a:pt x="230" y="49"/>
                    <a:pt x="229" y="51"/>
                    <a:pt x="229" y="49"/>
                  </a:cubicBezTo>
                  <a:cubicBezTo>
                    <a:pt x="224" y="51"/>
                    <a:pt x="221" y="50"/>
                    <a:pt x="217" y="53"/>
                  </a:cubicBezTo>
                  <a:cubicBezTo>
                    <a:pt x="220" y="54"/>
                    <a:pt x="223" y="53"/>
                    <a:pt x="225" y="54"/>
                  </a:cubicBezTo>
                  <a:cubicBezTo>
                    <a:pt x="226" y="53"/>
                    <a:pt x="226" y="53"/>
                    <a:pt x="226" y="53"/>
                  </a:cubicBezTo>
                  <a:cubicBezTo>
                    <a:pt x="226" y="53"/>
                    <a:pt x="226" y="53"/>
                    <a:pt x="227" y="53"/>
                  </a:cubicBezTo>
                  <a:cubicBezTo>
                    <a:pt x="230" y="54"/>
                    <a:pt x="226" y="51"/>
                    <a:pt x="229" y="51"/>
                  </a:cubicBezTo>
                  <a:cubicBezTo>
                    <a:pt x="228" y="53"/>
                    <a:pt x="228" y="53"/>
                    <a:pt x="228" y="53"/>
                  </a:cubicBezTo>
                  <a:cubicBezTo>
                    <a:pt x="233" y="53"/>
                    <a:pt x="238" y="51"/>
                    <a:pt x="243" y="51"/>
                  </a:cubicBezTo>
                  <a:cubicBezTo>
                    <a:pt x="240" y="49"/>
                    <a:pt x="239" y="51"/>
                    <a:pt x="237" y="49"/>
                  </a:cubicBezTo>
                  <a:cubicBezTo>
                    <a:pt x="241" y="48"/>
                    <a:pt x="241" y="48"/>
                    <a:pt x="241" y="48"/>
                  </a:cubicBezTo>
                  <a:cubicBezTo>
                    <a:pt x="241" y="49"/>
                    <a:pt x="240" y="49"/>
                    <a:pt x="240" y="49"/>
                  </a:cubicBezTo>
                  <a:cubicBezTo>
                    <a:pt x="241" y="49"/>
                    <a:pt x="242" y="50"/>
                    <a:pt x="243" y="50"/>
                  </a:cubicBezTo>
                  <a:cubicBezTo>
                    <a:pt x="243" y="50"/>
                    <a:pt x="243" y="49"/>
                    <a:pt x="243" y="49"/>
                  </a:cubicBezTo>
                  <a:cubicBezTo>
                    <a:pt x="243" y="49"/>
                    <a:pt x="243" y="49"/>
                    <a:pt x="243" y="49"/>
                  </a:cubicBezTo>
                  <a:cubicBezTo>
                    <a:pt x="243" y="50"/>
                    <a:pt x="243" y="50"/>
                    <a:pt x="243" y="50"/>
                  </a:cubicBezTo>
                  <a:cubicBezTo>
                    <a:pt x="244" y="51"/>
                    <a:pt x="244" y="51"/>
                    <a:pt x="245" y="50"/>
                  </a:cubicBezTo>
                  <a:cubicBezTo>
                    <a:pt x="246" y="50"/>
                    <a:pt x="245" y="49"/>
                    <a:pt x="245" y="49"/>
                  </a:cubicBezTo>
                  <a:cubicBezTo>
                    <a:pt x="246" y="47"/>
                    <a:pt x="246" y="47"/>
                    <a:pt x="246" y="47"/>
                  </a:cubicBezTo>
                  <a:cubicBezTo>
                    <a:pt x="245" y="49"/>
                    <a:pt x="245" y="49"/>
                    <a:pt x="245" y="49"/>
                  </a:cubicBezTo>
                  <a:cubicBezTo>
                    <a:pt x="246" y="49"/>
                    <a:pt x="246" y="50"/>
                    <a:pt x="247" y="49"/>
                  </a:cubicBezTo>
                  <a:cubicBezTo>
                    <a:pt x="248" y="50"/>
                    <a:pt x="248" y="50"/>
                    <a:pt x="248" y="50"/>
                  </a:cubicBezTo>
                  <a:cubicBezTo>
                    <a:pt x="249" y="48"/>
                    <a:pt x="249" y="48"/>
                    <a:pt x="249" y="48"/>
                  </a:cubicBezTo>
                  <a:cubicBezTo>
                    <a:pt x="249" y="48"/>
                    <a:pt x="248" y="48"/>
                    <a:pt x="248" y="48"/>
                  </a:cubicBezTo>
                  <a:cubicBezTo>
                    <a:pt x="249" y="47"/>
                    <a:pt x="249" y="47"/>
                    <a:pt x="249" y="47"/>
                  </a:cubicBezTo>
                  <a:cubicBezTo>
                    <a:pt x="250" y="47"/>
                    <a:pt x="250" y="48"/>
                    <a:pt x="250" y="48"/>
                  </a:cubicBezTo>
                  <a:cubicBezTo>
                    <a:pt x="249" y="48"/>
                    <a:pt x="249" y="48"/>
                    <a:pt x="249" y="49"/>
                  </a:cubicBezTo>
                  <a:cubicBezTo>
                    <a:pt x="251" y="47"/>
                    <a:pt x="254" y="51"/>
                    <a:pt x="256" y="49"/>
                  </a:cubicBezTo>
                  <a:cubicBezTo>
                    <a:pt x="256" y="49"/>
                    <a:pt x="256" y="49"/>
                    <a:pt x="256" y="49"/>
                  </a:cubicBezTo>
                  <a:cubicBezTo>
                    <a:pt x="256" y="49"/>
                    <a:pt x="256" y="49"/>
                    <a:pt x="256" y="49"/>
                  </a:cubicBezTo>
                  <a:cubicBezTo>
                    <a:pt x="246" y="50"/>
                    <a:pt x="235" y="54"/>
                    <a:pt x="224" y="55"/>
                  </a:cubicBezTo>
                  <a:cubicBezTo>
                    <a:pt x="223" y="56"/>
                    <a:pt x="223" y="56"/>
                    <a:pt x="223" y="57"/>
                  </a:cubicBezTo>
                  <a:cubicBezTo>
                    <a:pt x="225" y="57"/>
                    <a:pt x="225" y="57"/>
                    <a:pt x="225" y="57"/>
                  </a:cubicBezTo>
                  <a:cubicBezTo>
                    <a:pt x="222" y="59"/>
                    <a:pt x="222" y="56"/>
                    <a:pt x="219" y="57"/>
                  </a:cubicBezTo>
                  <a:cubicBezTo>
                    <a:pt x="217" y="58"/>
                    <a:pt x="214" y="59"/>
                    <a:pt x="212" y="60"/>
                  </a:cubicBezTo>
                  <a:cubicBezTo>
                    <a:pt x="212" y="61"/>
                    <a:pt x="212" y="61"/>
                    <a:pt x="212" y="61"/>
                  </a:cubicBezTo>
                  <a:cubicBezTo>
                    <a:pt x="216" y="61"/>
                    <a:pt x="219" y="59"/>
                    <a:pt x="223" y="60"/>
                  </a:cubicBezTo>
                  <a:cubicBezTo>
                    <a:pt x="216" y="62"/>
                    <a:pt x="216" y="62"/>
                    <a:pt x="216" y="62"/>
                  </a:cubicBezTo>
                  <a:cubicBezTo>
                    <a:pt x="215" y="64"/>
                    <a:pt x="219" y="63"/>
                    <a:pt x="219" y="63"/>
                  </a:cubicBezTo>
                  <a:cubicBezTo>
                    <a:pt x="219" y="64"/>
                    <a:pt x="219" y="64"/>
                    <a:pt x="219" y="64"/>
                  </a:cubicBezTo>
                  <a:cubicBezTo>
                    <a:pt x="220" y="65"/>
                    <a:pt x="221" y="64"/>
                    <a:pt x="222" y="64"/>
                  </a:cubicBezTo>
                  <a:cubicBezTo>
                    <a:pt x="223" y="65"/>
                    <a:pt x="225" y="65"/>
                    <a:pt x="227" y="65"/>
                  </a:cubicBezTo>
                  <a:cubicBezTo>
                    <a:pt x="237" y="65"/>
                    <a:pt x="248" y="63"/>
                    <a:pt x="258" y="62"/>
                  </a:cubicBezTo>
                  <a:cubicBezTo>
                    <a:pt x="257" y="63"/>
                    <a:pt x="257" y="63"/>
                    <a:pt x="257" y="63"/>
                  </a:cubicBezTo>
                  <a:cubicBezTo>
                    <a:pt x="252" y="65"/>
                    <a:pt x="246" y="65"/>
                    <a:pt x="242" y="66"/>
                  </a:cubicBezTo>
                  <a:cubicBezTo>
                    <a:pt x="245" y="66"/>
                    <a:pt x="249" y="67"/>
                    <a:pt x="252" y="67"/>
                  </a:cubicBezTo>
                  <a:cubicBezTo>
                    <a:pt x="254" y="68"/>
                    <a:pt x="260" y="66"/>
                    <a:pt x="263" y="67"/>
                  </a:cubicBezTo>
                  <a:cubicBezTo>
                    <a:pt x="264" y="64"/>
                    <a:pt x="268" y="65"/>
                    <a:pt x="270" y="63"/>
                  </a:cubicBezTo>
                  <a:cubicBezTo>
                    <a:pt x="271" y="64"/>
                    <a:pt x="272" y="62"/>
                    <a:pt x="272" y="62"/>
                  </a:cubicBezTo>
                  <a:cubicBezTo>
                    <a:pt x="271" y="61"/>
                    <a:pt x="271" y="61"/>
                    <a:pt x="271" y="61"/>
                  </a:cubicBezTo>
                  <a:cubicBezTo>
                    <a:pt x="273" y="60"/>
                    <a:pt x="273" y="60"/>
                    <a:pt x="273" y="60"/>
                  </a:cubicBezTo>
                  <a:cubicBezTo>
                    <a:pt x="272" y="60"/>
                    <a:pt x="273" y="58"/>
                    <a:pt x="271" y="58"/>
                  </a:cubicBezTo>
                  <a:cubicBezTo>
                    <a:pt x="271" y="58"/>
                    <a:pt x="271" y="58"/>
                    <a:pt x="271" y="59"/>
                  </a:cubicBezTo>
                  <a:cubicBezTo>
                    <a:pt x="270" y="59"/>
                    <a:pt x="270" y="59"/>
                    <a:pt x="270" y="59"/>
                  </a:cubicBezTo>
                  <a:cubicBezTo>
                    <a:pt x="271" y="58"/>
                    <a:pt x="271" y="57"/>
                    <a:pt x="272" y="57"/>
                  </a:cubicBezTo>
                  <a:cubicBezTo>
                    <a:pt x="273" y="57"/>
                    <a:pt x="273" y="57"/>
                    <a:pt x="273" y="57"/>
                  </a:cubicBezTo>
                  <a:cubicBezTo>
                    <a:pt x="273" y="56"/>
                    <a:pt x="272" y="56"/>
                    <a:pt x="271" y="56"/>
                  </a:cubicBezTo>
                  <a:cubicBezTo>
                    <a:pt x="271" y="56"/>
                    <a:pt x="271" y="56"/>
                    <a:pt x="271" y="56"/>
                  </a:cubicBezTo>
                  <a:cubicBezTo>
                    <a:pt x="270" y="56"/>
                    <a:pt x="270" y="56"/>
                    <a:pt x="270" y="56"/>
                  </a:cubicBezTo>
                  <a:cubicBezTo>
                    <a:pt x="271" y="53"/>
                    <a:pt x="274" y="57"/>
                    <a:pt x="275" y="54"/>
                  </a:cubicBezTo>
                  <a:cubicBezTo>
                    <a:pt x="275" y="54"/>
                    <a:pt x="275" y="54"/>
                    <a:pt x="276" y="54"/>
                  </a:cubicBezTo>
                  <a:cubicBezTo>
                    <a:pt x="276" y="54"/>
                    <a:pt x="276" y="54"/>
                    <a:pt x="276" y="54"/>
                  </a:cubicBezTo>
                  <a:cubicBezTo>
                    <a:pt x="275" y="52"/>
                    <a:pt x="274" y="51"/>
                    <a:pt x="271" y="52"/>
                  </a:cubicBezTo>
                  <a:cubicBezTo>
                    <a:pt x="272" y="50"/>
                    <a:pt x="276" y="51"/>
                    <a:pt x="275" y="48"/>
                  </a:cubicBezTo>
                  <a:cubicBezTo>
                    <a:pt x="275" y="50"/>
                    <a:pt x="272" y="48"/>
                    <a:pt x="271" y="50"/>
                  </a:cubicBezTo>
                  <a:cubicBezTo>
                    <a:pt x="271" y="48"/>
                    <a:pt x="270" y="51"/>
                    <a:pt x="269" y="49"/>
                  </a:cubicBezTo>
                  <a:cubicBezTo>
                    <a:pt x="270" y="49"/>
                    <a:pt x="270" y="49"/>
                    <a:pt x="270" y="48"/>
                  </a:cubicBezTo>
                  <a:cubicBezTo>
                    <a:pt x="270" y="48"/>
                    <a:pt x="269" y="48"/>
                    <a:pt x="269" y="48"/>
                  </a:cubicBezTo>
                  <a:cubicBezTo>
                    <a:pt x="269" y="50"/>
                    <a:pt x="267" y="48"/>
                    <a:pt x="266" y="50"/>
                  </a:cubicBezTo>
                  <a:cubicBezTo>
                    <a:pt x="266" y="50"/>
                    <a:pt x="264" y="50"/>
                    <a:pt x="263" y="50"/>
                  </a:cubicBezTo>
                  <a:cubicBezTo>
                    <a:pt x="263" y="49"/>
                    <a:pt x="265" y="49"/>
                    <a:pt x="265" y="47"/>
                  </a:cubicBezTo>
                  <a:cubicBezTo>
                    <a:pt x="264" y="48"/>
                    <a:pt x="264" y="48"/>
                    <a:pt x="264" y="48"/>
                  </a:cubicBezTo>
                  <a:cubicBezTo>
                    <a:pt x="265" y="45"/>
                    <a:pt x="267" y="48"/>
                    <a:pt x="269" y="46"/>
                  </a:cubicBezTo>
                  <a:cubicBezTo>
                    <a:pt x="268" y="45"/>
                    <a:pt x="267" y="46"/>
                    <a:pt x="266" y="46"/>
                  </a:cubicBezTo>
                  <a:cubicBezTo>
                    <a:pt x="267" y="45"/>
                    <a:pt x="268" y="45"/>
                    <a:pt x="269" y="45"/>
                  </a:cubicBezTo>
                  <a:cubicBezTo>
                    <a:pt x="269" y="46"/>
                    <a:pt x="269" y="46"/>
                    <a:pt x="269" y="46"/>
                  </a:cubicBezTo>
                  <a:cubicBezTo>
                    <a:pt x="270" y="47"/>
                    <a:pt x="270" y="46"/>
                    <a:pt x="271" y="46"/>
                  </a:cubicBezTo>
                  <a:cubicBezTo>
                    <a:pt x="271" y="45"/>
                    <a:pt x="271" y="45"/>
                    <a:pt x="271" y="45"/>
                  </a:cubicBezTo>
                  <a:cubicBezTo>
                    <a:pt x="273" y="44"/>
                    <a:pt x="272" y="46"/>
                    <a:pt x="273" y="47"/>
                  </a:cubicBezTo>
                  <a:cubicBezTo>
                    <a:pt x="273" y="45"/>
                    <a:pt x="275" y="46"/>
                    <a:pt x="275" y="44"/>
                  </a:cubicBezTo>
                  <a:cubicBezTo>
                    <a:pt x="274" y="43"/>
                    <a:pt x="273" y="44"/>
                    <a:pt x="273" y="44"/>
                  </a:cubicBezTo>
                  <a:cubicBezTo>
                    <a:pt x="273" y="43"/>
                    <a:pt x="273" y="43"/>
                    <a:pt x="273" y="43"/>
                  </a:cubicBezTo>
                  <a:cubicBezTo>
                    <a:pt x="278" y="42"/>
                    <a:pt x="283" y="43"/>
                    <a:pt x="288" y="41"/>
                  </a:cubicBezTo>
                  <a:cubicBezTo>
                    <a:pt x="288" y="40"/>
                    <a:pt x="288" y="40"/>
                    <a:pt x="288" y="40"/>
                  </a:cubicBezTo>
                  <a:cubicBezTo>
                    <a:pt x="290" y="42"/>
                    <a:pt x="293" y="40"/>
                    <a:pt x="294" y="41"/>
                  </a:cubicBezTo>
                  <a:cubicBezTo>
                    <a:pt x="294" y="42"/>
                    <a:pt x="294" y="42"/>
                    <a:pt x="294" y="42"/>
                  </a:cubicBezTo>
                  <a:cubicBezTo>
                    <a:pt x="295" y="42"/>
                    <a:pt x="296" y="42"/>
                    <a:pt x="297" y="42"/>
                  </a:cubicBezTo>
                  <a:cubicBezTo>
                    <a:pt x="297" y="41"/>
                    <a:pt x="297" y="41"/>
                    <a:pt x="297" y="40"/>
                  </a:cubicBezTo>
                  <a:cubicBezTo>
                    <a:pt x="296" y="39"/>
                    <a:pt x="296" y="41"/>
                    <a:pt x="295" y="41"/>
                  </a:cubicBezTo>
                  <a:cubicBezTo>
                    <a:pt x="296" y="41"/>
                    <a:pt x="296" y="39"/>
                    <a:pt x="297" y="40"/>
                  </a:cubicBezTo>
                  <a:cubicBezTo>
                    <a:pt x="297" y="40"/>
                    <a:pt x="297" y="40"/>
                    <a:pt x="297" y="40"/>
                  </a:cubicBezTo>
                  <a:cubicBezTo>
                    <a:pt x="298" y="40"/>
                    <a:pt x="298" y="41"/>
                    <a:pt x="299" y="41"/>
                  </a:cubicBezTo>
                  <a:cubicBezTo>
                    <a:pt x="308" y="41"/>
                    <a:pt x="308" y="41"/>
                    <a:pt x="308" y="41"/>
                  </a:cubicBezTo>
                  <a:cubicBezTo>
                    <a:pt x="308" y="41"/>
                    <a:pt x="308" y="41"/>
                    <a:pt x="308" y="41"/>
                  </a:cubicBezTo>
                  <a:cubicBezTo>
                    <a:pt x="319" y="40"/>
                    <a:pt x="329" y="40"/>
                    <a:pt x="339" y="38"/>
                  </a:cubicBezTo>
                  <a:cubicBezTo>
                    <a:pt x="340" y="39"/>
                    <a:pt x="340" y="39"/>
                    <a:pt x="340" y="39"/>
                  </a:cubicBezTo>
                  <a:cubicBezTo>
                    <a:pt x="349" y="37"/>
                    <a:pt x="361" y="38"/>
                    <a:pt x="371" y="35"/>
                  </a:cubicBezTo>
                  <a:cubicBezTo>
                    <a:pt x="370" y="34"/>
                    <a:pt x="370" y="34"/>
                    <a:pt x="370" y="34"/>
                  </a:cubicBezTo>
                  <a:cubicBezTo>
                    <a:pt x="371" y="34"/>
                    <a:pt x="371" y="34"/>
                    <a:pt x="371" y="34"/>
                  </a:cubicBezTo>
                  <a:cubicBezTo>
                    <a:pt x="371" y="35"/>
                    <a:pt x="372" y="35"/>
                    <a:pt x="373" y="35"/>
                  </a:cubicBezTo>
                  <a:cubicBezTo>
                    <a:pt x="373" y="36"/>
                    <a:pt x="371" y="35"/>
                    <a:pt x="370" y="37"/>
                  </a:cubicBezTo>
                  <a:cubicBezTo>
                    <a:pt x="371" y="38"/>
                    <a:pt x="373" y="38"/>
                    <a:pt x="374" y="37"/>
                  </a:cubicBezTo>
                  <a:cubicBezTo>
                    <a:pt x="375" y="37"/>
                    <a:pt x="374" y="38"/>
                    <a:pt x="374" y="38"/>
                  </a:cubicBezTo>
                  <a:cubicBezTo>
                    <a:pt x="376" y="38"/>
                    <a:pt x="378" y="38"/>
                    <a:pt x="380" y="37"/>
                  </a:cubicBezTo>
                  <a:cubicBezTo>
                    <a:pt x="380" y="38"/>
                    <a:pt x="380" y="38"/>
                    <a:pt x="380" y="38"/>
                  </a:cubicBezTo>
                  <a:cubicBezTo>
                    <a:pt x="385" y="38"/>
                    <a:pt x="390" y="35"/>
                    <a:pt x="394" y="37"/>
                  </a:cubicBezTo>
                  <a:cubicBezTo>
                    <a:pt x="395" y="34"/>
                    <a:pt x="396" y="38"/>
                    <a:pt x="397" y="36"/>
                  </a:cubicBezTo>
                  <a:cubicBezTo>
                    <a:pt x="397" y="35"/>
                    <a:pt x="398" y="36"/>
                    <a:pt x="398" y="36"/>
                  </a:cubicBezTo>
                  <a:cubicBezTo>
                    <a:pt x="398" y="35"/>
                    <a:pt x="398" y="35"/>
                    <a:pt x="398" y="35"/>
                  </a:cubicBezTo>
                  <a:cubicBezTo>
                    <a:pt x="398" y="35"/>
                    <a:pt x="400" y="35"/>
                    <a:pt x="401" y="34"/>
                  </a:cubicBezTo>
                  <a:cubicBezTo>
                    <a:pt x="403" y="35"/>
                    <a:pt x="404" y="33"/>
                    <a:pt x="407" y="33"/>
                  </a:cubicBezTo>
                  <a:cubicBezTo>
                    <a:pt x="407" y="35"/>
                    <a:pt x="407" y="35"/>
                    <a:pt x="407" y="35"/>
                  </a:cubicBezTo>
                  <a:cubicBezTo>
                    <a:pt x="406" y="34"/>
                    <a:pt x="406" y="34"/>
                    <a:pt x="406" y="34"/>
                  </a:cubicBezTo>
                  <a:cubicBezTo>
                    <a:pt x="406" y="36"/>
                    <a:pt x="404" y="37"/>
                    <a:pt x="406" y="39"/>
                  </a:cubicBezTo>
                  <a:cubicBezTo>
                    <a:pt x="408" y="39"/>
                    <a:pt x="406" y="36"/>
                    <a:pt x="408" y="36"/>
                  </a:cubicBezTo>
                  <a:cubicBezTo>
                    <a:pt x="408" y="37"/>
                    <a:pt x="408" y="38"/>
                    <a:pt x="409" y="38"/>
                  </a:cubicBezTo>
                  <a:cubicBezTo>
                    <a:pt x="410" y="38"/>
                    <a:pt x="409" y="37"/>
                    <a:pt x="410" y="37"/>
                  </a:cubicBezTo>
                  <a:cubicBezTo>
                    <a:pt x="410" y="36"/>
                    <a:pt x="409" y="37"/>
                    <a:pt x="409" y="37"/>
                  </a:cubicBezTo>
                  <a:cubicBezTo>
                    <a:pt x="411" y="36"/>
                    <a:pt x="411" y="36"/>
                    <a:pt x="411" y="36"/>
                  </a:cubicBezTo>
                  <a:cubicBezTo>
                    <a:pt x="410" y="37"/>
                    <a:pt x="410" y="37"/>
                    <a:pt x="410" y="37"/>
                  </a:cubicBezTo>
                  <a:cubicBezTo>
                    <a:pt x="411" y="38"/>
                    <a:pt x="413" y="38"/>
                    <a:pt x="414" y="37"/>
                  </a:cubicBezTo>
                  <a:cubicBezTo>
                    <a:pt x="415" y="37"/>
                    <a:pt x="413" y="38"/>
                    <a:pt x="412" y="38"/>
                  </a:cubicBezTo>
                  <a:cubicBezTo>
                    <a:pt x="409" y="40"/>
                    <a:pt x="406" y="37"/>
                    <a:pt x="404" y="41"/>
                  </a:cubicBezTo>
                  <a:cubicBezTo>
                    <a:pt x="406" y="42"/>
                    <a:pt x="411" y="40"/>
                    <a:pt x="412" y="42"/>
                  </a:cubicBezTo>
                  <a:cubicBezTo>
                    <a:pt x="411" y="43"/>
                    <a:pt x="408" y="43"/>
                    <a:pt x="408" y="44"/>
                  </a:cubicBezTo>
                  <a:cubicBezTo>
                    <a:pt x="408" y="44"/>
                    <a:pt x="408" y="43"/>
                    <a:pt x="407" y="43"/>
                  </a:cubicBezTo>
                  <a:cubicBezTo>
                    <a:pt x="405" y="43"/>
                    <a:pt x="406" y="45"/>
                    <a:pt x="405" y="45"/>
                  </a:cubicBezTo>
                  <a:cubicBezTo>
                    <a:pt x="404" y="45"/>
                    <a:pt x="404" y="45"/>
                    <a:pt x="404" y="45"/>
                  </a:cubicBezTo>
                  <a:cubicBezTo>
                    <a:pt x="405" y="47"/>
                    <a:pt x="402" y="46"/>
                    <a:pt x="402" y="47"/>
                  </a:cubicBezTo>
                  <a:cubicBezTo>
                    <a:pt x="401" y="47"/>
                    <a:pt x="401" y="47"/>
                    <a:pt x="401" y="47"/>
                  </a:cubicBezTo>
                  <a:cubicBezTo>
                    <a:pt x="399" y="48"/>
                    <a:pt x="395" y="48"/>
                    <a:pt x="393" y="49"/>
                  </a:cubicBezTo>
                  <a:cubicBezTo>
                    <a:pt x="400" y="49"/>
                    <a:pt x="400" y="49"/>
                    <a:pt x="400" y="49"/>
                  </a:cubicBezTo>
                  <a:cubicBezTo>
                    <a:pt x="394" y="50"/>
                    <a:pt x="388" y="50"/>
                    <a:pt x="383" y="53"/>
                  </a:cubicBezTo>
                  <a:cubicBezTo>
                    <a:pt x="385" y="51"/>
                    <a:pt x="385" y="51"/>
                    <a:pt x="385" y="51"/>
                  </a:cubicBezTo>
                  <a:cubicBezTo>
                    <a:pt x="383" y="52"/>
                    <a:pt x="379" y="51"/>
                    <a:pt x="377" y="53"/>
                  </a:cubicBezTo>
                  <a:cubicBezTo>
                    <a:pt x="378" y="53"/>
                    <a:pt x="380" y="50"/>
                    <a:pt x="381" y="51"/>
                  </a:cubicBezTo>
                  <a:cubicBezTo>
                    <a:pt x="384" y="52"/>
                    <a:pt x="385" y="47"/>
                    <a:pt x="387" y="49"/>
                  </a:cubicBezTo>
                  <a:cubicBezTo>
                    <a:pt x="391" y="47"/>
                    <a:pt x="395" y="48"/>
                    <a:pt x="398" y="45"/>
                  </a:cubicBezTo>
                  <a:cubicBezTo>
                    <a:pt x="390" y="46"/>
                    <a:pt x="390" y="46"/>
                    <a:pt x="390" y="46"/>
                  </a:cubicBezTo>
                  <a:cubicBezTo>
                    <a:pt x="390" y="45"/>
                    <a:pt x="390" y="45"/>
                    <a:pt x="390" y="45"/>
                  </a:cubicBezTo>
                  <a:cubicBezTo>
                    <a:pt x="389" y="45"/>
                    <a:pt x="387" y="45"/>
                    <a:pt x="386" y="46"/>
                  </a:cubicBezTo>
                  <a:cubicBezTo>
                    <a:pt x="391" y="47"/>
                    <a:pt x="391" y="47"/>
                    <a:pt x="391" y="47"/>
                  </a:cubicBezTo>
                  <a:cubicBezTo>
                    <a:pt x="390" y="48"/>
                    <a:pt x="389" y="47"/>
                    <a:pt x="388" y="48"/>
                  </a:cubicBezTo>
                  <a:cubicBezTo>
                    <a:pt x="388" y="47"/>
                    <a:pt x="387" y="47"/>
                    <a:pt x="387" y="47"/>
                  </a:cubicBezTo>
                  <a:cubicBezTo>
                    <a:pt x="386" y="48"/>
                    <a:pt x="386" y="48"/>
                    <a:pt x="386" y="48"/>
                  </a:cubicBezTo>
                  <a:cubicBezTo>
                    <a:pt x="386" y="47"/>
                    <a:pt x="386" y="47"/>
                    <a:pt x="386" y="47"/>
                  </a:cubicBezTo>
                  <a:cubicBezTo>
                    <a:pt x="385" y="49"/>
                    <a:pt x="382" y="48"/>
                    <a:pt x="381" y="49"/>
                  </a:cubicBezTo>
                  <a:cubicBezTo>
                    <a:pt x="380" y="50"/>
                    <a:pt x="377" y="47"/>
                    <a:pt x="377" y="50"/>
                  </a:cubicBezTo>
                  <a:cubicBezTo>
                    <a:pt x="376" y="51"/>
                    <a:pt x="376" y="51"/>
                    <a:pt x="376" y="51"/>
                  </a:cubicBezTo>
                  <a:cubicBezTo>
                    <a:pt x="375" y="49"/>
                    <a:pt x="375" y="49"/>
                    <a:pt x="375" y="49"/>
                  </a:cubicBezTo>
                  <a:cubicBezTo>
                    <a:pt x="365" y="51"/>
                    <a:pt x="365" y="51"/>
                    <a:pt x="365" y="51"/>
                  </a:cubicBezTo>
                  <a:cubicBezTo>
                    <a:pt x="366" y="51"/>
                    <a:pt x="366" y="51"/>
                    <a:pt x="366" y="51"/>
                  </a:cubicBezTo>
                  <a:cubicBezTo>
                    <a:pt x="360" y="51"/>
                    <a:pt x="357" y="53"/>
                    <a:pt x="351" y="55"/>
                  </a:cubicBezTo>
                  <a:cubicBezTo>
                    <a:pt x="350" y="55"/>
                    <a:pt x="349" y="54"/>
                    <a:pt x="348" y="54"/>
                  </a:cubicBezTo>
                  <a:cubicBezTo>
                    <a:pt x="347" y="55"/>
                    <a:pt x="347" y="55"/>
                    <a:pt x="347" y="55"/>
                  </a:cubicBezTo>
                  <a:cubicBezTo>
                    <a:pt x="343" y="55"/>
                    <a:pt x="341" y="55"/>
                    <a:pt x="335" y="55"/>
                  </a:cubicBezTo>
                  <a:cubicBezTo>
                    <a:pt x="341" y="54"/>
                    <a:pt x="341" y="54"/>
                    <a:pt x="341" y="54"/>
                  </a:cubicBezTo>
                  <a:cubicBezTo>
                    <a:pt x="341" y="54"/>
                    <a:pt x="341" y="54"/>
                    <a:pt x="341" y="54"/>
                  </a:cubicBezTo>
                  <a:cubicBezTo>
                    <a:pt x="342" y="53"/>
                    <a:pt x="342" y="53"/>
                    <a:pt x="342" y="53"/>
                  </a:cubicBezTo>
                  <a:cubicBezTo>
                    <a:pt x="341" y="55"/>
                    <a:pt x="341" y="55"/>
                    <a:pt x="341" y="55"/>
                  </a:cubicBezTo>
                  <a:cubicBezTo>
                    <a:pt x="342" y="55"/>
                    <a:pt x="343" y="55"/>
                    <a:pt x="343" y="55"/>
                  </a:cubicBezTo>
                  <a:cubicBezTo>
                    <a:pt x="344" y="55"/>
                    <a:pt x="344" y="54"/>
                    <a:pt x="344" y="54"/>
                  </a:cubicBezTo>
                  <a:cubicBezTo>
                    <a:pt x="345" y="55"/>
                    <a:pt x="345" y="55"/>
                    <a:pt x="345" y="55"/>
                  </a:cubicBezTo>
                  <a:cubicBezTo>
                    <a:pt x="345" y="54"/>
                    <a:pt x="345" y="53"/>
                    <a:pt x="347" y="53"/>
                  </a:cubicBezTo>
                  <a:cubicBezTo>
                    <a:pt x="347" y="53"/>
                    <a:pt x="347" y="53"/>
                    <a:pt x="346" y="54"/>
                  </a:cubicBezTo>
                  <a:cubicBezTo>
                    <a:pt x="347" y="54"/>
                    <a:pt x="347" y="54"/>
                    <a:pt x="347" y="54"/>
                  </a:cubicBezTo>
                  <a:cubicBezTo>
                    <a:pt x="349" y="53"/>
                    <a:pt x="352" y="54"/>
                    <a:pt x="355" y="52"/>
                  </a:cubicBezTo>
                  <a:cubicBezTo>
                    <a:pt x="362" y="50"/>
                    <a:pt x="362" y="50"/>
                    <a:pt x="362" y="50"/>
                  </a:cubicBezTo>
                  <a:cubicBezTo>
                    <a:pt x="362" y="49"/>
                    <a:pt x="363" y="49"/>
                    <a:pt x="364" y="49"/>
                  </a:cubicBezTo>
                  <a:cubicBezTo>
                    <a:pt x="364" y="49"/>
                    <a:pt x="364" y="49"/>
                    <a:pt x="364" y="49"/>
                  </a:cubicBezTo>
                  <a:cubicBezTo>
                    <a:pt x="369" y="48"/>
                    <a:pt x="375" y="47"/>
                    <a:pt x="380" y="46"/>
                  </a:cubicBezTo>
                  <a:cubicBezTo>
                    <a:pt x="380" y="46"/>
                    <a:pt x="380" y="46"/>
                    <a:pt x="380" y="46"/>
                  </a:cubicBezTo>
                  <a:cubicBezTo>
                    <a:pt x="379" y="44"/>
                    <a:pt x="379" y="44"/>
                    <a:pt x="379" y="44"/>
                  </a:cubicBezTo>
                  <a:cubicBezTo>
                    <a:pt x="379" y="45"/>
                    <a:pt x="378" y="45"/>
                    <a:pt x="378" y="45"/>
                  </a:cubicBezTo>
                  <a:cubicBezTo>
                    <a:pt x="377" y="44"/>
                    <a:pt x="377" y="44"/>
                    <a:pt x="377" y="44"/>
                  </a:cubicBezTo>
                  <a:cubicBezTo>
                    <a:pt x="379" y="43"/>
                    <a:pt x="379" y="43"/>
                    <a:pt x="379" y="43"/>
                  </a:cubicBezTo>
                  <a:cubicBezTo>
                    <a:pt x="377" y="42"/>
                    <a:pt x="375" y="44"/>
                    <a:pt x="375" y="46"/>
                  </a:cubicBezTo>
                  <a:cubicBezTo>
                    <a:pt x="375" y="44"/>
                    <a:pt x="375" y="44"/>
                    <a:pt x="375" y="44"/>
                  </a:cubicBezTo>
                  <a:cubicBezTo>
                    <a:pt x="373" y="44"/>
                    <a:pt x="372" y="45"/>
                    <a:pt x="371" y="46"/>
                  </a:cubicBezTo>
                  <a:cubicBezTo>
                    <a:pt x="371" y="47"/>
                    <a:pt x="371" y="47"/>
                    <a:pt x="371" y="47"/>
                  </a:cubicBezTo>
                  <a:cubicBezTo>
                    <a:pt x="370" y="46"/>
                    <a:pt x="370" y="46"/>
                    <a:pt x="369" y="45"/>
                  </a:cubicBezTo>
                  <a:cubicBezTo>
                    <a:pt x="362" y="47"/>
                    <a:pt x="362" y="47"/>
                    <a:pt x="362" y="47"/>
                  </a:cubicBezTo>
                  <a:cubicBezTo>
                    <a:pt x="362" y="47"/>
                    <a:pt x="362" y="47"/>
                    <a:pt x="362" y="47"/>
                  </a:cubicBezTo>
                  <a:cubicBezTo>
                    <a:pt x="362" y="46"/>
                    <a:pt x="361" y="47"/>
                    <a:pt x="361" y="46"/>
                  </a:cubicBezTo>
                  <a:cubicBezTo>
                    <a:pt x="361" y="47"/>
                    <a:pt x="360" y="48"/>
                    <a:pt x="359" y="48"/>
                  </a:cubicBezTo>
                  <a:cubicBezTo>
                    <a:pt x="359" y="47"/>
                    <a:pt x="359" y="47"/>
                    <a:pt x="359" y="47"/>
                  </a:cubicBezTo>
                  <a:cubicBezTo>
                    <a:pt x="358" y="47"/>
                    <a:pt x="358" y="49"/>
                    <a:pt x="356" y="49"/>
                  </a:cubicBezTo>
                  <a:cubicBezTo>
                    <a:pt x="357" y="48"/>
                    <a:pt x="357" y="48"/>
                    <a:pt x="357" y="48"/>
                  </a:cubicBezTo>
                  <a:cubicBezTo>
                    <a:pt x="356" y="47"/>
                    <a:pt x="353" y="47"/>
                    <a:pt x="352" y="48"/>
                  </a:cubicBezTo>
                  <a:cubicBezTo>
                    <a:pt x="352" y="49"/>
                    <a:pt x="352" y="49"/>
                    <a:pt x="352" y="49"/>
                  </a:cubicBezTo>
                  <a:cubicBezTo>
                    <a:pt x="352" y="48"/>
                    <a:pt x="351" y="48"/>
                    <a:pt x="351" y="48"/>
                  </a:cubicBezTo>
                  <a:cubicBezTo>
                    <a:pt x="347" y="49"/>
                    <a:pt x="342" y="49"/>
                    <a:pt x="338" y="50"/>
                  </a:cubicBezTo>
                  <a:cubicBezTo>
                    <a:pt x="336" y="50"/>
                    <a:pt x="333" y="50"/>
                    <a:pt x="331" y="51"/>
                  </a:cubicBezTo>
                  <a:cubicBezTo>
                    <a:pt x="332" y="52"/>
                    <a:pt x="332" y="52"/>
                    <a:pt x="332" y="52"/>
                  </a:cubicBezTo>
                  <a:cubicBezTo>
                    <a:pt x="331" y="51"/>
                    <a:pt x="331" y="51"/>
                    <a:pt x="331" y="51"/>
                  </a:cubicBezTo>
                  <a:cubicBezTo>
                    <a:pt x="330" y="52"/>
                    <a:pt x="330" y="53"/>
                    <a:pt x="331" y="53"/>
                  </a:cubicBezTo>
                  <a:cubicBezTo>
                    <a:pt x="331" y="54"/>
                    <a:pt x="332" y="53"/>
                    <a:pt x="333" y="53"/>
                  </a:cubicBezTo>
                  <a:cubicBezTo>
                    <a:pt x="333" y="54"/>
                    <a:pt x="331" y="54"/>
                    <a:pt x="331" y="55"/>
                  </a:cubicBezTo>
                  <a:cubicBezTo>
                    <a:pt x="330" y="54"/>
                    <a:pt x="330" y="54"/>
                    <a:pt x="330" y="54"/>
                  </a:cubicBezTo>
                  <a:cubicBezTo>
                    <a:pt x="330" y="56"/>
                    <a:pt x="327" y="55"/>
                    <a:pt x="328" y="57"/>
                  </a:cubicBezTo>
                  <a:cubicBezTo>
                    <a:pt x="327" y="56"/>
                    <a:pt x="327" y="56"/>
                    <a:pt x="327" y="56"/>
                  </a:cubicBezTo>
                  <a:cubicBezTo>
                    <a:pt x="327" y="56"/>
                    <a:pt x="328" y="56"/>
                    <a:pt x="328" y="56"/>
                  </a:cubicBezTo>
                  <a:cubicBezTo>
                    <a:pt x="328" y="55"/>
                    <a:pt x="327" y="55"/>
                    <a:pt x="326" y="55"/>
                  </a:cubicBezTo>
                  <a:cubicBezTo>
                    <a:pt x="326" y="55"/>
                    <a:pt x="326" y="55"/>
                    <a:pt x="326" y="55"/>
                  </a:cubicBezTo>
                  <a:cubicBezTo>
                    <a:pt x="328" y="55"/>
                    <a:pt x="329" y="53"/>
                    <a:pt x="330" y="52"/>
                  </a:cubicBezTo>
                  <a:cubicBezTo>
                    <a:pt x="330" y="52"/>
                    <a:pt x="327" y="53"/>
                    <a:pt x="326" y="51"/>
                  </a:cubicBezTo>
                  <a:cubicBezTo>
                    <a:pt x="325" y="52"/>
                    <a:pt x="325" y="52"/>
                    <a:pt x="325" y="52"/>
                  </a:cubicBezTo>
                  <a:cubicBezTo>
                    <a:pt x="326" y="53"/>
                    <a:pt x="326" y="53"/>
                    <a:pt x="327" y="53"/>
                  </a:cubicBezTo>
                  <a:cubicBezTo>
                    <a:pt x="327" y="53"/>
                    <a:pt x="327" y="53"/>
                    <a:pt x="327" y="53"/>
                  </a:cubicBezTo>
                  <a:cubicBezTo>
                    <a:pt x="326" y="53"/>
                    <a:pt x="325" y="52"/>
                    <a:pt x="324" y="52"/>
                  </a:cubicBezTo>
                  <a:cubicBezTo>
                    <a:pt x="323" y="54"/>
                    <a:pt x="322" y="52"/>
                    <a:pt x="320" y="53"/>
                  </a:cubicBezTo>
                  <a:cubicBezTo>
                    <a:pt x="321" y="51"/>
                    <a:pt x="324" y="53"/>
                    <a:pt x="325" y="51"/>
                  </a:cubicBezTo>
                  <a:cubicBezTo>
                    <a:pt x="322" y="51"/>
                    <a:pt x="318" y="52"/>
                    <a:pt x="314" y="52"/>
                  </a:cubicBezTo>
                  <a:cubicBezTo>
                    <a:pt x="314" y="52"/>
                    <a:pt x="313" y="53"/>
                    <a:pt x="313" y="53"/>
                  </a:cubicBezTo>
                  <a:cubicBezTo>
                    <a:pt x="312" y="51"/>
                    <a:pt x="311" y="53"/>
                    <a:pt x="311" y="52"/>
                  </a:cubicBezTo>
                  <a:cubicBezTo>
                    <a:pt x="311" y="52"/>
                    <a:pt x="311" y="52"/>
                    <a:pt x="311" y="52"/>
                  </a:cubicBezTo>
                  <a:cubicBezTo>
                    <a:pt x="312" y="52"/>
                    <a:pt x="313" y="50"/>
                    <a:pt x="314" y="52"/>
                  </a:cubicBezTo>
                  <a:cubicBezTo>
                    <a:pt x="318" y="49"/>
                    <a:pt x="328" y="52"/>
                    <a:pt x="333" y="48"/>
                  </a:cubicBezTo>
                  <a:cubicBezTo>
                    <a:pt x="332" y="49"/>
                    <a:pt x="333" y="49"/>
                    <a:pt x="333" y="49"/>
                  </a:cubicBezTo>
                  <a:cubicBezTo>
                    <a:pt x="343" y="48"/>
                    <a:pt x="343" y="48"/>
                    <a:pt x="343" y="48"/>
                  </a:cubicBezTo>
                  <a:cubicBezTo>
                    <a:pt x="343" y="47"/>
                    <a:pt x="343" y="47"/>
                    <a:pt x="343" y="47"/>
                  </a:cubicBezTo>
                  <a:cubicBezTo>
                    <a:pt x="344" y="47"/>
                    <a:pt x="344" y="47"/>
                    <a:pt x="344" y="47"/>
                  </a:cubicBezTo>
                  <a:cubicBezTo>
                    <a:pt x="344" y="48"/>
                    <a:pt x="344" y="48"/>
                    <a:pt x="344" y="48"/>
                  </a:cubicBezTo>
                  <a:cubicBezTo>
                    <a:pt x="346" y="47"/>
                    <a:pt x="350" y="48"/>
                    <a:pt x="352" y="47"/>
                  </a:cubicBezTo>
                  <a:cubicBezTo>
                    <a:pt x="352" y="46"/>
                    <a:pt x="352" y="46"/>
                    <a:pt x="352" y="46"/>
                  </a:cubicBezTo>
                  <a:cubicBezTo>
                    <a:pt x="352" y="46"/>
                    <a:pt x="352" y="46"/>
                    <a:pt x="352" y="46"/>
                  </a:cubicBezTo>
                  <a:cubicBezTo>
                    <a:pt x="352" y="46"/>
                    <a:pt x="352" y="46"/>
                    <a:pt x="352" y="46"/>
                  </a:cubicBezTo>
                  <a:cubicBezTo>
                    <a:pt x="355" y="47"/>
                    <a:pt x="358" y="46"/>
                    <a:pt x="360" y="46"/>
                  </a:cubicBezTo>
                  <a:cubicBezTo>
                    <a:pt x="360" y="45"/>
                    <a:pt x="360" y="45"/>
                    <a:pt x="361" y="45"/>
                  </a:cubicBezTo>
                  <a:cubicBezTo>
                    <a:pt x="361" y="45"/>
                    <a:pt x="361" y="45"/>
                    <a:pt x="361" y="45"/>
                  </a:cubicBezTo>
                  <a:cubicBezTo>
                    <a:pt x="362" y="45"/>
                    <a:pt x="361" y="45"/>
                    <a:pt x="361" y="46"/>
                  </a:cubicBezTo>
                  <a:cubicBezTo>
                    <a:pt x="362" y="46"/>
                    <a:pt x="364" y="45"/>
                    <a:pt x="365" y="45"/>
                  </a:cubicBezTo>
                  <a:cubicBezTo>
                    <a:pt x="365" y="45"/>
                    <a:pt x="365" y="45"/>
                    <a:pt x="365" y="45"/>
                  </a:cubicBezTo>
                  <a:cubicBezTo>
                    <a:pt x="370" y="45"/>
                    <a:pt x="375" y="42"/>
                    <a:pt x="380" y="43"/>
                  </a:cubicBezTo>
                  <a:cubicBezTo>
                    <a:pt x="380" y="43"/>
                    <a:pt x="379" y="43"/>
                    <a:pt x="379" y="44"/>
                  </a:cubicBezTo>
                  <a:cubicBezTo>
                    <a:pt x="381" y="45"/>
                    <a:pt x="380" y="43"/>
                    <a:pt x="381" y="43"/>
                  </a:cubicBezTo>
                  <a:cubicBezTo>
                    <a:pt x="381" y="42"/>
                    <a:pt x="381" y="42"/>
                    <a:pt x="381" y="42"/>
                  </a:cubicBezTo>
                  <a:cubicBezTo>
                    <a:pt x="380" y="42"/>
                    <a:pt x="384" y="42"/>
                    <a:pt x="384" y="41"/>
                  </a:cubicBezTo>
                  <a:cubicBezTo>
                    <a:pt x="383" y="40"/>
                    <a:pt x="383" y="40"/>
                    <a:pt x="383" y="40"/>
                  </a:cubicBezTo>
                  <a:cubicBezTo>
                    <a:pt x="384" y="41"/>
                    <a:pt x="385" y="38"/>
                    <a:pt x="386" y="40"/>
                  </a:cubicBezTo>
                  <a:cubicBezTo>
                    <a:pt x="387" y="41"/>
                    <a:pt x="387" y="39"/>
                    <a:pt x="387" y="39"/>
                  </a:cubicBezTo>
                  <a:cubicBezTo>
                    <a:pt x="387" y="40"/>
                    <a:pt x="389" y="40"/>
                    <a:pt x="390" y="40"/>
                  </a:cubicBezTo>
                  <a:cubicBezTo>
                    <a:pt x="391" y="39"/>
                    <a:pt x="391" y="39"/>
                    <a:pt x="391" y="39"/>
                  </a:cubicBezTo>
                  <a:cubicBezTo>
                    <a:pt x="390" y="39"/>
                    <a:pt x="390" y="39"/>
                    <a:pt x="390" y="39"/>
                  </a:cubicBezTo>
                  <a:cubicBezTo>
                    <a:pt x="390" y="39"/>
                    <a:pt x="390" y="39"/>
                    <a:pt x="389" y="39"/>
                  </a:cubicBezTo>
                  <a:cubicBezTo>
                    <a:pt x="390" y="38"/>
                    <a:pt x="390" y="38"/>
                    <a:pt x="390" y="38"/>
                  </a:cubicBezTo>
                  <a:cubicBezTo>
                    <a:pt x="387" y="39"/>
                    <a:pt x="386" y="37"/>
                    <a:pt x="383" y="39"/>
                  </a:cubicBezTo>
                  <a:cubicBezTo>
                    <a:pt x="382" y="38"/>
                    <a:pt x="382" y="38"/>
                    <a:pt x="382" y="38"/>
                  </a:cubicBezTo>
                  <a:cubicBezTo>
                    <a:pt x="378" y="39"/>
                    <a:pt x="375" y="39"/>
                    <a:pt x="372" y="40"/>
                  </a:cubicBezTo>
                  <a:cubicBezTo>
                    <a:pt x="371" y="40"/>
                    <a:pt x="371" y="40"/>
                    <a:pt x="370" y="40"/>
                  </a:cubicBezTo>
                  <a:cubicBezTo>
                    <a:pt x="370" y="40"/>
                    <a:pt x="370" y="40"/>
                    <a:pt x="370" y="40"/>
                  </a:cubicBezTo>
                  <a:cubicBezTo>
                    <a:pt x="362" y="41"/>
                    <a:pt x="350" y="42"/>
                    <a:pt x="341" y="43"/>
                  </a:cubicBezTo>
                  <a:cubicBezTo>
                    <a:pt x="341" y="42"/>
                    <a:pt x="341" y="42"/>
                    <a:pt x="341" y="42"/>
                  </a:cubicBezTo>
                  <a:cubicBezTo>
                    <a:pt x="343" y="41"/>
                    <a:pt x="345" y="42"/>
                    <a:pt x="346" y="40"/>
                  </a:cubicBezTo>
                  <a:cubicBezTo>
                    <a:pt x="345" y="42"/>
                    <a:pt x="342" y="38"/>
                    <a:pt x="341" y="41"/>
                  </a:cubicBezTo>
                  <a:cubicBezTo>
                    <a:pt x="340" y="41"/>
                    <a:pt x="340" y="41"/>
                    <a:pt x="340" y="41"/>
                  </a:cubicBezTo>
                  <a:cubicBezTo>
                    <a:pt x="340" y="41"/>
                    <a:pt x="340" y="41"/>
                    <a:pt x="340" y="41"/>
                  </a:cubicBezTo>
                  <a:cubicBezTo>
                    <a:pt x="339" y="41"/>
                    <a:pt x="338" y="41"/>
                    <a:pt x="336" y="42"/>
                  </a:cubicBezTo>
                  <a:cubicBezTo>
                    <a:pt x="336" y="41"/>
                    <a:pt x="336" y="41"/>
                    <a:pt x="336" y="41"/>
                  </a:cubicBezTo>
                  <a:cubicBezTo>
                    <a:pt x="337" y="42"/>
                    <a:pt x="338" y="41"/>
                    <a:pt x="339" y="40"/>
                  </a:cubicBezTo>
                  <a:cubicBezTo>
                    <a:pt x="338" y="40"/>
                    <a:pt x="337" y="40"/>
                    <a:pt x="336" y="40"/>
                  </a:cubicBezTo>
                  <a:cubicBezTo>
                    <a:pt x="336" y="41"/>
                    <a:pt x="335" y="41"/>
                    <a:pt x="335" y="42"/>
                  </a:cubicBezTo>
                  <a:cubicBezTo>
                    <a:pt x="335" y="40"/>
                    <a:pt x="334" y="42"/>
                    <a:pt x="333" y="42"/>
                  </a:cubicBezTo>
                  <a:cubicBezTo>
                    <a:pt x="332" y="41"/>
                    <a:pt x="332" y="41"/>
                    <a:pt x="332" y="41"/>
                  </a:cubicBezTo>
                  <a:cubicBezTo>
                    <a:pt x="331" y="42"/>
                    <a:pt x="330" y="41"/>
                    <a:pt x="331" y="42"/>
                  </a:cubicBezTo>
                  <a:cubicBezTo>
                    <a:pt x="331" y="43"/>
                    <a:pt x="331" y="43"/>
                    <a:pt x="331" y="43"/>
                  </a:cubicBezTo>
                  <a:cubicBezTo>
                    <a:pt x="328" y="43"/>
                    <a:pt x="328" y="43"/>
                    <a:pt x="328" y="43"/>
                  </a:cubicBezTo>
                  <a:cubicBezTo>
                    <a:pt x="328" y="42"/>
                    <a:pt x="331" y="43"/>
                    <a:pt x="330" y="42"/>
                  </a:cubicBezTo>
                  <a:cubicBezTo>
                    <a:pt x="325" y="43"/>
                    <a:pt x="323" y="42"/>
                    <a:pt x="319" y="44"/>
                  </a:cubicBezTo>
                  <a:cubicBezTo>
                    <a:pt x="317" y="42"/>
                    <a:pt x="314" y="44"/>
                    <a:pt x="314" y="44"/>
                  </a:cubicBezTo>
                  <a:cubicBezTo>
                    <a:pt x="314" y="43"/>
                    <a:pt x="316" y="43"/>
                    <a:pt x="316" y="42"/>
                  </a:cubicBezTo>
                  <a:cubicBezTo>
                    <a:pt x="315" y="41"/>
                    <a:pt x="314" y="42"/>
                    <a:pt x="314" y="42"/>
                  </a:cubicBezTo>
                  <a:cubicBezTo>
                    <a:pt x="313" y="42"/>
                    <a:pt x="312" y="43"/>
                    <a:pt x="311" y="44"/>
                  </a:cubicBezTo>
                  <a:cubicBezTo>
                    <a:pt x="311" y="45"/>
                    <a:pt x="311" y="45"/>
                    <a:pt x="311" y="45"/>
                  </a:cubicBezTo>
                  <a:cubicBezTo>
                    <a:pt x="309" y="44"/>
                    <a:pt x="309" y="46"/>
                    <a:pt x="308" y="46"/>
                  </a:cubicBezTo>
                  <a:cubicBezTo>
                    <a:pt x="308" y="45"/>
                    <a:pt x="308" y="45"/>
                    <a:pt x="308" y="45"/>
                  </a:cubicBezTo>
                  <a:cubicBezTo>
                    <a:pt x="309" y="45"/>
                    <a:pt x="308" y="44"/>
                    <a:pt x="308" y="43"/>
                  </a:cubicBezTo>
                  <a:cubicBezTo>
                    <a:pt x="307" y="44"/>
                    <a:pt x="307" y="44"/>
                    <a:pt x="306" y="45"/>
                  </a:cubicBezTo>
                  <a:cubicBezTo>
                    <a:pt x="306" y="44"/>
                    <a:pt x="306" y="44"/>
                    <a:pt x="306" y="44"/>
                  </a:cubicBezTo>
                  <a:cubicBezTo>
                    <a:pt x="306" y="44"/>
                    <a:pt x="305" y="44"/>
                    <a:pt x="305" y="45"/>
                  </a:cubicBezTo>
                  <a:cubicBezTo>
                    <a:pt x="305" y="45"/>
                    <a:pt x="305" y="45"/>
                    <a:pt x="306" y="45"/>
                  </a:cubicBezTo>
                  <a:cubicBezTo>
                    <a:pt x="305" y="45"/>
                    <a:pt x="305" y="45"/>
                    <a:pt x="305" y="45"/>
                  </a:cubicBezTo>
                  <a:cubicBezTo>
                    <a:pt x="305" y="46"/>
                    <a:pt x="304" y="46"/>
                    <a:pt x="303" y="46"/>
                  </a:cubicBezTo>
                  <a:cubicBezTo>
                    <a:pt x="303" y="44"/>
                    <a:pt x="302" y="46"/>
                    <a:pt x="301" y="46"/>
                  </a:cubicBezTo>
                  <a:cubicBezTo>
                    <a:pt x="301" y="46"/>
                    <a:pt x="301" y="46"/>
                    <a:pt x="301" y="46"/>
                  </a:cubicBezTo>
                  <a:cubicBezTo>
                    <a:pt x="299" y="46"/>
                    <a:pt x="296" y="46"/>
                    <a:pt x="295" y="47"/>
                  </a:cubicBezTo>
                  <a:cubicBezTo>
                    <a:pt x="296" y="48"/>
                    <a:pt x="297" y="47"/>
                    <a:pt x="298" y="47"/>
                  </a:cubicBezTo>
                  <a:cubicBezTo>
                    <a:pt x="294" y="48"/>
                    <a:pt x="294" y="48"/>
                    <a:pt x="294" y="48"/>
                  </a:cubicBezTo>
                  <a:cubicBezTo>
                    <a:pt x="294" y="48"/>
                    <a:pt x="294" y="48"/>
                    <a:pt x="294" y="48"/>
                  </a:cubicBezTo>
                  <a:cubicBezTo>
                    <a:pt x="292" y="48"/>
                    <a:pt x="289" y="47"/>
                    <a:pt x="288" y="49"/>
                  </a:cubicBezTo>
                  <a:cubicBezTo>
                    <a:pt x="290" y="49"/>
                    <a:pt x="290" y="49"/>
                    <a:pt x="290" y="49"/>
                  </a:cubicBezTo>
                  <a:cubicBezTo>
                    <a:pt x="289" y="49"/>
                    <a:pt x="289" y="49"/>
                    <a:pt x="289" y="49"/>
                  </a:cubicBezTo>
                  <a:cubicBezTo>
                    <a:pt x="290" y="50"/>
                    <a:pt x="290" y="49"/>
                    <a:pt x="291" y="49"/>
                  </a:cubicBezTo>
                  <a:cubicBezTo>
                    <a:pt x="291" y="49"/>
                    <a:pt x="291" y="49"/>
                    <a:pt x="291" y="49"/>
                  </a:cubicBezTo>
                  <a:cubicBezTo>
                    <a:pt x="292" y="48"/>
                    <a:pt x="292" y="48"/>
                    <a:pt x="292" y="48"/>
                  </a:cubicBezTo>
                  <a:cubicBezTo>
                    <a:pt x="292" y="49"/>
                    <a:pt x="292" y="49"/>
                    <a:pt x="293" y="49"/>
                  </a:cubicBezTo>
                  <a:cubicBezTo>
                    <a:pt x="293" y="49"/>
                    <a:pt x="293" y="49"/>
                    <a:pt x="293" y="49"/>
                  </a:cubicBezTo>
                  <a:cubicBezTo>
                    <a:pt x="292" y="51"/>
                    <a:pt x="289" y="50"/>
                    <a:pt x="287" y="51"/>
                  </a:cubicBezTo>
                  <a:cubicBezTo>
                    <a:pt x="288" y="50"/>
                    <a:pt x="287" y="50"/>
                    <a:pt x="286" y="50"/>
                  </a:cubicBezTo>
                  <a:cubicBezTo>
                    <a:pt x="286" y="51"/>
                    <a:pt x="285" y="50"/>
                    <a:pt x="285" y="51"/>
                  </a:cubicBezTo>
                  <a:cubicBezTo>
                    <a:pt x="285" y="52"/>
                    <a:pt x="286" y="52"/>
                    <a:pt x="286" y="52"/>
                  </a:cubicBezTo>
                  <a:cubicBezTo>
                    <a:pt x="285" y="52"/>
                    <a:pt x="285" y="52"/>
                    <a:pt x="285" y="52"/>
                  </a:cubicBezTo>
                  <a:cubicBezTo>
                    <a:pt x="285" y="52"/>
                    <a:pt x="284" y="51"/>
                    <a:pt x="284" y="51"/>
                  </a:cubicBezTo>
                  <a:cubicBezTo>
                    <a:pt x="283" y="52"/>
                    <a:pt x="283" y="52"/>
                    <a:pt x="283" y="52"/>
                  </a:cubicBezTo>
                  <a:cubicBezTo>
                    <a:pt x="283" y="51"/>
                    <a:pt x="282" y="51"/>
                    <a:pt x="282" y="51"/>
                  </a:cubicBezTo>
                  <a:cubicBezTo>
                    <a:pt x="281" y="53"/>
                    <a:pt x="278" y="51"/>
                    <a:pt x="277" y="53"/>
                  </a:cubicBezTo>
                  <a:cubicBezTo>
                    <a:pt x="277" y="54"/>
                    <a:pt x="278" y="53"/>
                    <a:pt x="279" y="53"/>
                  </a:cubicBezTo>
                  <a:cubicBezTo>
                    <a:pt x="279" y="54"/>
                    <a:pt x="279" y="54"/>
                    <a:pt x="279" y="54"/>
                  </a:cubicBezTo>
                  <a:cubicBezTo>
                    <a:pt x="282" y="54"/>
                    <a:pt x="287" y="54"/>
                    <a:pt x="291" y="54"/>
                  </a:cubicBezTo>
                  <a:cubicBezTo>
                    <a:pt x="288" y="57"/>
                    <a:pt x="285" y="53"/>
                    <a:pt x="282" y="55"/>
                  </a:cubicBezTo>
                  <a:cubicBezTo>
                    <a:pt x="284" y="57"/>
                    <a:pt x="289" y="55"/>
                    <a:pt x="291" y="55"/>
                  </a:cubicBezTo>
                  <a:cubicBezTo>
                    <a:pt x="292" y="56"/>
                    <a:pt x="292" y="56"/>
                    <a:pt x="292" y="56"/>
                  </a:cubicBezTo>
                  <a:cubicBezTo>
                    <a:pt x="290" y="57"/>
                    <a:pt x="287" y="56"/>
                    <a:pt x="286" y="57"/>
                  </a:cubicBezTo>
                  <a:cubicBezTo>
                    <a:pt x="289" y="58"/>
                    <a:pt x="292" y="57"/>
                    <a:pt x="294" y="55"/>
                  </a:cubicBezTo>
                  <a:cubicBezTo>
                    <a:pt x="295" y="55"/>
                    <a:pt x="296" y="56"/>
                    <a:pt x="296" y="55"/>
                  </a:cubicBezTo>
                  <a:cubicBezTo>
                    <a:pt x="296" y="57"/>
                    <a:pt x="295" y="57"/>
                    <a:pt x="294" y="58"/>
                  </a:cubicBezTo>
                  <a:cubicBezTo>
                    <a:pt x="292" y="57"/>
                    <a:pt x="292" y="57"/>
                    <a:pt x="292" y="57"/>
                  </a:cubicBezTo>
                  <a:cubicBezTo>
                    <a:pt x="290" y="59"/>
                    <a:pt x="285" y="56"/>
                    <a:pt x="283" y="59"/>
                  </a:cubicBezTo>
                  <a:cubicBezTo>
                    <a:pt x="282" y="58"/>
                    <a:pt x="281" y="60"/>
                    <a:pt x="280" y="60"/>
                  </a:cubicBezTo>
                  <a:cubicBezTo>
                    <a:pt x="281" y="61"/>
                    <a:pt x="281" y="60"/>
                    <a:pt x="282" y="60"/>
                  </a:cubicBezTo>
                  <a:cubicBezTo>
                    <a:pt x="281" y="61"/>
                    <a:pt x="281" y="61"/>
                    <a:pt x="281" y="61"/>
                  </a:cubicBezTo>
                  <a:cubicBezTo>
                    <a:pt x="286" y="60"/>
                    <a:pt x="293" y="59"/>
                    <a:pt x="299" y="57"/>
                  </a:cubicBezTo>
                  <a:cubicBezTo>
                    <a:pt x="298" y="59"/>
                    <a:pt x="295" y="59"/>
                    <a:pt x="293" y="60"/>
                  </a:cubicBezTo>
                  <a:cubicBezTo>
                    <a:pt x="294" y="60"/>
                    <a:pt x="294" y="60"/>
                    <a:pt x="294" y="60"/>
                  </a:cubicBezTo>
                  <a:cubicBezTo>
                    <a:pt x="293" y="60"/>
                    <a:pt x="293" y="60"/>
                    <a:pt x="293" y="60"/>
                  </a:cubicBezTo>
                  <a:cubicBezTo>
                    <a:pt x="291" y="62"/>
                    <a:pt x="291" y="62"/>
                    <a:pt x="291" y="62"/>
                  </a:cubicBezTo>
                  <a:cubicBezTo>
                    <a:pt x="290" y="61"/>
                    <a:pt x="290" y="61"/>
                    <a:pt x="290" y="61"/>
                  </a:cubicBezTo>
                  <a:cubicBezTo>
                    <a:pt x="291" y="64"/>
                    <a:pt x="287" y="63"/>
                    <a:pt x="285" y="64"/>
                  </a:cubicBezTo>
                  <a:cubicBezTo>
                    <a:pt x="286" y="65"/>
                    <a:pt x="286" y="65"/>
                    <a:pt x="286" y="65"/>
                  </a:cubicBezTo>
                  <a:cubicBezTo>
                    <a:pt x="285" y="65"/>
                    <a:pt x="285" y="65"/>
                    <a:pt x="285" y="65"/>
                  </a:cubicBezTo>
                  <a:cubicBezTo>
                    <a:pt x="285" y="64"/>
                    <a:pt x="285" y="64"/>
                    <a:pt x="285" y="64"/>
                  </a:cubicBezTo>
                  <a:cubicBezTo>
                    <a:pt x="283" y="64"/>
                    <a:pt x="281" y="64"/>
                    <a:pt x="279" y="65"/>
                  </a:cubicBezTo>
                  <a:cubicBezTo>
                    <a:pt x="281" y="65"/>
                    <a:pt x="281" y="65"/>
                    <a:pt x="281" y="65"/>
                  </a:cubicBezTo>
                  <a:cubicBezTo>
                    <a:pt x="279" y="67"/>
                    <a:pt x="274" y="66"/>
                    <a:pt x="273" y="68"/>
                  </a:cubicBezTo>
                  <a:cubicBezTo>
                    <a:pt x="276" y="70"/>
                    <a:pt x="278" y="66"/>
                    <a:pt x="282" y="67"/>
                  </a:cubicBezTo>
                  <a:cubicBezTo>
                    <a:pt x="282" y="67"/>
                    <a:pt x="282" y="67"/>
                    <a:pt x="281" y="67"/>
                  </a:cubicBezTo>
                  <a:cubicBezTo>
                    <a:pt x="282" y="68"/>
                    <a:pt x="282" y="69"/>
                    <a:pt x="283" y="69"/>
                  </a:cubicBezTo>
                  <a:cubicBezTo>
                    <a:pt x="284" y="68"/>
                    <a:pt x="284" y="68"/>
                    <a:pt x="284" y="68"/>
                  </a:cubicBezTo>
                  <a:cubicBezTo>
                    <a:pt x="283" y="69"/>
                    <a:pt x="283" y="69"/>
                    <a:pt x="283" y="69"/>
                  </a:cubicBezTo>
                  <a:cubicBezTo>
                    <a:pt x="284" y="70"/>
                    <a:pt x="285" y="70"/>
                    <a:pt x="286" y="70"/>
                  </a:cubicBezTo>
                  <a:cubicBezTo>
                    <a:pt x="287" y="71"/>
                    <a:pt x="291" y="69"/>
                    <a:pt x="292" y="71"/>
                  </a:cubicBezTo>
                  <a:cubicBezTo>
                    <a:pt x="293" y="71"/>
                    <a:pt x="296" y="69"/>
                    <a:pt x="297" y="71"/>
                  </a:cubicBezTo>
                  <a:cubicBezTo>
                    <a:pt x="302" y="70"/>
                    <a:pt x="307" y="70"/>
                    <a:pt x="311" y="72"/>
                  </a:cubicBezTo>
                  <a:cubicBezTo>
                    <a:pt x="316" y="73"/>
                    <a:pt x="322" y="71"/>
                    <a:pt x="328" y="72"/>
                  </a:cubicBezTo>
                  <a:cubicBezTo>
                    <a:pt x="330" y="72"/>
                    <a:pt x="329" y="71"/>
                    <a:pt x="329" y="70"/>
                  </a:cubicBezTo>
                  <a:cubicBezTo>
                    <a:pt x="330" y="71"/>
                    <a:pt x="330" y="71"/>
                    <a:pt x="330" y="71"/>
                  </a:cubicBezTo>
                  <a:cubicBezTo>
                    <a:pt x="329" y="72"/>
                    <a:pt x="329" y="72"/>
                    <a:pt x="329" y="72"/>
                  </a:cubicBezTo>
                  <a:cubicBezTo>
                    <a:pt x="330" y="72"/>
                    <a:pt x="331" y="72"/>
                    <a:pt x="332" y="72"/>
                  </a:cubicBezTo>
                  <a:cubicBezTo>
                    <a:pt x="332" y="72"/>
                    <a:pt x="332" y="71"/>
                    <a:pt x="332" y="71"/>
                  </a:cubicBezTo>
                  <a:cubicBezTo>
                    <a:pt x="334" y="72"/>
                    <a:pt x="337" y="71"/>
                    <a:pt x="339" y="70"/>
                  </a:cubicBezTo>
                  <a:cubicBezTo>
                    <a:pt x="335" y="70"/>
                    <a:pt x="335" y="70"/>
                    <a:pt x="335" y="70"/>
                  </a:cubicBezTo>
                  <a:cubicBezTo>
                    <a:pt x="338" y="68"/>
                    <a:pt x="343" y="67"/>
                    <a:pt x="347" y="67"/>
                  </a:cubicBezTo>
                  <a:cubicBezTo>
                    <a:pt x="345" y="69"/>
                    <a:pt x="341" y="66"/>
                    <a:pt x="341" y="70"/>
                  </a:cubicBezTo>
                  <a:cubicBezTo>
                    <a:pt x="339" y="70"/>
                    <a:pt x="338" y="71"/>
                    <a:pt x="337" y="72"/>
                  </a:cubicBezTo>
                  <a:cubicBezTo>
                    <a:pt x="339" y="75"/>
                    <a:pt x="343" y="72"/>
                    <a:pt x="345" y="72"/>
                  </a:cubicBezTo>
                  <a:cubicBezTo>
                    <a:pt x="345" y="72"/>
                    <a:pt x="345" y="73"/>
                    <a:pt x="345" y="74"/>
                  </a:cubicBezTo>
                  <a:cubicBezTo>
                    <a:pt x="346" y="74"/>
                    <a:pt x="347" y="75"/>
                    <a:pt x="348" y="74"/>
                  </a:cubicBezTo>
                  <a:cubicBezTo>
                    <a:pt x="352" y="75"/>
                    <a:pt x="358" y="75"/>
                    <a:pt x="363" y="76"/>
                  </a:cubicBezTo>
                  <a:cubicBezTo>
                    <a:pt x="367" y="77"/>
                    <a:pt x="371" y="77"/>
                    <a:pt x="374" y="77"/>
                  </a:cubicBezTo>
                  <a:cubicBezTo>
                    <a:pt x="376" y="78"/>
                    <a:pt x="376" y="78"/>
                    <a:pt x="378" y="79"/>
                  </a:cubicBezTo>
                  <a:cubicBezTo>
                    <a:pt x="383" y="79"/>
                    <a:pt x="388" y="80"/>
                    <a:pt x="394" y="81"/>
                  </a:cubicBezTo>
                  <a:cubicBezTo>
                    <a:pt x="394" y="81"/>
                    <a:pt x="394" y="81"/>
                    <a:pt x="394" y="81"/>
                  </a:cubicBezTo>
                  <a:cubicBezTo>
                    <a:pt x="394" y="80"/>
                    <a:pt x="393" y="80"/>
                    <a:pt x="393" y="80"/>
                  </a:cubicBezTo>
                  <a:cubicBezTo>
                    <a:pt x="396" y="80"/>
                    <a:pt x="401" y="82"/>
                    <a:pt x="405" y="82"/>
                  </a:cubicBezTo>
                  <a:cubicBezTo>
                    <a:pt x="405" y="82"/>
                    <a:pt x="405" y="81"/>
                    <a:pt x="406" y="81"/>
                  </a:cubicBezTo>
                  <a:cubicBezTo>
                    <a:pt x="406" y="81"/>
                    <a:pt x="406" y="81"/>
                    <a:pt x="406" y="81"/>
                  </a:cubicBezTo>
                  <a:cubicBezTo>
                    <a:pt x="406" y="82"/>
                    <a:pt x="406" y="82"/>
                    <a:pt x="406" y="82"/>
                  </a:cubicBezTo>
                  <a:cubicBezTo>
                    <a:pt x="412" y="84"/>
                    <a:pt x="412" y="84"/>
                    <a:pt x="412" y="84"/>
                  </a:cubicBezTo>
                  <a:cubicBezTo>
                    <a:pt x="412" y="83"/>
                    <a:pt x="412" y="83"/>
                    <a:pt x="412" y="83"/>
                  </a:cubicBezTo>
                  <a:cubicBezTo>
                    <a:pt x="412" y="83"/>
                    <a:pt x="413" y="83"/>
                    <a:pt x="413" y="83"/>
                  </a:cubicBezTo>
                  <a:cubicBezTo>
                    <a:pt x="412" y="84"/>
                    <a:pt x="412" y="84"/>
                    <a:pt x="412" y="84"/>
                  </a:cubicBezTo>
                  <a:cubicBezTo>
                    <a:pt x="414" y="85"/>
                    <a:pt x="416" y="84"/>
                    <a:pt x="417" y="85"/>
                  </a:cubicBezTo>
                  <a:cubicBezTo>
                    <a:pt x="417" y="84"/>
                    <a:pt x="417" y="84"/>
                    <a:pt x="417" y="84"/>
                  </a:cubicBezTo>
                  <a:cubicBezTo>
                    <a:pt x="418" y="86"/>
                    <a:pt x="421" y="86"/>
                    <a:pt x="423" y="87"/>
                  </a:cubicBezTo>
                  <a:cubicBezTo>
                    <a:pt x="420" y="86"/>
                    <a:pt x="415" y="85"/>
                    <a:pt x="411"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1" name="Rectangle 15"/>
            <p:cNvSpPr>
              <a:spLocks noChangeArrowheads="1"/>
            </p:cNvSpPr>
            <p:nvPr/>
          </p:nvSpPr>
          <p:spPr bwMode="auto">
            <a:xfrm>
              <a:off x="6650" y="1171"/>
              <a:ext cx="16"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2" name="Freeform 16"/>
            <p:cNvSpPr/>
            <p:nvPr/>
          </p:nvSpPr>
          <p:spPr bwMode="auto">
            <a:xfrm>
              <a:off x="6635" y="1263"/>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3" name="Freeform 17"/>
            <p:cNvSpPr/>
            <p:nvPr/>
          </p:nvSpPr>
          <p:spPr bwMode="auto">
            <a:xfrm>
              <a:off x="6605" y="1370"/>
              <a:ext cx="45" cy="0"/>
            </a:xfrm>
            <a:custGeom>
              <a:avLst/>
              <a:gdLst>
                <a:gd name="T0" fmla="*/ 0 w 45"/>
                <a:gd name="T1" fmla="*/ 45 w 45"/>
                <a:gd name="T2" fmla="*/ 15 w 45"/>
                <a:gd name="T3" fmla="*/ 0 w 45"/>
              </a:gdLst>
              <a:ahLst/>
              <a:cxnLst>
                <a:cxn ang="0">
                  <a:pos x="T0" y="0"/>
                </a:cxn>
                <a:cxn ang="0">
                  <a:pos x="T1" y="0"/>
                </a:cxn>
                <a:cxn ang="0">
                  <a:pos x="T2" y="0"/>
                </a:cxn>
                <a:cxn ang="0">
                  <a:pos x="T3" y="0"/>
                </a:cxn>
              </a:cxnLst>
              <a:rect l="0" t="0" r="r" b="b"/>
              <a:pathLst>
                <a:path w="45">
                  <a:moveTo>
                    <a:pt x="0" y="0"/>
                  </a:moveTo>
                  <a:lnTo>
                    <a:pt x="45" y="0"/>
                  </a:lnTo>
                  <a:lnTo>
                    <a:pt x="1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4" name="Freeform 18"/>
            <p:cNvSpPr/>
            <p:nvPr/>
          </p:nvSpPr>
          <p:spPr bwMode="auto">
            <a:xfrm>
              <a:off x="6696" y="2076"/>
              <a:ext cx="30" cy="31"/>
            </a:xfrm>
            <a:custGeom>
              <a:avLst/>
              <a:gdLst>
                <a:gd name="T0" fmla="*/ 0 w 2"/>
                <a:gd name="T1" fmla="*/ 1 h 2"/>
                <a:gd name="T2" fmla="*/ 2 w 2"/>
                <a:gd name="T3" fmla="*/ 1 h 2"/>
                <a:gd name="T4" fmla="*/ 0 w 2"/>
                <a:gd name="T5" fmla="*/ 1 h 2"/>
              </a:gdLst>
              <a:ahLst/>
              <a:cxnLst>
                <a:cxn ang="0">
                  <a:pos x="T0" y="T1"/>
                </a:cxn>
                <a:cxn ang="0">
                  <a:pos x="T2" y="T3"/>
                </a:cxn>
                <a:cxn ang="0">
                  <a:pos x="T4" y="T5"/>
                </a:cxn>
              </a:cxnLst>
              <a:rect l="0" t="0" r="r" b="b"/>
              <a:pathLst>
                <a:path w="2" h="2">
                  <a:moveTo>
                    <a:pt x="0" y="1"/>
                  </a:moveTo>
                  <a:cubicBezTo>
                    <a:pt x="0" y="0"/>
                    <a:pt x="2" y="1"/>
                    <a:pt x="2" y="1"/>
                  </a:cubicBezTo>
                  <a:cubicBezTo>
                    <a:pt x="2" y="2"/>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5" name="Freeform 19"/>
            <p:cNvSpPr/>
            <p:nvPr/>
          </p:nvSpPr>
          <p:spPr bwMode="auto">
            <a:xfrm>
              <a:off x="6559" y="1263"/>
              <a:ext cx="61" cy="46"/>
            </a:xfrm>
            <a:custGeom>
              <a:avLst/>
              <a:gdLst>
                <a:gd name="T0" fmla="*/ 0 w 4"/>
                <a:gd name="T1" fmla="*/ 3 h 3"/>
                <a:gd name="T2" fmla="*/ 2 w 4"/>
                <a:gd name="T3" fmla="*/ 1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2"/>
                    <a:pt x="2" y="2"/>
                    <a:pt x="2" y="1"/>
                  </a:cubicBezTo>
                  <a:cubicBezTo>
                    <a:pt x="4" y="0"/>
                    <a:pt x="4" y="0"/>
                    <a:pt x="4" y="0"/>
                  </a:cubicBezTo>
                  <a:cubicBezTo>
                    <a:pt x="3" y="0"/>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6" name="Freeform 20"/>
            <p:cNvSpPr/>
            <p:nvPr/>
          </p:nvSpPr>
          <p:spPr bwMode="auto">
            <a:xfrm>
              <a:off x="6590" y="1247"/>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7" name="Freeform 21"/>
            <p:cNvSpPr/>
            <p:nvPr/>
          </p:nvSpPr>
          <p:spPr bwMode="auto">
            <a:xfrm>
              <a:off x="6650" y="2061"/>
              <a:ext cx="16" cy="30"/>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8" name="Freeform 22"/>
            <p:cNvSpPr/>
            <p:nvPr/>
          </p:nvSpPr>
          <p:spPr bwMode="auto">
            <a:xfrm>
              <a:off x="6544" y="124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9" name="Rectangle 23"/>
            <p:cNvSpPr>
              <a:spLocks noChangeArrowheads="1"/>
            </p:cNvSpPr>
            <p:nvPr/>
          </p:nvSpPr>
          <p:spPr bwMode="auto">
            <a:xfrm>
              <a:off x="6544" y="1370"/>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30" name="Freeform 24"/>
            <p:cNvSpPr/>
            <p:nvPr/>
          </p:nvSpPr>
          <p:spPr bwMode="auto">
            <a:xfrm>
              <a:off x="6468" y="1048"/>
              <a:ext cx="30" cy="15"/>
            </a:xfrm>
            <a:custGeom>
              <a:avLst/>
              <a:gdLst>
                <a:gd name="T0" fmla="*/ 0 w 2"/>
                <a:gd name="T1" fmla="*/ 1 h 1"/>
                <a:gd name="T2" fmla="*/ 1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1" y="0"/>
                  </a:cubicBezTo>
                  <a:cubicBezTo>
                    <a:pt x="2" y="0"/>
                    <a:pt x="2" y="0"/>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1" name="Freeform 25"/>
            <p:cNvSpPr/>
            <p:nvPr/>
          </p:nvSpPr>
          <p:spPr bwMode="auto">
            <a:xfrm>
              <a:off x="6483" y="1278"/>
              <a:ext cx="31" cy="31"/>
            </a:xfrm>
            <a:custGeom>
              <a:avLst/>
              <a:gdLst>
                <a:gd name="T0" fmla="*/ 1 w 2"/>
                <a:gd name="T1" fmla="*/ 2 h 2"/>
                <a:gd name="T2" fmla="*/ 1 w 2"/>
                <a:gd name="T3" fmla="*/ 1 h 2"/>
                <a:gd name="T4" fmla="*/ 2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0" y="2"/>
                    <a:pt x="2" y="1"/>
                    <a:pt x="1" y="1"/>
                  </a:cubicBezTo>
                  <a:cubicBezTo>
                    <a:pt x="2" y="0"/>
                    <a:pt x="2" y="0"/>
                    <a:pt x="2"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2" name="Freeform 26"/>
            <p:cNvSpPr/>
            <p:nvPr/>
          </p:nvSpPr>
          <p:spPr bwMode="auto">
            <a:xfrm>
              <a:off x="6377" y="1386"/>
              <a:ext cx="121" cy="46"/>
            </a:xfrm>
            <a:custGeom>
              <a:avLst/>
              <a:gdLst>
                <a:gd name="T0" fmla="*/ 0 w 8"/>
                <a:gd name="T1" fmla="*/ 3 h 3"/>
                <a:gd name="T2" fmla="*/ 2 w 8"/>
                <a:gd name="T3" fmla="*/ 1 h 3"/>
                <a:gd name="T4" fmla="*/ 4 w 8"/>
                <a:gd name="T5" fmla="*/ 2 h 3"/>
                <a:gd name="T6" fmla="*/ 7 w 8"/>
                <a:gd name="T7" fmla="*/ 0 h 3"/>
                <a:gd name="T8" fmla="*/ 5 w 8"/>
                <a:gd name="T9" fmla="*/ 2 h 3"/>
                <a:gd name="T10" fmla="*/ 8 w 8"/>
                <a:gd name="T11" fmla="*/ 2 h 3"/>
                <a:gd name="T12" fmla="*/ 0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0" y="3"/>
                  </a:moveTo>
                  <a:cubicBezTo>
                    <a:pt x="1" y="2"/>
                    <a:pt x="2" y="2"/>
                    <a:pt x="2" y="1"/>
                  </a:cubicBezTo>
                  <a:cubicBezTo>
                    <a:pt x="2" y="1"/>
                    <a:pt x="3" y="2"/>
                    <a:pt x="4" y="2"/>
                  </a:cubicBezTo>
                  <a:cubicBezTo>
                    <a:pt x="4" y="1"/>
                    <a:pt x="6" y="1"/>
                    <a:pt x="7" y="0"/>
                  </a:cubicBezTo>
                  <a:cubicBezTo>
                    <a:pt x="6" y="1"/>
                    <a:pt x="5" y="1"/>
                    <a:pt x="5" y="2"/>
                  </a:cubicBezTo>
                  <a:cubicBezTo>
                    <a:pt x="8" y="2"/>
                    <a:pt x="8" y="2"/>
                    <a:pt x="8" y="2"/>
                  </a:cubicBez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3" name="Freeform 27"/>
            <p:cNvSpPr/>
            <p:nvPr/>
          </p:nvSpPr>
          <p:spPr bwMode="auto">
            <a:xfrm>
              <a:off x="6514" y="2045"/>
              <a:ext cx="60" cy="0"/>
            </a:xfrm>
            <a:custGeom>
              <a:avLst/>
              <a:gdLst>
                <a:gd name="T0" fmla="*/ 60 w 60"/>
                <a:gd name="T1" fmla="*/ 0 w 60"/>
                <a:gd name="T2" fmla="*/ 60 w 60"/>
              </a:gdLst>
              <a:ahLst/>
              <a:cxnLst>
                <a:cxn ang="0">
                  <a:pos x="T0" y="0"/>
                </a:cxn>
                <a:cxn ang="0">
                  <a:pos x="T1" y="0"/>
                </a:cxn>
                <a:cxn ang="0">
                  <a:pos x="T2" y="0"/>
                </a:cxn>
              </a:cxnLst>
              <a:rect l="0" t="0" r="r" b="b"/>
              <a:pathLst>
                <a:path w="60">
                  <a:moveTo>
                    <a:pt x="60" y="0"/>
                  </a:moveTo>
                  <a:lnTo>
                    <a:pt x="0" y="0"/>
                  </a:lnTo>
                  <a:lnTo>
                    <a:pt x="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4" name="Freeform 28"/>
            <p:cNvSpPr/>
            <p:nvPr/>
          </p:nvSpPr>
          <p:spPr bwMode="auto">
            <a:xfrm>
              <a:off x="6346" y="1278"/>
              <a:ext cx="122" cy="77"/>
            </a:xfrm>
            <a:custGeom>
              <a:avLst/>
              <a:gdLst>
                <a:gd name="T0" fmla="*/ 8 w 8"/>
                <a:gd name="T1" fmla="*/ 2 h 5"/>
                <a:gd name="T2" fmla="*/ 8 w 8"/>
                <a:gd name="T3" fmla="*/ 3 h 5"/>
                <a:gd name="T4" fmla="*/ 8 w 8"/>
                <a:gd name="T5" fmla="*/ 2 h 5"/>
                <a:gd name="T6" fmla="*/ 5 w 8"/>
                <a:gd name="T7" fmla="*/ 3 h 5"/>
                <a:gd name="T8" fmla="*/ 7 w 8"/>
                <a:gd name="T9" fmla="*/ 4 h 5"/>
                <a:gd name="T10" fmla="*/ 4 w 8"/>
                <a:gd name="T11" fmla="*/ 5 h 5"/>
                <a:gd name="T12" fmla="*/ 4 w 8"/>
                <a:gd name="T13" fmla="*/ 4 h 5"/>
                <a:gd name="T14" fmla="*/ 0 w 8"/>
                <a:gd name="T15" fmla="*/ 5 h 5"/>
                <a:gd name="T16" fmla="*/ 2 w 8"/>
                <a:gd name="T17" fmla="*/ 3 h 5"/>
                <a:gd name="T18" fmla="*/ 3 w 8"/>
                <a:gd name="T19" fmla="*/ 5 h 5"/>
                <a:gd name="T20" fmla="*/ 5 w 8"/>
                <a:gd name="T21" fmla="*/ 2 h 5"/>
                <a:gd name="T22" fmla="*/ 5 w 8"/>
                <a:gd name="T23" fmla="*/ 3 h 5"/>
                <a:gd name="T24" fmla="*/ 8 w 8"/>
                <a:gd name="T25" fmla="*/ 2 h 5"/>
                <a:gd name="T26" fmla="*/ 8 w 8"/>
                <a:gd name="T27" fmla="*/ 3 h 5"/>
                <a:gd name="T28" fmla="*/ 8 w 8"/>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5">
                  <a:moveTo>
                    <a:pt x="8" y="2"/>
                  </a:moveTo>
                  <a:cubicBezTo>
                    <a:pt x="8" y="3"/>
                    <a:pt x="8" y="3"/>
                    <a:pt x="8" y="3"/>
                  </a:cubicBezTo>
                  <a:cubicBezTo>
                    <a:pt x="8" y="2"/>
                    <a:pt x="8" y="2"/>
                    <a:pt x="8" y="2"/>
                  </a:cubicBezTo>
                  <a:cubicBezTo>
                    <a:pt x="7" y="1"/>
                    <a:pt x="6" y="3"/>
                    <a:pt x="5" y="3"/>
                  </a:cubicBezTo>
                  <a:cubicBezTo>
                    <a:pt x="5" y="4"/>
                    <a:pt x="7" y="4"/>
                    <a:pt x="7" y="4"/>
                  </a:cubicBezTo>
                  <a:cubicBezTo>
                    <a:pt x="6" y="4"/>
                    <a:pt x="5" y="4"/>
                    <a:pt x="4" y="5"/>
                  </a:cubicBezTo>
                  <a:cubicBezTo>
                    <a:pt x="4" y="4"/>
                    <a:pt x="4" y="4"/>
                    <a:pt x="4" y="4"/>
                  </a:cubicBezTo>
                  <a:cubicBezTo>
                    <a:pt x="3" y="5"/>
                    <a:pt x="2" y="4"/>
                    <a:pt x="0" y="5"/>
                  </a:cubicBezTo>
                  <a:cubicBezTo>
                    <a:pt x="1" y="3"/>
                    <a:pt x="2" y="5"/>
                    <a:pt x="2" y="3"/>
                  </a:cubicBezTo>
                  <a:cubicBezTo>
                    <a:pt x="3" y="5"/>
                    <a:pt x="3" y="5"/>
                    <a:pt x="3" y="5"/>
                  </a:cubicBezTo>
                  <a:cubicBezTo>
                    <a:pt x="4" y="4"/>
                    <a:pt x="5" y="3"/>
                    <a:pt x="5" y="2"/>
                  </a:cubicBezTo>
                  <a:cubicBezTo>
                    <a:pt x="5" y="3"/>
                    <a:pt x="5" y="3"/>
                    <a:pt x="5" y="3"/>
                  </a:cubicBezTo>
                  <a:cubicBezTo>
                    <a:pt x="6" y="0"/>
                    <a:pt x="7" y="3"/>
                    <a:pt x="8" y="2"/>
                  </a:cubicBezTo>
                  <a:cubicBezTo>
                    <a:pt x="8" y="3"/>
                    <a:pt x="8" y="3"/>
                    <a:pt x="8" y="3"/>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5" name="Freeform 29"/>
            <p:cNvSpPr/>
            <p:nvPr/>
          </p:nvSpPr>
          <p:spPr bwMode="auto">
            <a:xfrm>
              <a:off x="6407" y="1094"/>
              <a:ext cx="31" cy="15"/>
            </a:xfrm>
            <a:custGeom>
              <a:avLst/>
              <a:gdLst>
                <a:gd name="T0" fmla="*/ 0 w 31"/>
                <a:gd name="T1" fmla="*/ 15 h 15"/>
                <a:gd name="T2" fmla="*/ 31 w 31"/>
                <a:gd name="T3" fmla="*/ 0 h 15"/>
                <a:gd name="T4" fmla="*/ 31 w 31"/>
                <a:gd name="T5" fmla="*/ 15 h 15"/>
                <a:gd name="T6" fmla="*/ 0 w 31"/>
                <a:gd name="T7" fmla="*/ 15 h 15"/>
              </a:gdLst>
              <a:ahLst/>
              <a:cxnLst>
                <a:cxn ang="0">
                  <a:pos x="T0" y="T1"/>
                </a:cxn>
                <a:cxn ang="0">
                  <a:pos x="T2" y="T3"/>
                </a:cxn>
                <a:cxn ang="0">
                  <a:pos x="T4" y="T5"/>
                </a:cxn>
                <a:cxn ang="0">
                  <a:pos x="T6" y="T7"/>
                </a:cxn>
              </a:cxnLst>
              <a:rect l="0" t="0" r="r" b="b"/>
              <a:pathLst>
                <a:path w="31" h="15">
                  <a:moveTo>
                    <a:pt x="0" y="15"/>
                  </a:moveTo>
                  <a:lnTo>
                    <a:pt x="31" y="0"/>
                  </a:lnTo>
                  <a:lnTo>
                    <a:pt x="31"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6" name="Freeform 30"/>
            <p:cNvSpPr/>
            <p:nvPr/>
          </p:nvSpPr>
          <p:spPr bwMode="auto">
            <a:xfrm>
              <a:off x="6407" y="1063"/>
              <a:ext cx="15" cy="16"/>
            </a:xfrm>
            <a:custGeom>
              <a:avLst/>
              <a:gdLst>
                <a:gd name="T0" fmla="*/ 1 w 1"/>
                <a:gd name="T1" fmla="*/ 1 h 1"/>
                <a:gd name="T2" fmla="*/ 0 w 1"/>
                <a:gd name="T3" fmla="*/ 1 h 1"/>
                <a:gd name="T4" fmla="*/ 0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1"/>
                    <a:pt x="0" y="1"/>
                    <a:pt x="0" y="1"/>
                  </a:cubicBezTo>
                  <a:cubicBezTo>
                    <a:pt x="0" y="0"/>
                    <a:pt x="0" y="0"/>
                    <a:pt x="0" y="0"/>
                  </a:cubicBezTo>
                  <a:cubicBezTo>
                    <a:pt x="1" y="0"/>
                    <a:pt x="1" y="0"/>
                    <a:pt x="1"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7" name="Freeform 31"/>
            <p:cNvSpPr/>
            <p:nvPr/>
          </p:nvSpPr>
          <p:spPr bwMode="auto">
            <a:xfrm>
              <a:off x="6377" y="1616"/>
              <a:ext cx="91" cy="30"/>
            </a:xfrm>
            <a:custGeom>
              <a:avLst/>
              <a:gdLst>
                <a:gd name="T0" fmla="*/ 1 w 6"/>
                <a:gd name="T1" fmla="*/ 2 h 2"/>
                <a:gd name="T2" fmla="*/ 0 w 6"/>
                <a:gd name="T3" fmla="*/ 1 h 2"/>
                <a:gd name="T4" fmla="*/ 6 w 6"/>
                <a:gd name="T5" fmla="*/ 0 h 2"/>
                <a:gd name="T6" fmla="*/ 1 w 6"/>
                <a:gd name="T7" fmla="*/ 2 h 2"/>
              </a:gdLst>
              <a:ahLst/>
              <a:cxnLst>
                <a:cxn ang="0">
                  <a:pos x="T0" y="T1"/>
                </a:cxn>
                <a:cxn ang="0">
                  <a:pos x="T2" y="T3"/>
                </a:cxn>
                <a:cxn ang="0">
                  <a:pos x="T4" y="T5"/>
                </a:cxn>
                <a:cxn ang="0">
                  <a:pos x="T6" y="T7"/>
                </a:cxn>
              </a:cxnLst>
              <a:rect l="0" t="0" r="r" b="b"/>
              <a:pathLst>
                <a:path w="6" h="2">
                  <a:moveTo>
                    <a:pt x="1" y="2"/>
                  </a:moveTo>
                  <a:cubicBezTo>
                    <a:pt x="0" y="1"/>
                    <a:pt x="0" y="1"/>
                    <a:pt x="0" y="1"/>
                  </a:cubicBezTo>
                  <a:cubicBezTo>
                    <a:pt x="6" y="0"/>
                    <a:pt x="6" y="0"/>
                    <a:pt x="6" y="0"/>
                  </a:cubicBezTo>
                  <a:cubicBezTo>
                    <a:pt x="5" y="1"/>
                    <a:pt x="2"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8" name="Freeform 32"/>
            <p:cNvSpPr/>
            <p:nvPr/>
          </p:nvSpPr>
          <p:spPr bwMode="auto">
            <a:xfrm>
              <a:off x="6407" y="1263"/>
              <a:ext cx="15" cy="15"/>
            </a:xfrm>
            <a:custGeom>
              <a:avLst/>
              <a:gdLst>
                <a:gd name="T0" fmla="*/ 0 w 15"/>
                <a:gd name="T1" fmla="*/ 0 h 15"/>
                <a:gd name="T2" fmla="*/ 15 w 15"/>
                <a:gd name="T3" fmla="*/ 15 h 15"/>
                <a:gd name="T4" fmla="*/ 0 w 15"/>
                <a:gd name="T5" fmla="*/ 15 h 15"/>
                <a:gd name="T6" fmla="*/ 0 w 15"/>
                <a:gd name="T7" fmla="*/ 0 h 15"/>
              </a:gdLst>
              <a:ahLst/>
              <a:cxnLst>
                <a:cxn ang="0">
                  <a:pos x="T0" y="T1"/>
                </a:cxn>
                <a:cxn ang="0">
                  <a:pos x="T2" y="T3"/>
                </a:cxn>
                <a:cxn ang="0">
                  <a:pos x="T4" y="T5"/>
                </a:cxn>
                <a:cxn ang="0">
                  <a:pos x="T6" y="T7"/>
                </a:cxn>
              </a:cxnLst>
              <a:rect l="0" t="0" r="r" b="b"/>
              <a:pathLst>
                <a:path w="15" h="15">
                  <a:moveTo>
                    <a:pt x="0" y="0"/>
                  </a:moveTo>
                  <a:lnTo>
                    <a:pt x="15"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39" name="Freeform 33"/>
            <p:cNvSpPr/>
            <p:nvPr/>
          </p:nvSpPr>
          <p:spPr bwMode="auto">
            <a:xfrm>
              <a:off x="6468" y="2030"/>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0" name="Freeform 34"/>
            <p:cNvSpPr/>
            <p:nvPr/>
          </p:nvSpPr>
          <p:spPr bwMode="auto">
            <a:xfrm>
              <a:off x="6301" y="1109"/>
              <a:ext cx="61" cy="16"/>
            </a:xfrm>
            <a:custGeom>
              <a:avLst/>
              <a:gdLst>
                <a:gd name="T0" fmla="*/ 61 w 61"/>
                <a:gd name="T1" fmla="*/ 0 h 16"/>
                <a:gd name="T2" fmla="*/ 61 w 61"/>
                <a:gd name="T3" fmla="*/ 0 h 16"/>
                <a:gd name="T4" fmla="*/ 0 w 61"/>
                <a:gd name="T5" fmla="*/ 16 h 16"/>
                <a:gd name="T6" fmla="*/ 0 w 61"/>
                <a:gd name="T7" fmla="*/ 16 h 16"/>
                <a:gd name="T8" fmla="*/ 61 w 61"/>
                <a:gd name="T9" fmla="*/ 0 h 16"/>
              </a:gdLst>
              <a:ahLst/>
              <a:cxnLst>
                <a:cxn ang="0">
                  <a:pos x="T0" y="T1"/>
                </a:cxn>
                <a:cxn ang="0">
                  <a:pos x="T2" y="T3"/>
                </a:cxn>
                <a:cxn ang="0">
                  <a:pos x="T4" y="T5"/>
                </a:cxn>
                <a:cxn ang="0">
                  <a:pos x="T6" y="T7"/>
                </a:cxn>
                <a:cxn ang="0">
                  <a:pos x="T8" y="T9"/>
                </a:cxn>
              </a:cxnLst>
              <a:rect l="0" t="0" r="r" b="b"/>
              <a:pathLst>
                <a:path w="61" h="16">
                  <a:moveTo>
                    <a:pt x="61" y="0"/>
                  </a:moveTo>
                  <a:lnTo>
                    <a:pt x="61" y="0"/>
                  </a:lnTo>
                  <a:lnTo>
                    <a:pt x="0" y="16"/>
                  </a:lnTo>
                  <a:lnTo>
                    <a:pt x="0" y="16"/>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1" name="Freeform 35"/>
            <p:cNvSpPr/>
            <p:nvPr/>
          </p:nvSpPr>
          <p:spPr bwMode="auto">
            <a:xfrm>
              <a:off x="6179" y="1247"/>
              <a:ext cx="167" cy="46"/>
            </a:xfrm>
            <a:custGeom>
              <a:avLst/>
              <a:gdLst>
                <a:gd name="T0" fmla="*/ 5 w 11"/>
                <a:gd name="T1" fmla="*/ 3 h 3"/>
                <a:gd name="T2" fmla="*/ 0 w 11"/>
                <a:gd name="T3" fmla="*/ 3 h 3"/>
                <a:gd name="T4" fmla="*/ 3 w 11"/>
                <a:gd name="T5" fmla="*/ 1 h 3"/>
                <a:gd name="T6" fmla="*/ 2 w 11"/>
                <a:gd name="T7" fmla="*/ 2 h 3"/>
                <a:gd name="T8" fmla="*/ 5 w 11"/>
                <a:gd name="T9" fmla="*/ 2 h 3"/>
                <a:gd name="T10" fmla="*/ 7 w 11"/>
                <a:gd name="T11" fmla="*/ 1 h 3"/>
                <a:gd name="T12" fmla="*/ 11 w 11"/>
                <a:gd name="T13" fmla="*/ 1 h 3"/>
                <a:gd name="T14" fmla="*/ 5 w 1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
                  <a:moveTo>
                    <a:pt x="5" y="3"/>
                  </a:moveTo>
                  <a:cubicBezTo>
                    <a:pt x="4" y="1"/>
                    <a:pt x="2" y="3"/>
                    <a:pt x="0" y="3"/>
                  </a:cubicBezTo>
                  <a:cubicBezTo>
                    <a:pt x="2" y="3"/>
                    <a:pt x="1" y="0"/>
                    <a:pt x="3" y="1"/>
                  </a:cubicBezTo>
                  <a:cubicBezTo>
                    <a:pt x="3" y="1"/>
                    <a:pt x="3" y="1"/>
                    <a:pt x="2" y="2"/>
                  </a:cubicBezTo>
                  <a:cubicBezTo>
                    <a:pt x="3" y="2"/>
                    <a:pt x="4" y="2"/>
                    <a:pt x="5" y="2"/>
                  </a:cubicBezTo>
                  <a:cubicBezTo>
                    <a:pt x="4" y="1"/>
                    <a:pt x="7" y="3"/>
                    <a:pt x="7" y="1"/>
                  </a:cubicBezTo>
                  <a:cubicBezTo>
                    <a:pt x="8" y="1"/>
                    <a:pt x="10" y="1"/>
                    <a:pt x="11" y="1"/>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2" name="Freeform 36"/>
            <p:cNvSpPr/>
            <p:nvPr/>
          </p:nvSpPr>
          <p:spPr bwMode="auto">
            <a:xfrm>
              <a:off x="6301" y="1324"/>
              <a:ext cx="45" cy="31"/>
            </a:xfrm>
            <a:custGeom>
              <a:avLst/>
              <a:gdLst>
                <a:gd name="T0" fmla="*/ 1 w 3"/>
                <a:gd name="T1" fmla="*/ 2 h 2"/>
                <a:gd name="T2" fmla="*/ 0 w 3"/>
                <a:gd name="T3" fmla="*/ 1 h 2"/>
                <a:gd name="T4" fmla="*/ 3 w 3"/>
                <a:gd name="T5" fmla="*/ 1 h 2"/>
                <a:gd name="T6" fmla="*/ 1 w 3"/>
                <a:gd name="T7" fmla="*/ 2 h 2"/>
              </a:gdLst>
              <a:ahLst/>
              <a:cxnLst>
                <a:cxn ang="0">
                  <a:pos x="T0" y="T1"/>
                </a:cxn>
                <a:cxn ang="0">
                  <a:pos x="T2" y="T3"/>
                </a:cxn>
                <a:cxn ang="0">
                  <a:pos x="T4" y="T5"/>
                </a:cxn>
                <a:cxn ang="0">
                  <a:pos x="T6" y="T7"/>
                </a:cxn>
              </a:cxnLst>
              <a:rect l="0" t="0" r="r" b="b"/>
              <a:pathLst>
                <a:path w="3" h="2">
                  <a:moveTo>
                    <a:pt x="1" y="2"/>
                  </a:moveTo>
                  <a:cubicBezTo>
                    <a:pt x="0" y="1"/>
                    <a:pt x="0" y="1"/>
                    <a:pt x="0" y="1"/>
                  </a:cubicBezTo>
                  <a:cubicBezTo>
                    <a:pt x="1" y="1"/>
                    <a:pt x="3" y="0"/>
                    <a:pt x="3" y="1"/>
                  </a:cubicBezTo>
                  <a:cubicBezTo>
                    <a:pt x="3" y="2"/>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3" name="Freeform 37"/>
            <p:cNvSpPr/>
            <p:nvPr/>
          </p:nvSpPr>
          <p:spPr bwMode="auto">
            <a:xfrm>
              <a:off x="6392" y="2015"/>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4" name="Rectangle 38"/>
            <p:cNvSpPr>
              <a:spLocks noChangeArrowheads="1"/>
            </p:cNvSpPr>
            <p:nvPr/>
          </p:nvSpPr>
          <p:spPr bwMode="auto">
            <a:xfrm>
              <a:off x="6331" y="143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5" name="Freeform 39"/>
            <p:cNvSpPr/>
            <p:nvPr/>
          </p:nvSpPr>
          <p:spPr bwMode="auto">
            <a:xfrm>
              <a:off x="6240" y="1109"/>
              <a:ext cx="30" cy="16"/>
            </a:xfrm>
            <a:custGeom>
              <a:avLst/>
              <a:gdLst>
                <a:gd name="T0" fmla="*/ 30 w 30"/>
                <a:gd name="T1" fmla="*/ 0 h 16"/>
                <a:gd name="T2" fmla="*/ 30 w 30"/>
                <a:gd name="T3" fmla="*/ 16 h 16"/>
                <a:gd name="T4" fmla="*/ 0 w 30"/>
                <a:gd name="T5" fmla="*/ 16 h 16"/>
                <a:gd name="T6" fmla="*/ 0 w 30"/>
                <a:gd name="T7" fmla="*/ 16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16"/>
                  </a:lnTo>
                  <a:lnTo>
                    <a:pt x="0" y="16"/>
                  </a:ln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6" name="Rectangle 40"/>
            <p:cNvSpPr>
              <a:spLocks noChangeArrowheads="1"/>
            </p:cNvSpPr>
            <p:nvPr/>
          </p:nvSpPr>
          <p:spPr bwMode="auto">
            <a:xfrm>
              <a:off x="6270" y="1524"/>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47" name="Freeform 41"/>
            <p:cNvSpPr/>
            <p:nvPr/>
          </p:nvSpPr>
          <p:spPr bwMode="auto">
            <a:xfrm>
              <a:off x="6210" y="1524"/>
              <a:ext cx="45" cy="15"/>
            </a:xfrm>
            <a:custGeom>
              <a:avLst/>
              <a:gdLst>
                <a:gd name="T0" fmla="*/ 0 w 3"/>
                <a:gd name="T1" fmla="*/ 1 h 1"/>
                <a:gd name="T2" fmla="*/ 1 w 3"/>
                <a:gd name="T3" fmla="*/ 0 h 1"/>
                <a:gd name="T4" fmla="*/ 3 w 3"/>
                <a:gd name="T5" fmla="*/ 0 h 1"/>
                <a:gd name="T6" fmla="*/ 3 w 3"/>
                <a:gd name="T7" fmla="*/ 1 h 1"/>
                <a:gd name="T8" fmla="*/ 0 w 3"/>
                <a:gd name="T9" fmla="*/ 1 h 1"/>
              </a:gdLst>
              <a:ahLst/>
              <a:cxnLst>
                <a:cxn ang="0">
                  <a:pos x="T0" y="T1"/>
                </a:cxn>
                <a:cxn ang="0">
                  <a:pos x="T2" y="T3"/>
                </a:cxn>
                <a:cxn ang="0">
                  <a:pos x="T4" y="T5"/>
                </a:cxn>
                <a:cxn ang="0">
                  <a:pos x="T6" y="T7"/>
                </a:cxn>
                <a:cxn ang="0">
                  <a:pos x="T8" y="T9"/>
                </a:cxn>
              </a:cxnLst>
              <a:rect l="0" t="0" r="r" b="b"/>
              <a:pathLst>
                <a:path w="3" h="1">
                  <a:moveTo>
                    <a:pt x="0" y="1"/>
                  </a:moveTo>
                  <a:cubicBezTo>
                    <a:pt x="1" y="0"/>
                    <a:pt x="1" y="0"/>
                    <a:pt x="1" y="0"/>
                  </a:cubicBezTo>
                  <a:cubicBezTo>
                    <a:pt x="1" y="0"/>
                    <a:pt x="2" y="1"/>
                    <a:pt x="3" y="0"/>
                  </a:cubicBezTo>
                  <a:cubicBezTo>
                    <a:pt x="3" y="1"/>
                    <a:pt x="3" y="1"/>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8" name="Freeform 42"/>
            <p:cNvSpPr/>
            <p:nvPr/>
          </p:nvSpPr>
          <p:spPr bwMode="auto">
            <a:xfrm>
              <a:off x="6286" y="2122"/>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49" name="Freeform 43"/>
            <p:cNvSpPr/>
            <p:nvPr/>
          </p:nvSpPr>
          <p:spPr bwMode="auto">
            <a:xfrm>
              <a:off x="6286" y="2061"/>
              <a:ext cx="30" cy="15"/>
            </a:xfrm>
            <a:custGeom>
              <a:avLst/>
              <a:gdLst>
                <a:gd name="T0" fmla="*/ 0 w 2"/>
                <a:gd name="T1" fmla="*/ 1 h 1"/>
                <a:gd name="T2" fmla="*/ 2 w 2"/>
                <a:gd name="T3" fmla="*/ 1 h 1"/>
                <a:gd name="T4" fmla="*/ 0 w 2"/>
                <a:gd name="T5" fmla="*/ 1 h 1"/>
              </a:gdLst>
              <a:ahLst/>
              <a:cxnLst>
                <a:cxn ang="0">
                  <a:pos x="T0" y="T1"/>
                </a:cxn>
                <a:cxn ang="0">
                  <a:pos x="T2" y="T3"/>
                </a:cxn>
                <a:cxn ang="0">
                  <a:pos x="T4" y="T5"/>
                </a:cxn>
              </a:cxnLst>
              <a:rect l="0" t="0" r="r" b="b"/>
              <a:pathLst>
                <a:path w="2" h="1">
                  <a:moveTo>
                    <a:pt x="0" y="1"/>
                  </a:moveTo>
                  <a:cubicBezTo>
                    <a:pt x="0" y="0"/>
                    <a:pt x="1" y="1"/>
                    <a:pt x="2"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0" name="Rectangle 44"/>
            <p:cNvSpPr>
              <a:spLocks noChangeArrowheads="1"/>
            </p:cNvSpPr>
            <p:nvPr/>
          </p:nvSpPr>
          <p:spPr bwMode="auto">
            <a:xfrm>
              <a:off x="6195" y="1462"/>
              <a:ext cx="3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51" name="Freeform 45"/>
            <p:cNvSpPr/>
            <p:nvPr/>
          </p:nvSpPr>
          <p:spPr bwMode="auto">
            <a:xfrm>
              <a:off x="6270" y="2091"/>
              <a:ext cx="16"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2" name="Freeform 46"/>
            <p:cNvSpPr/>
            <p:nvPr/>
          </p:nvSpPr>
          <p:spPr bwMode="auto">
            <a:xfrm>
              <a:off x="6179" y="2138"/>
              <a:ext cx="107" cy="30"/>
            </a:xfrm>
            <a:custGeom>
              <a:avLst/>
              <a:gdLst>
                <a:gd name="T0" fmla="*/ 0 w 7"/>
                <a:gd name="T1" fmla="*/ 0 h 2"/>
                <a:gd name="T2" fmla="*/ 7 w 7"/>
                <a:gd name="T3" fmla="*/ 1 h 2"/>
                <a:gd name="T4" fmla="*/ 0 w 7"/>
                <a:gd name="T5" fmla="*/ 0 h 2"/>
              </a:gdLst>
              <a:ahLst/>
              <a:cxnLst>
                <a:cxn ang="0">
                  <a:pos x="T0" y="T1"/>
                </a:cxn>
                <a:cxn ang="0">
                  <a:pos x="T2" y="T3"/>
                </a:cxn>
                <a:cxn ang="0">
                  <a:pos x="T4" y="T5"/>
                </a:cxn>
              </a:cxnLst>
              <a:rect l="0" t="0" r="r" b="b"/>
              <a:pathLst>
                <a:path w="7" h="2">
                  <a:moveTo>
                    <a:pt x="0" y="0"/>
                  </a:moveTo>
                  <a:cubicBezTo>
                    <a:pt x="2" y="0"/>
                    <a:pt x="5" y="0"/>
                    <a:pt x="7" y="1"/>
                  </a:cubicBezTo>
                  <a:cubicBezTo>
                    <a:pt x="5" y="2"/>
                    <a:pt x="2"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3" name="Freeform 47"/>
            <p:cNvSpPr/>
            <p:nvPr/>
          </p:nvSpPr>
          <p:spPr bwMode="auto">
            <a:xfrm>
              <a:off x="6119" y="1278"/>
              <a:ext cx="45" cy="15"/>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0"/>
                    <a:pt x="3" y="0"/>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4" name="Freeform 48"/>
            <p:cNvSpPr/>
            <p:nvPr/>
          </p:nvSpPr>
          <p:spPr bwMode="auto">
            <a:xfrm>
              <a:off x="6088" y="1109"/>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5" name="Freeform 49"/>
            <p:cNvSpPr/>
            <p:nvPr/>
          </p:nvSpPr>
          <p:spPr bwMode="auto">
            <a:xfrm>
              <a:off x="6119" y="1370"/>
              <a:ext cx="30" cy="31"/>
            </a:xfrm>
            <a:custGeom>
              <a:avLst/>
              <a:gdLst>
                <a:gd name="T0" fmla="*/ 0 w 30"/>
                <a:gd name="T1" fmla="*/ 16 h 31"/>
                <a:gd name="T2" fmla="*/ 30 w 30"/>
                <a:gd name="T3" fmla="*/ 0 h 31"/>
                <a:gd name="T4" fmla="*/ 0 w 30"/>
                <a:gd name="T5" fmla="*/ 31 h 31"/>
                <a:gd name="T6" fmla="*/ 0 w 30"/>
                <a:gd name="T7" fmla="*/ 16 h 31"/>
              </a:gdLst>
              <a:ahLst/>
              <a:cxnLst>
                <a:cxn ang="0">
                  <a:pos x="T0" y="T1"/>
                </a:cxn>
                <a:cxn ang="0">
                  <a:pos x="T2" y="T3"/>
                </a:cxn>
                <a:cxn ang="0">
                  <a:pos x="T4" y="T5"/>
                </a:cxn>
                <a:cxn ang="0">
                  <a:pos x="T6" y="T7"/>
                </a:cxn>
              </a:cxnLst>
              <a:rect l="0" t="0" r="r" b="b"/>
              <a:pathLst>
                <a:path w="30" h="31">
                  <a:moveTo>
                    <a:pt x="0" y="16"/>
                  </a:moveTo>
                  <a:lnTo>
                    <a:pt x="30" y="0"/>
                  </a:lnTo>
                  <a:lnTo>
                    <a:pt x="0"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6" name="Freeform 50"/>
            <p:cNvSpPr/>
            <p:nvPr/>
          </p:nvSpPr>
          <p:spPr bwMode="auto">
            <a:xfrm>
              <a:off x="6134" y="1478"/>
              <a:ext cx="30" cy="15"/>
            </a:xfrm>
            <a:custGeom>
              <a:avLst/>
              <a:gdLst>
                <a:gd name="T0" fmla="*/ 30 w 30"/>
                <a:gd name="T1" fmla="*/ 0 h 15"/>
                <a:gd name="T2" fmla="*/ 30 w 30"/>
                <a:gd name="T3" fmla="*/ 0 h 15"/>
                <a:gd name="T4" fmla="*/ 0 w 30"/>
                <a:gd name="T5" fmla="*/ 15 h 15"/>
                <a:gd name="T6" fmla="*/ 0 w 30"/>
                <a:gd name="T7" fmla="*/ 0 h 15"/>
                <a:gd name="T8" fmla="*/ 30 w 30"/>
                <a:gd name="T9" fmla="*/ 0 h 15"/>
              </a:gdLst>
              <a:ahLst/>
              <a:cxnLst>
                <a:cxn ang="0">
                  <a:pos x="T0" y="T1"/>
                </a:cxn>
                <a:cxn ang="0">
                  <a:pos x="T2" y="T3"/>
                </a:cxn>
                <a:cxn ang="0">
                  <a:pos x="T4" y="T5"/>
                </a:cxn>
                <a:cxn ang="0">
                  <a:pos x="T6" y="T7"/>
                </a:cxn>
                <a:cxn ang="0">
                  <a:pos x="T8" y="T9"/>
                </a:cxn>
              </a:cxnLst>
              <a:rect l="0" t="0" r="r" b="b"/>
              <a:pathLst>
                <a:path w="30" h="15">
                  <a:moveTo>
                    <a:pt x="30" y="0"/>
                  </a:moveTo>
                  <a:lnTo>
                    <a:pt x="30" y="0"/>
                  </a:lnTo>
                  <a:lnTo>
                    <a:pt x="0" y="15"/>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7" name="Freeform 51"/>
            <p:cNvSpPr/>
            <p:nvPr/>
          </p:nvSpPr>
          <p:spPr bwMode="auto">
            <a:xfrm>
              <a:off x="6119" y="1631"/>
              <a:ext cx="60"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3" y="1"/>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8" name="Freeform 52"/>
            <p:cNvSpPr/>
            <p:nvPr/>
          </p:nvSpPr>
          <p:spPr bwMode="auto">
            <a:xfrm>
              <a:off x="6179" y="2076"/>
              <a:ext cx="46"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1" y="1"/>
                    <a:pt x="2" y="0"/>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59" name="Freeform 53"/>
            <p:cNvSpPr/>
            <p:nvPr/>
          </p:nvSpPr>
          <p:spPr bwMode="auto">
            <a:xfrm>
              <a:off x="6043" y="1109"/>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0" name="Freeform 54"/>
            <p:cNvSpPr/>
            <p:nvPr/>
          </p:nvSpPr>
          <p:spPr bwMode="auto">
            <a:xfrm>
              <a:off x="6103" y="1600"/>
              <a:ext cx="46" cy="16"/>
            </a:xfrm>
            <a:custGeom>
              <a:avLst/>
              <a:gdLst>
                <a:gd name="T0" fmla="*/ 31 w 46"/>
                <a:gd name="T1" fmla="*/ 0 h 16"/>
                <a:gd name="T2" fmla="*/ 46 w 46"/>
                <a:gd name="T3" fmla="*/ 16 h 16"/>
                <a:gd name="T4" fmla="*/ 0 w 46"/>
                <a:gd name="T5" fmla="*/ 16 h 16"/>
                <a:gd name="T6" fmla="*/ 0 w 46"/>
                <a:gd name="T7" fmla="*/ 16 h 16"/>
                <a:gd name="T8" fmla="*/ 31 w 46"/>
                <a:gd name="T9" fmla="*/ 0 h 16"/>
              </a:gdLst>
              <a:ahLst/>
              <a:cxnLst>
                <a:cxn ang="0">
                  <a:pos x="T0" y="T1"/>
                </a:cxn>
                <a:cxn ang="0">
                  <a:pos x="T2" y="T3"/>
                </a:cxn>
                <a:cxn ang="0">
                  <a:pos x="T4" y="T5"/>
                </a:cxn>
                <a:cxn ang="0">
                  <a:pos x="T6" y="T7"/>
                </a:cxn>
                <a:cxn ang="0">
                  <a:pos x="T8" y="T9"/>
                </a:cxn>
              </a:cxnLst>
              <a:rect l="0" t="0" r="r" b="b"/>
              <a:pathLst>
                <a:path w="46" h="16">
                  <a:moveTo>
                    <a:pt x="31" y="0"/>
                  </a:moveTo>
                  <a:lnTo>
                    <a:pt x="46" y="16"/>
                  </a:lnTo>
                  <a:lnTo>
                    <a:pt x="0" y="16"/>
                  </a:lnTo>
                  <a:lnTo>
                    <a:pt x="0" y="16"/>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1" name="Freeform 55"/>
            <p:cNvSpPr/>
            <p:nvPr/>
          </p:nvSpPr>
          <p:spPr bwMode="auto">
            <a:xfrm>
              <a:off x="6103" y="1923"/>
              <a:ext cx="61" cy="15"/>
            </a:xfrm>
            <a:custGeom>
              <a:avLst/>
              <a:gdLst>
                <a:gd name="T0" fmla="*/ 0 w 4"/>
                <a:gd name="T1" fmla="*/ 1 h 1"/>
                <a:gd name="T2" fmla="*/ 4 w 4"/>
                <a:gd name="T3" fmla="*/ 1 h 1"/>
                <a:gd name="T4" fmla="*/ 0 w 4"/>
                <a:gd name="T5" fmla="*/ 1 h 1"/>
              </a:gdLst>
              <a:ahLst/>
              <a:cxnLst>
                <a:cxn ang="0">
                  <a:pos x="T0" y="T1"/>
                </a:cxn>
                <a:cxn ang="0">
                  <a:pos x="T2" y="T3"/>
                </a:cxn>
                <a:cxn ang="0">
                  <a:pos x="T4" y="T5"/>
                </a:cxn>
              </a:cxnLst>
              <a:rect l="0" t="0" r="r" b="b"/>
              <a:pathLst>
                <a:path w="4" h="1">
                  <a:moveTo>
                    <a:pt x="0" y="1"/>
                  </a:moveTo>
                  <a:cubicBezTo>
                    <a:pt x="1" y="0"/>
                    <a:pt x="3" y="0"/>
                    <a:pt x="4"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2" name="Freeform 56"/>
            <p:cNvSpPr/>
            <p:nvPr/>
          </p:nvSpPr>
          <p:spPr bwMode="auto">
            <a:xfrm>
              <a:off x="6058" y="149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3" name="Freeform 57"/>
            <p:cNvSpPr/>
            <p:nvPr/>
          </p:nvSpPr>
          <p:spPr bwMode="auto">
            <a:xfrm>
              <a:off x="6043" y="1401"/>
              <a:ext cx="1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4" name="Freeform 58"/>
            <p:cNvSpPr/>
            <p:nvPr/>
          </p:nvSpPr>
          <p:spPr bwMode="auto">
            <a:xfrm>
              <a:off x="6027" y="1631"/>
              <a:ext cx="61" cy="31"/>
            </a:xfrm>
            <a:custGeom>
              <a:avLst/>
              <a:gdLst>
                <a:gd name="T0" fmla="*/ 0 w 4"/>
                <a:gd name="T1" fmla="*/ 2 h 2"/>
                <a:gd name="T2" fmla="*/ 0 w 4"/>
                <a:gd name="T3" fmla="*/ 1 h 2"/>
                <a:gd name="T4" fmla="*/ 4 w 4"/>
                <a:gd name="T5" fmla="*/ 0 h 2"/>
                <a:gd name="T6" fmla="*/ 0 w 4"/>
                <a:gd name="T7" fmla="*/ 2 h 2"/>
              </a:gdLst>
              <a:ahLst/>
              <a:cxnLst>
                <a:cxn ang="0">
                  <a:pos x="T0" y="T1"/>
                </a:cxn>
                <a:cxn ang="0">
                  <a:pos x="T2" y="T3"/>
                </a:cxn>
                <a:cxn ang="0">
                  <a:pos x="T4" y="T5"/>
                </a:cxn>
                <a:cxn ang="0">
                  <a:pos x="T6" y="T7"/>
                </a:cxn>
              </a:cxnLst>
              <a:rect l="0" t="0" r="r" b="b"/>
              <a:pathLst>
                <a:path w="4" h="2">
                  <a:moveTo>
                    <a:pt x="0" y="2"/>
                  </a:moveTo>
                  <a:cubicBezTo>
                    <a:pt x="0" y="1"/>
                    <a:pt x="0" y="1"/>
                    <a:pt x="0" y="1"/>
                  </a:cubicBezTo>
                  <a:cubicBezTo>
                    <a:pt x="4" y="0"/>
                    <a:pt x="4" y="0"/>
                    <a:pt x="4" y="0"/>
                  </a:cubicBezTo>
                  <a:cubicBezTo>
                    <a:pt x="4" y="2"/>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5" name="Freeform 59"/>
            <p:cNvSpPr/>
            <p:nvPr/>
          </p:nvSpPr>
          <p:spPr bwMode="auto">
            <a:xfrm>
              <a:off x="5769" y="1554"/>
              <a:ext cx="304" cy="123"/>
            </a:xfrm>
            <a:custGeom>
              <a:avLst/>
              <a:gdLst>
                <a:gd name="T0" fmla="*/ 19 w 20"/>
                <a:gd name="T1" fmla="*/ 1 h 8"/>
                <a:gd name="T2" fmla="*/ 20 w 20"/>
                <a:gd name="T3" fmla="*/ 2 h 8"/>
                <a:gd name="T4" fmla="*/ 14 w 20"/>
                <a:gd name="T5" fmla="*/ 4 h 8"/>
                <a:gd name="T6" fmla="*/ 7 w 20"/>
                <a:gd name="T7" fmla="*/ 5 h 8"/>
                <a:gd name="T8" fmla="*/ 0 w 20"/>
                <a:gd name="T9" fmla="*/ 8 h 8"/>
                <a:gd name="T10" fmla="*/ 18 w 20"/>
                <a:gd name="T11" fmla="*/ 2 h 8"/>
                <a:gd name="T12" fmla="*/ 20 w 20"/>
                <a:gd name="T13" fmla="*/ 0 h 8"/>
                <a:gd name="T14" fmla="*/ 19 w 20"/>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8">
                  <a:moveTo>
                    <a:pt x="19" y="1"/>
                  </a:moveTo>
                  <a:cubicBezTo>
                    <a:pt x="20" y="2"/>
                    <a:pt x="20" y="2"/>
                    <a:pt x="20" y="2"/>
                  </a:cubicBezTo>
                  <a:cubicBezTo>
                    <a:pt x="18" y="1"/>
                    <a:pt x="17" y="6"/>
                    <a:pt x="14" y="4"/>
                  </a:cubicBezTo>
                  <a:cubicBezTo>
                    <a:pt x="12" y="5"/>
                    <a:pt x="10" y="4"/>
                    <a:pt x="7" y="5"/>
                  </a:cubicBezTo>
                  <a:cubicBezTo>
                    <a:pt x="0" y="8"/>
                    <a:pt x="0" y="8"/>
                    <a:pt x="0" y="8"/>
                  </a:cubicBezTo>
                  <a:cubicBezTo>
                    <a:pt x="5" y="5"/>
                    <a:pt x="12" y="5"/>
                    <a:pt x="18" y="2"/>
                  </a:cubicBezTo>
                  <a:cubicBezTo>
                    <a:pt x="18" y="0"/>
                    <a:pt x="20" y="1"/>
                    <a:pt x="20" y="0"/>
                  </a:cubicBezTo>
                  <a:lnTo>
                    <a:pt x="1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6" name="Rectangle 60"/>
            <p:cNvSpPr>
              <a:spLocks noChangeArrowheads="1"/>
            </p:cNvSpPr>
            <p:nvPr/>
          </p:nvSpPr>
          <p:spPr bwMode="auto">
            <a:xfrm>
              <a:off x="6058" y="1723"/>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67" name="Freeform 61"/>
            <p:cNvSpPr/>
            <p:nvPr/>
          </p:nvSpPr>
          <p:spPr bwMode="auto">
            <a:xfrm>
              <a:off x="6027" y="1554"/>
              <a:ext cx="16" cy="31"/>
            </a:xfrm>
            <a:custGeom>
              <a:avLst/>
              <a:gdLst>
                <a:gd name="T0" fmla="*/ 0 w 1"/>
                <a:gd name="T1" fmla="*/ 2 h 2"/>
                <a:gd name="T2" fmla="*/ 0 w 1"/>
                <a:gd name="T3" fmla="*/ 0 h 2"/>
                <a:gd name="T4" fmla="*/ 1 w 1"/>
                <a:gd name="T5" fmla="*/ 2 h 2"/>
                <a:gd name="T6" fmla="*/ 0 w 1"/>
                <a:gd name="T7" fmla="*/ 2 h 2"/>
              </a:gdLst>
              <a:ahLst/>
              <a:cxnLst>
                <a:cxn ang="0">
                  <a:pos x="T0" y="T1"/>
                </a:cxn>
                <a:cxn ang="0">
                  <a:pos x="T2" y="T3"/>
                </a:cxn>
                <a:cxn ang="0">
                  <a:pos x="T4" y="T5"/>
                </a:cxn>
                <a:cxn ang="0">
                  <a:pos x="T6" y="T7"/>
                </a:cxn>
              </a:cxnLst>
              <a:rect l="0" t="0" r="r" b="b"/>
              <a:pathLst>
                <a:path w="1" h="2">
                  <a:moveTo>
                    <a:pt x="0" y="2"/>
                  </a:moveTo>
                  <a:cubicBezTo>
                    <a:pt x="0" y="0"/>
                    <a:pt x="0" y="0"/>
                    <a:pt x="0" y="0"/>
                  </a:cubicBezTo>
                  <a:cubicBezTo>
                    <a:pt x="0" y="1"/>
                    <a:pt x="1" y="1"/>
                    <a:pt x="1"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8" name="Freeform 62"/>
            <p:cNvSpPr/>
            <p:nvPr/>
          </p:nvSpPr>
          <p:spPr bwMode="auto">
            <a:xfrm>
              <a:off x="5982" y="1508"/>
              <a:ext cx="30" cy="16"/>
            </a:xfrm>
            <a:custGeom>
              <a:avLst/>
              <a:gdLst>
                <a:gd name="T0" fmla="*/ 30 w 30"/>
                <a:gd name="T1" fmla="*/ 0 h 16"/>
                <a:gd name="T2" fmla="*/ 30 w 30"/>
                <a:gd name="T3" fmla="*/ 0 h 16"/>
                <a:gd name="T4" fmla="*/ 15 w 30"/>
                <a:gd name="T5" fmla="*/ 16 h 16"/>
                <a:gd name="T6" fmla="*/ 0 w 30"/>
                <a:gd name="T7" fmla="*/ 0 h 16"/>
                <a:gd name="T8" fmla="*/ 30 w 30"/>
                <a:gd name="T9" fmla="*/ 0 h 16"/>
              </a:gdLst>
              <a:ahLst/>
              <a:cxnLst>
                <a:cxn ang="0">
                  <a:pos x="T0" y="T1"/>
                </a:cxn>
                <a:cxn ang="0">
                  <a:pos x="T2" y="T3"/>
                </a:cxn>
                <a:cxn ang="0">
                  <a:pos x="T4" y="T5"/>
                </a:cxn>
                <a:cxn ang="0">
                  <a:pos x="T6" y="T7"/>
                </a:cxn>
                <a:cxn ang="0">
                  <a:pos x="T8" y="T9"/>
                </a:cxn>
              </a:cxnLst>
              <a:rect l="0" t="0" r="r" b="b"/>
              <a:pathLst>
                <a:path w="30" h="16">
                  <a:moveTo>
                    <a:pt x="30" y="0"/>
                  </a:moveTo>
                  <a:lnTo>
                    <a:pt x="30" y="0"/>
                  </a:lnTo>
                  <a:lnTo>
                    <a:pt x="15" y="16"/>
                  </a:ln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69" name="Freeform 63"/>
            <p:cNvSpPr/>
            <p:nvPr/>
          </p:nvSpPr>
          <p:spPr bwMode="auto">
            <a:xfrm>
              <a:off x="5982" y="1723"/>
              <a:ext cx="61" cy="16"/>
            </a:xfrm>
            <a:custGeom>
              <a:avLst/>
              <a:gdLst>
                <a:gd name="T0" fmla="*/ 0 w 61"/>
                <a:gd name="T1" fmla="*/ 16 h 16"/>
                <a:gd name="T2" fmla="*/ 61 w 61"/>
                <a:gd name="T3" fmla="*/ 0 h 16"/>
                <a:gd name="T4" fmla="*/ 45 w 61"/>
                <a:gd name="T5" fmla="*/ 16 h 16"/>
                <a:gd name="T6" fmla="*/ 0 w 61"/>
                <a:gd name="T7" fmla="*/ 16 h 16"/>
              </a:gdLst>
              <a:ahLst/>
              <a:cxnLst>
                <a:cxn ang="0">
                  <a:pos x="T0" y="T1"/>
                </a:cxn>
                <a:cxn ang="0">
                  <a:pos x="T2" y="T3"/>
                </a:cxn>
                <a:cxn ang="0">
                  <a:pos x="T4" y="T5"/>
                </a:cxn>
                <a:cxn ang="0">
                  <a:pos x="T6" y="T7"/>
                </a:cxn>
              </a:cxnLst>
              <a:rect l="0" t="0" r="r" b="b"/>
              <a:pathLst>
                <a:path w="61" h="16">
                  <a:moveTo>
                    <a:pt x="0" y="16"/>
                  </a:moveTo>
                  <a:lnTo>
                    <a:pt x="61" y="0"/>
                  </a:lnTo>
                  <a:lnTo>
                    <a:pt x="4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0" name="Freeform 64"/>
            <p:cNvSpPr/>
            <p:nvPr/>
          </p:nvSpPr>
          <p:spPr bwMode="auto">
            <a:xfrm>
              <a:off x="5997" y="1662"/>
              <a:ext cx="30" cy="15"/>
            </a:xfrm>
            <a:custGeom>
              <a:avLst/>
              <a:gdLst>
                <a:gd name="T0" fmla="*/ 0 w 30"/>
                <a:gd name="T1" fmla="*/ 15 h 15"/>
                <a:gd name="T2" fmla="*/ 30 w 30"/>
                <a:gd name="T3" fmla="*/ 0 h 15"/>
                <a:gd name="T4" fmla="*/ 30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1" name="Freeform 65"/>
            <p:cNvSpPr/>
            <p:nvPr/>
          </p:nvSpPr>
          <p:spPr bwMode="auto">
            <a:xfrm>
              <a:off x="5951" y="1969"/>
              <a:ext cx="122" cy="30"/>
            </a:xfrm>
            <a:custGeom>
              <a:avLst/>
              <a:gdLst>
                <a:gd name="T0" fmla="*/ 6 w 8"/>
                <a:gd name="T1" fmla="*/ 2 h 2"/>
                <a:gd name="T2" fmla="*/ 0 w 8"/>
                <a:gd name="T3" fmla="*/ 1 h 2"/>
                <a:gd name="T4" fmla="*/ 6 w 8"/>
                <a:gd name="T5" fmla="*/ 1 h 2"/>
                <a:gd name="T6" fmla="*/ 5 w 8"/>
                <a:gd name="T7" fmla="*/ 2 h 2"/>
                <a:gd name="T8" fmla="*/ 8 w 8"/>
                <a:gd name="T9" fmla="*/ 2 h 2"/>
                <a:gd name="T10" fmla="*/ 6 w 8"/>
                <a:gd name="T11" fmla="*/ 2 h 2"/>
              </a:gdLst>
              <a:ahLst/>
              <a:cxnLst>
                <a:cxn ang="0">
                  <a:pos x="T0" y="T1"/>
                </a:cxn>
                <a:cxn ang="0">
                  <a:pos x="T2" y="T3"/>
                </a:cxn>
                <a:cxn ang="0">
                  <a:pos x="T4" y="T5"/>
                </a:cxn>
                <a:cxn ang="0">
                  <a:pos x="T6" y="T7"/>
                </a:cxn>
                <a:cxn ang="0">
                  <a:pos x="T8" y="T9"/>
                </a:cxn>
                <a:cxn ang="0">
                  <a:pos x="T10" y="T11"/>
                </a:cxn>
              </a:cxnLst>
              <a:rect l="0" t="0" r="r" b="b"/>
              <a:pathLst>
                <a:path w="8" h="2">
                  <a:moveTo>
                    <a:pt x="6" y="2"/>
                  </a:moveTo>
                  <a:cubicBezTo>
                    <a:pt x="5" y="2"/>
                    <a:pt x="2" y="1"/>
                    <a:pt x="0" y="1"/>
                  </a:cubicBezTo>
                  <a:cubicBezTo>
                    <a:pt x="2" y="0"/>
                    <a:pt x="5" y="2"/>
                    <a:pt x="6" y="1"/>
                  </a:cubicBezTo>
                  <a:cubicBezTo>
                    <a:pt x="5" y="1"/>
                    <a:pt x="5" y="1"/>
                    <a:pt x="5" y="2"/>
                  </a:cubicBezTo>
                  <a:cubicBezTo>
                    <a:pt x="8" y="2"/>
                    <a:pt x="8" y="2"/>
                    <a:pt x="8"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2" name="Freeform 66"/>
            <p:cNvSpPr/>
            <p:nvPr/>
          </p:nvSpPr>
          <p:spPr bwMode="auto">
            <a:xfrm>
              <a:off x="6027" y="2138"/>
              <a:ext cx="46" cy="0"/>
            </a:xfrm>
            <a:custGeom>
              <a:avLst/>
              <a:gdLst>
                <a:gd name="T0" fmla="*/ 46 w 46"/>
                <a:gd name="T1" fmla="*/ 0 w 46"/>
                <a:gd name="T2" fmla="*/ 46 w 46"/>
              </a:gdLst>
              <a:ahLst/>
              <a:cxnLst>
                <a:cxn ang="0">
                  <a:pos x="T0" y="0"/>
                </a:cxn>
                <a:cxn ang="0">
                  <a:pos x="T1" y="0"/>
                </a:cxn>
                <a:cxn ang="0">
                  <a:pos x="T2" y="0"/>
                </a:cxn>
              </a:cxnLst>
              <a:rect l="0" t="0" r="r" b="b"/>
              <a:pathLst>
                <a:path w="46">
                  <a:moveTo>
                    <a:pt x="46" y="0"/>
                  </a:move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3" name="Rectangle 67"/>
            <p:cNvSpPr>
              <a:spLocks noChangeArrowheads="1"/>
            </p:cNvSpPr>
            <p:nvPr/>
          </p:nvSpPr>
          <p:spPr bwMode="auto">
            <a:xfrm>
              <a:off x="6119" y="2675"/>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74" name="Freeform 68"/>
            <p:cNvSpPr/>
            <p:nvPr/>
          </p:nvSpPr>
          <p:spPr bwMode="auto">
            <a:xfrm>
              <a:off x="6027" y="2030"/>
              <a:ext cx="31" cy="15"/>
            </a:xfrm>
            <a:custGeom>
              <a:avLst/>
              <a:gdLst>
                <a:gd name="T0" fmla="*/ 1 w 2"/>
                <a:gd name="T1" fmla="*/ 1 h 1"/>
                <a:gd name="T2" fmla="*/ 1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1" y="1"/>
                  </a:cubicBezTo>
                  <a:cubicBezTo>
                    <a:pt x="0" y="0"/>
                    <a:pt x="0" y="0"/>
                    <a:pt x="0" y="0"/>
                  </a:cubicBezTo>
                  <a:cubicBezTo>
                    <a:pt x="1" y="0"/>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5" name="Freeform 69"/>
            <p:cNvSpPr/>
            <p:nvPr/>
          </p:nvSpPr>
          <p:spPr bwMode="auto">
            <a:xfrm>
              <a:off x="5921" y="1324"/>
              <a:ext cx="30" cy="16"/>
            </a:xfrm>
            <a:custGeom>
              <a:avLst/>
              <a:gdLst>
                <a:gd name="T0" fmla="*/ 30 w 30"/>
                <a:gd name="T1" fmla="*/ 0 h 16"/>
                <a:gd name="T2" fmla="*/ 0 w 30"/>
                <a:gd name="T3" fmla="*/ 16 h 16"/>
                <a:gd name="T4" fmla="*/ 30 w 30"/>
                <a:gd name="T5" fmla="*/ 0 h 16"/>
              </a:gdLst>
              <a:ahLst/>
              <a:cxnLst>
                <a:cxn ang="0">
                  <a:pos x="T0" y="T1"/>
                </a:cxn>
                <a:cxn ang="0">
                  <a:pos x="T2" y="T3"/>
                </a:cxn>
                <a:cxn ang="0">
                  <a:pos x="T4" y="T5"/>
                </a:cxn>
              </a:cxnLst>
              <a:rect l="0" t="0" r="r" b="b"/>
              <a:pathLst>
                <a:path w="30" h="16">
                  <a:moveTo>
                    <a:pt x="30" y="0"/>
                  </a:moveTo>
                  <a:lnTo>
                    <a:pt x="0" y="16"/>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6" name="Freeform 70"/>
            <p:cNvSpPr/>
            <p:nvPr/>
          </p:nvSpPr>
          <p:spPr bwMode="auto">
            <a:xfrm>
              <a:off x="5936" y="1677"/>
              <a:ext cx="61" cy="31"/>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0" y="0"/>
                    <a:pt x="2" y="1"/>
                    <a:pt x="4" y="0"/>
                  </a:cubicBezTo>
                  <a:cubicBezTo>
                    <a:pt x="3"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7" name="Freeform 71"/>
            <p:cNvSpPr/>
            <p:nvPr/>
          </p:nvSpPr>
          <p:spPr bwMode="auto">
            <a:xfrm>
              <a:off x="5982" y="2184"/>
              <a:ext cx="61" cy="15"/>
            </a:xfrm>
            <a:custGeom>
              <a:avLst/>
              <a:gdLst>
                <a:gd name="T0" fmla="*/ 61 w 61"/>
                <a:gd name="T1" fmla="*/ 0 h 15"/>
                <a:gd name="T2" fmla="*/ 61 w 61"/>
                <a:gd name="T3" fmla="*/ 0 h 15"/>
                <a:gd name="T4" fmla="*/ 0 w 61"/>
                <a:gd name="T5" fmla="*/ 15 h 15"/>
                <a:gd name="T6" fmla="*/ 0 w 61"/>
                <a:gd name="T7" fmla="*/ 15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8" name="Freeform 72"/>
            <p:cNvSpPr/>
            <p:nvPr/>
          </p:nvSpPr>
          <p:spPr bwMode="auto">
            <a:xfrm>
              <a:off x="6073" y="2659"/>
              <a:ext cx="30" cy="16"/>
            </a:xfrm>
            <a:custGeom>
              <a:avLst/>
              <a:gdLst>
                <a:gd name="T0" fmla="*/ 0 w 30"/>
                <a:gd name="T1" fmla="*/ 0 h 16"/>
                <a:gd name="T2" fmla="*/ 30 w 30"/>
                <a:gd name="T3" fmla="*/ 16 h 16"/>
                <a:gd name="T4" fmla="*/ 0 w 30"/>
                <a:gd name="T5" fmla="*/ 16 h 16"/>
                <a:gd name="T6" fmla="*/ 0 w 30"/>
                <a:gd name="T7" fmla="*/ 0 h 16"/>
              </a:gdLst>
              <a:ahLst/>
              <a:cxnLst>
                <a:cxn ang="0">
                  <a:pos x="T0" y="T1"/>
                </a:cxn>
                <a:cxn ang="0">
                  <a:pos x="T2" y="T3"/>
                </a:cxn>
                <a:cxn ang="0">
                  <a:pos x="T4" y="T5"/>
                </a:cxn>
                <a:cxn ang="0">
                  <a:pos x="T6" y="T7"/>
                </a:cxn>
              </a:cxnLst>
              <a:rect l="0" t="0" r="r" b="b"/>
              <a:pathLst>
                <a:path w="30" h="16">
                  <a:moveTo>
                    <a:pt x="0" y="0"/>
                  </a:moveTo>
                  <a:lnTo>
                    <a:pt x="30" y="16"/>
                  </a:lnTo>
                  <a:lnTo>
                    <a:pt x="0"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79" name="Freeform 73"/>
            <p:cNvSpPr/>
            <p:nvPr/>
          </p:nvSpPr>
          <p:spPr bwMode="auto">
            <a:xfrm>
              <a:off x="5875" y="1708"/>
              <a:ext cx="107" cy="61"/>
            </a:xfrm>
            <a:custGeom>
              <a:avLst/>
              <a:gdLst>
                <a:gd name="T0" fmla="*/ 3 w 7"/>
                <a:gd name="T1" fmla="*/ 3 h 4"/>
                <a:gd name="T2" fmla="*/ 0 w 7"/>
                <a:gd name="T3" fmla="*/ 4 h 4"/>
                <a:gd name="T4" fmla="*/ 3 w 7"/>
                <a:gd name="T5" fmla="*/ 3 h 4"/>
                <a:gd name="T6" fmla="*/ 2 w 7"/>
                <a:gd name="T7" fmla="*/ 3 h 4"/>
                <a:gd name="T8" fmla="*/ 2 w 7"/>
                <a:gd name="T9" fmla="*/ 2 h 4"/>
                <a:gd name="T10" fmla="*/ 1 w 7"/>
                <a:gd name="T11" fmla="*/ 2 h 4"/>
                <a:gd name="T12" fmla="*/ 7 w 7"/>
                <a:gd name="T13" fmla="*/ 2 h 4"/>
                <a:gd name="T14" fmla="*/ 4 w 7"/>
                <a:gd name="T15" fmla="*/ 4 h 4"/>
                <a:gd name="T16" fmla="*/ 3 w 7"/>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3" y="3"/>
                  </a:moveTo>
                  <a:cubicBezTo>
                    <a:pt x="3" y="4"/>
                    <a:pt x="1" y="4"/>
                    <a:pt x="0" y="4"/>
                  </a:cubicBezTo>
                  <a:cubicBezTo>
                    <a:pt x="3" y="3"/>
                    <a:pt x="3" y="3"/>
                    <a:pt x="3" y="3"/>
                  </a:cubicBezTo>
                  <a:cubicBezTo>
                    <a:pt x="2" y="3"/>
                    <a:pt x="2" y="3"/>
                    <a:pt x="2" y="3"/>
                  </a:cubicBezTo>
                  <a:cubicBezTo>
                    <a:pt x="2" y="2"/>
                    <a:pt x="2" y="2"/>
                    <a:pt x="2" y="2"/>
                  </a:cubicBezTo>
                  <a:cubicBezTo>
                    <a:pt x="2" y="2"/>
                    <a:pt x="2" y="2"/>
                    <a:pt x="1" y="2"/>
                  </a:cubicBezTo>
                  <a:cubicBezTo>
                    <a:pt x="2" y="0"/>
                    <a:pt x="4" y="2"/>
                    <a:pt x="7" y="2"/>
                  </a:cubicBezTo>
                  <a:cubicBezTo>
                    <a:pt x="4" y="4"/>
                    <a:pt x="4" y="4"/>
                    <a:pt x="4" y="4"/>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0" name="Freeform 74"/>
            <p:cNvSpPr/>
            <p:nvPr/>
          </p:nvSpPr>
          <p:spPr bwMode="auto">
            <a:xfrm>
              <a:off x="5906" y="1386"/>
              <a:ext cx="30" cy="30"/>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0" y="2"/>
                    <a:pt x="0" y="0"/>
                    <a:pt x="0" y="0"/>
                  </a:cubicBezTo>
                  <a:cubicBezTo>
                    <a:pt x="0"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1" name="Freeform 75"/>
            <p:cNvSpPr/>
            <p:nvPr/>
          </p:nvSpPr>
          <p:spPr bwMode="auto">
            <a:xfrm>
              <a:off x="5891" y="1585"/>
              <a:ext cx="60" cy="15"/>
            </a:xfrm>
            <a:custGeom>
              <a:avLst/>
              <a:gdLst>
                <a:gd name="T0" fmla="*/ 0 w 4"/>
                <a:gd name="T1" fmla="*/ 1 h 1"/>
                <a:gd name="T2" fmla="*/ 0 w 4"/>
                <a:gd name="T3" fmla="*/ 0 h 1"/>
                <a:gd name="T4" fmla="*/ 4 w 4"/>
                <a:gd name="T5" fmla="*/ 0 h 1"/>
                <a:gd name="T6" fmla="*/ 0 w 4"/>
                <a:gd name="T7" fmla="*/ 1 h 1"/>
              </a:gdLst>
              <a:ahLst/>
              <a:cxnLst>
                <a:cxn ang="0">
                  <a:pos x="T0" y="T1"/>
                </a:cxn>
                <a:cxn ang="0">
                  <a:pos x="T2" y="T3"/>
                </a:cxn>
                <a:cxn ang="0">
                  <a:pos x="T4" y="T5"/>
                </a:cxn>
                <a:cxn ang="0">
                  <a:pos x="T6" y="T7"/>
                </a:cxn>
              </a:cxnLst>
              <a:rect l="0" t="0" r="r" b="b"/>
              <a:pathLst>
                <a:path w="4" h="1">
                  <a:moveTo>
                    <a:pt x="0" y="1"/>
                  </a:moveTo>
                  <a:cubicBezTo>
                    <a:pt x="0" y="0"/>
                    <a:pt x="0" y="0"/>
                    <a:pt x="0" y="0"/>
                  </a:cubicBezTo>
                  <a:cubicBezTo>
                    <a:pt x="1" y="0"/>
                    <a:pt x="3" y="0"/>
                    <a:pt x="4"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2" name="Freeform 76"/>
            <p:cNvSpPr/>
            <p:nvPr/>
          </p:nvSpPr>
          <p:spPr bwMode="auto">
            <a:xfrm>
              <a:off x="5921" y="1478"/>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3" name="Freeform 77"/>
            <p:cNvSpPr/>
            <p:nvPr/>
          </p:nvSpPr>
          <p:spPr bwMode="auto">
            <a:xfrm>
              <a:off x="5921" y="1554"/>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4" name="Freeform 78"/>
            <p:cNvSpPr/>
            <p:nvPr/>
          </p:nvSpPr>
          <p:spPr bwMode="auto">
            <a:xfrm>
              <a:off x="5967" y="2153"/>
              <a:ext cx="30" cy="0"/>
            </a:xfrm>
            <a:custGeom>
              <a:avLst/>
              <a:gdLst>
                <a:gd name="T0" fmla="*/ 30 w 30"/>
                <a:gd name="T1" fmla="*/ 0 w 30"/>
                <a:gd name="T2" fmla="*/ 30 w 30"/>
              </a:gdLst>
              <a:ahLst/>
              <a:cxnLst>
                <a:cxn ang="0">
                  <a:pos x="T0" y="0"/>
                </a:cxn>
                <a:cxn ang="0">
                  <a:pos x="T1" y="0"/>
                </a:cxn>
                <a:cxn ang="0">
                  <a:pos x="T2" y="0"/>
                </a:cxn>
              </a:cxnLst>
              <a:rect l="0" t="0" r="r" b="b"/>
              <a:pathLst>
                <a:path w="30">
                  <a:moveTo>
                    <a:pt x="30" y="0"/>
                  </a:moveTo>
                  <a:lnTo>
                    <a:pt x="0" y="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5" name="Freeform 79"/>
            <p:cNvSpPr/>
            <p:nvPr/>
          </p:nvSpPr>
          <p:spPr bwMode="auto">
            <a:xfrm>
              <a:off x="5875" y="1646"/>
              <a:ext cx="46" cy="16"/>
            </a:xfrm>
            <a:custGeom>
              <a:avLst/>
              <a:gdLst>
                <a:gd name="T0" fmla="*/ 0 w 46"/>
                <a:gd name="T1" fmla="*/ 16 h 16"/>
                <a:gd name="T2" fmla="*/ 46 w 46"/>
                <a:gd name="T3" fmla="*/ 0 h 16"/>
                <a:gd name="T4" fmla="*/ 31 w 46"/>
                <a:gd name="T5" fmla="*/ 16 h 16"/>
                <a:gd name="T6" fmla="*/ 0 w 46"/>
                <a:gd name="T7" fmla="*/ 16 h 16"/>
              </a:gdLst>
              <a:ahLst/>
              <a:cxnLst>
                <a:cxn ang="0">
                  <a:pos x="T0" y="T1"/>
                </a:cxn>
                <a:cxn ang="0">
                  <a:pos x="T2" y="T3"/>
                </a:cxn>
                <a:cxn ang="0">
                  <a:pos x="T4" y="T5"/>
                </a:cxn>
                <a:cxn ang="0">
                  <a:pos x="T6" y="T7"/>
                </a:cxn>
              </a:cxnLst>
              <a:rect l="0" t="0" r="r" b="b"/>
              <a:pathLst>
                <a:path w="46" h="16">
                  <a:moveTo>
                    <a:pt x="0" y="16"/>
                  </a:moveTo>
                  <a:lnTo>
                    <a:pt x="46" y="0"/>
                  </a:lnTo>
                  <a:lnTo>
                    <a:pt x="3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6" name="Freeform 80"/>
            <p:cNvSpPr/>
            <p:nvPr/>
          </p:nvSpPr>
          <p:spPr bwMode="auto">
            <a:xfrm>
              <a:off x="5739" y="2184"/>
              <a:ext cx="228" cy="76"/>
            </a:xfrm>
            <a:custGeom>
              <a:avLst/>
              <a:gdLst>
                <a:gd name="T0" fmla="*/ 6 w 15"/>
                <a:gd name="T1" fmla="*/ 3 h 5"/>
                <a:gd name="T2" fmla="*/ 4 w 15"/>
                <a:gd name="T3" fmla="*/ 4 h 5"/>
                <a:gd name="T4" fmla="*/ 4 w 15"/>
                <a:gd name="T5" fmla="*/ 2 h 5"/>
                <a:gd name="T6" fmla="*/ 1 w 15"/>
                <a:gd name="T7" fmla="*/ 3 h 5"/>
                <a:gd name="T8" fmla="*/ 0 w 15"/>
                <a:gd name="T9" fmla="*/ 2 h 5"/>
                <a:gd name="T10" fmla="*/ 1 w 15"/>
                <a:gd name="T11" fmla="*/ 2 h 5"/>
                <a:gd name="T12" fmla="*/ 2 w 15"/>
                <a:gd name="T13" fmla="*/ 3 h 5"/>
                <a:gd name="T14" fmla="*/ 10 w 15"/>
                <a:gd name="T15" fmla="*/ 2 h 5"/>
                <a:gd name="T16" fmla="*/ 15 w 15"/>
                <a:gd name="T17" fmla="*/ 2 h 5"/>
                <a:gd name="T18" fmla="*/ 6 w 15"/>
                <a:gd name="T1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6" y="3"/>
                  </a:moveTo>
                  <a:cubicBezTo>
                    <a:pt x="4" y="4"/>
                    <a:pt x="4" y="4"/>
                    <a:pt x="4" y="4"/>
                  </a:cubicBezTo>
                  <a:cubicBezTo>
                    <a:pt x="4" y="3"/>
                    <a:pt x="5" y="2"/>
                    <a:pt x="4" y="2"/>
                  </a:cubicBezTo>
                  <a:cubicBezTo>
                    <a:pt x="4" y="4"/>
                    <a:pt x="2" y="3"/>
                    <a:pt x="1" y="3"/>
                  </a:cubicBezTo>
                  <a:cubicBezTo>
                    <a:pt x="0" y="2"/>
                    <a:pt x="0" y="2"/>
                    <a:pt x="0" y="2"/>
                  </a:cubicBezTo>
                  <a:cubicBezTo>
                    <a:pt x="1" y="2"/>
                    <a:pt x="1" y="2"/>
                    <a:pt x="1" y="2"/>
                  </a:cubicBezTo>
                  <a:cubicBezTo>
                    <a:pt x="1" y="2"/>
                    <a:pt x="1" y="3"/>
                    <a:pt x="2" y="3"/>
                  </a:cubicBezTo>
                  <a:cubicBezTo>
                    <a:pt x="3" y="0"/>
                    <a:pt x="7" y="2"/>
                    <a:pt x="10" y="2"/>
                  </a:cubicBezTo>
                  <a:cubicBezTo>
                    <a:pt x="15" y="2"/>
                    <a:pt x="15" y="2"/>
                    <a:pt x="15" y="2"/>
                  </a:cubicBezTo>
                  <a:cubicBezTo>
                    <a:pt x="12" y="3"/>
                    <a:pt x="9"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7" name="Freeform 81"/>
            <p:cNvSpPr/>
            <p:nvPr/>
          </p:nvSpPr>
          <p:spPr bwMode="auto">
            <a:xfrm>
              <a:off x="5845" y="1984"/>
              <a:ext cx="76" cy="31"/>
            </a:xfrm>
            <a:custGeom>
              <a:avLst/>
              <a:gdLst>
                <a:gd name="T0" fmla="*/ 5 w 5"/>
                <a:gd name="T1" fmla="*/ 1 h 2"/>
                <a:gd name="T2" fmla="*/ 0 w 5"/>
                <a:gd name="T3" fmla="*/ 1 h 2"/>
                <a:gd name="T4" fmla="*/ 4 w 5"/>
                <a:gd name="T5" fmla="*/ 0 h 2"/>
                <a:gd name="T6" fmla="*/ 3 w 5"/>
                <a:gd name="T7" fmla="*/ 0 h 2"/>
                <a:gd name="T8" fmla="*/ 5 w 5"/>
                <a:gd name="T9" fmla="*/ 0 h 2"/>
                <a:gd name="T10" fmla="*/ 4 w 5"/>
                <a:gd name="T11" fmla="*/ 1 h 2"/>
                <a:gd name="T12" fmla="*/ 5 w 5"/>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1"/>
                  </a:moveTo>
                  <a:cubicBezTo>
                    <a:pt x="4" y="2"/>
                    <a:pt x="2" y="1"/>
                    <a:pt x="0" y="1"/>
                  </a:cubicBezTo>
                  <a:cubicBezTo>
                    <a:pt x="1" y="0"/>
                    <a:pt x="3" y="2"/>
                    <a:pt x="4" y="0"/>
                  </a:cubicBezTo>
                  <a:cubicBezTo>
                    <a:pt x="3" y="0"/>
                    <a:pt x="3" y="0"/>
                    <a:pt x="3" y="0"/>
                  </a:cubicBezTo>
                  <a:cubicBezTo>
                    <a:pt x="5" y="0"/>
                    <a:pt x="5" y="0"/>
                    <a:pt x="5" y="0"/>
                  </a:cubicBezTo>
                  <a:cubicBezTo>
                    <a:pt x="4" y="1"/>
                    <a:pt x="4" y="1"/>
                    <a:pt x="4" y="1"/>
                  </a:cubicBezTo>
                  <a:lnTo>
                    <a:pt x="5"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8" name="Freeform 82"/>
            <p:cNvSpPr/>
            <p:nvPr/>
          </p:nvSpPr>
          <p:spPr bwMode="auto">
            <a:xfrm>
              <a:off x="5891" y="2122"/>
              <a:ext cx="60" cy="92"/>
            </a:xfrm>
            <a:custGeom>
              <a:avLst/>
              <a:gdLst>
                <a:gd name="T0" fmla="*/ 4 w 4"/>
                <a:gd name="T1" fmla="*/ 3 h 6"/>
                <a:gd name="T2" fmla="*/ 2 w 4"/>
                <a:gd name="T3" fmla="*/ 4 h 6"/>
                <a:gd name="T4" fmla="*/ 0 w 4"/>
                <a:gd name="T5" fmla="*/ 4 h 6"/>
                <a:gd name="T6" fmla="*/ 4 w 4"/>
                <a:gd name="T7" fmla="*/ 2 h 6"/>
                <a:gd name="T8" fmla="*/ 4 w 4"/>
                <a:gd name="T9" fmla="*/ 3 h 6"/>
              </a:gdLst>
              <a:ahLst/>
              <a:cxnLst>
                <a:cxn ang="0">
                  <a:pos x="T0" y="T1"/>
                </a:cxn>
                <a:cxn ang="0">
                  <a:pos x="T2" y="T3"/>
                </a:cxn>
                <a:cxn ang="0">
                  <a:pos x="T4" y="T5"/>
                </a:cxn>
                <a:cxn ang="0">
                  <a:pos x="T6" y="T7"/>
                </a:cxn>
                <a:cxn ang="0">
                  <a:pos x="T8" y="T9"/>
                </a:cxn>
              </a:cxnLst>
              <a:rect l="0" t="0" r="r" b="b"/>
              <a:pathLst>
                <a:path w="4" h="6">
                  <a:moveTo>
                    <a:pt x="4" y="3"/>
                  </a:moveTo>
                  <a:cubicBezTo>
                    <a:pt x="3" y="3"/>
                    <a:pt x="2" y="4"/>
                    <a:pt x="2" y="4"/>
                  </a:cubicBezTo>
                  <a:cubicBezTo>
                    <a:pt x="0" y="4"/>
                    <a:pt x="0" y="4"/>
                    <a:pt x="0" y="4"/>
                  </a:cubicBezTo>
                  <a:cubicBezTo>
                    <a:pt x="2" y="6"/>
                    <a:pt x="1" y="0"/>
                    <a:pt x="4"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89" name="Rectangle 83"/>
            <p:cNvSpPr>
              <a:spLocks noChangeArrowheads="1"/>
            </p:cNvSpPr>
            <p:nvPr/>
          </p:nvSpPr>
          <p:spPr bwMode="auto">
            <a:xfrm>
              <a:off x="5784" y="1125"/>
              <a:ext cx="31"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0" name="Freeform 84"/>
            <p:cNvSpPr/>
            <p:nvPr/>
          </p:nvSpPr>
          <p:spPr bwMode="auto">
            <a:xfrm>
              <a:off x="5693" y="1570"/>
              <a:ext cx="182" cy="76"/>
            </a:xfrm>
            <a:custGeom>
              <a:avLst/>
              <a:gdLst>
                <a:gd name="T0" fmla="*/ 11 w 12"/>
                <a:gd name="T1" fmla="*/ 0 h 5"/>
                <a:gd name="T2" fmla="*/ 10 w 12"/>
                <a:gd name="T3" fmla="*/ 2 h 5"/>
                <a:gd name="T4" fmla="*/ 11 w 12"/>
                <a:gd name="T5" fmla="*/ 2 h 5"/>
                <a:gd name="T6" fmla="*/ 2 w 12"/>
                <a:gd name="T7" fmla="*/ 3 h 5"/>
                <a:gd name="T8" fmla="*/ 2 w 12"/>
                <a:gd name="T9" fmla="*/ 4 h 5"/>
                <a:gd name="T10" fmla="*/ 3 w 12"/>
                <a:gd name="T11" fmla="*/ 4 h 5"/>
                <a:gd name="T12" fmla="*/ 3 w 12"/>
                <a:gd name="T13" fmla="*/ 5 h 5"/>
                <a:gd name="T14" fmla="*/ 0 w 12"/>
                <a:gd name="T15" fmla="*/ 4 h 5"/>
                <a:gd name="T16" fmla="*/ 8 w 12"/>
                <a:gd name="T17" fmla="*/ 2 h 5"/>
                <a:gd name="T18" fmla="*/ 9 w 12"/>
                <a:gd name="T19" fmla="*/ 1 h 5"/>
                <a:gd name="T20" fmla="*/ 8 w 12"/>
                <a:gd name="T21" fmla="*/ 2 h 5"/>
                <a:gd name="T22" fmla="*/ 9 w 12"/>
                <a:gd name="T23" fmla="*/ 3 h 5"/>
                <a:gd name="T24" fmla="*/ 10 w 12"/>
                <a:gd name="T25" fmla="*/ 0 h 5"/>
                <a:gd name="T26" fmla="*/ 12 w 12"/>
                <a:gd name="T27" fmla="*/ 1 h 5"/>
                <a:gd name="T28" fmla="*/ 11 w 12"/>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5">
                  <a:moveTo>
                    <a:pt x="11" y="0"/>
                  </a:moveTo>
                  <a:cubicBezTo>
                    <a:pt x="10" y="1"/>
                    <a:pt x="10" y="1"/>
                    <a:pt x="10" y="2"/>
                  </a:cubicBezTo>
                  <a:cubicBezTo>
                    <a:pt x="11" y="2"/>
                    <a:pt x="11" y="2"/>
                    <a:pt x="11" y="2"/>
                  </a:cubicBezTo>
                  <a:cubicBezTo>
                    <a:pt x="8" y="3"/>
                    <a:pt x="5" y="5"/>
                    <a:pt x="2" y="3"/>
                  </a:cubicBezTo>
                  <a:cubicBezTo>
                    <a:pt x="2" y="4"/>
                    <a:pt x="2" y="4"/>
                    <a:pt x="2" y="4"/>
                  </a:cubicBezTo>
                  <a:cubicBezTo>
                    <a:pt x="2" y="4"/>
                    <a:pt x="2" y="4"/>
                    <a:pt x="3" y="4"/>
                  </a:cubicBezTo>
                  <a:cubicBezTo>
                    <a:pt x="3" y="5"/>
                    <a:pt x="3" y="5"/>
                    <a:pt x="3" y="5"/>
                  </a:cubicBezTo>
                  <a:cubicBezTo>
                    <a:pt x="2" y="4"/>
                    <a:pt x="1" y="4"/>
                    <a:pt x="0" y="4"/>
                  </a:cubicBezTo>
                  <a:cubicBezTo>
                    <a:pt x="2" y="2"/>
                    <a:pt x="7" y="4"/>
                    <a:pt x="8" y="2"/>
                  </a:cubicBezTo>
                  <a:cubicBezTo>
                    <a:pt x="9" y="1"/>
                    <a:pt x="9" y="1"/>
                    <a:pt x="9" y="1"/>
                  </a:cubicBezTo>
                  <a:cubicBezTo>
                    <a:pt x="9" y="2"/>
                    <a:pt x="8" y="2"/>
                    <a:pt x="8" y="2"/>
                  </a:cubicBezTo>
                  <a:cubicBezTo>
                    <a:pt x="9" y="2"/>
                    <a:pt x="9" y="3"/>
                    <a:pt x="9" y="3"/>
                  </a:cubicBezTo>
                  <a:cubicBezTo>
                    <a:pt x="10" y="2"/>
                    <a:pt x="9" y="1"/>
                    <a:pt x="10" y="0"/>
                  </a:cubicBezTo>
                  <a:cubicBezTo>
                    <a:pt x="11" y="0"/>
                    <a:pt x="11" y="1"/>
                    <a:pt x="12" y="1"/>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1" name="Freeform 85"/>
            <p:cNvSpPr/>
            <p:nvPr/>
          </p:nvSpPr>
          <p:spPr bwMode="auto">
            <a:xfrm>
              <a:off x="5800" y="1708"/>
              <a:ext cx="75" cy="31"/>
            </a:xfrm>
            <a:custGeom>
              <a:avLst/>
              <a:gdLst>
                <a:gd name="T0" fmla="*/ 0 w 5"/>
                <a:gd name="T1" fmla="*/ 2 h 2"/>
                <a:gd name="T2" fmla="*/ 5 w 5"/>
                <a:gd name="T3" fmla="*/ 0 h 2"/>
                <a:gd name="T4" fmla="*/ 0 w 5"/>
                <a:gd name="T5" fmla="*/ 2 h 2"/>
              </a:gdLst>
              <a:ahLst/>
              <a:cxnLst>
                <a:cxn ang="0">
                  <a:pos x="T0" y="T1"/>
                </a:cxn>
                <a:cxn ang="0">
                  <a:pos x="T2" y="T3"/>
                </a:cxn>
                <a:cxn ang="0">
                  <a:pos x="T4" y="T5"/>
                </a:cxn>
              </a:cxnLst>
              <a:rect l="0" t="0" r="r" b="b"/>
              <a:pathLst>
                <a:path w="5" h="2">
                  <a:moveTo>
                    <a:pt x="0" y="2"/>
                  </a:moveTo>
                  <a:cubicBezTo>
                    <a:pt x="1" y="1"/>
                    <a:pt x="3" y="0"/>
                    <a:pt x="5" y="0"/>
                  </a:cubicBezTo>
                  <a:cubicBezTo>
                    <a:pt x="3"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2" name="Freeform 86"/>
            <p:cNvSpPr/>
            <p:nvPr/>
          </p:nvSpPr>
          <p:spPr bwMode="auto">
            <a:xfrm>
              <a:off x="5754" y="1370"/>
              <a:ext cx="61" cy="0"/>
            </a:xfrm>
            <a:custGeom>
              <a:avLst/>
              <a:gdLst>
                <a:gd name="T0" fmla="*/ 61 w 61"/>
                <a:gd name="T1" fmla="*/ 61 w 61"/>
                <a:gd name="T2" fmla="*/ 15 w 61"/>
                <a:gd name="T3" fmla="*/ 0 w 61"/>
                <a:gd name="T4" fmla="*/ 61 w 61"/>
              </a:gdLst>
              <a:ahLst/>
              <a:cxnLst>
                <a:cxn ang="0">
                  <a:pos x="T0" y="0"/>
                </a:cxn>
                <a:cxn ang="0">
                  <a:pos x="T1" y="0"/>
                </a:cxn>
                <a:cxn ang="0">
                  <a:pos x="T2" y="0"/>
                </a:cxn>
                <a:cxn ang="0">
                  <a:pos x="T3" y="0"/>
                </a:cxn>
                <a:cxn ang="0">
                  <a:pos x="T4" y="0"/>
                </a:cxn>
              </a:cxnLst>
              <a:rect l="0" t="0" r="r" b="b"/>
              <a:pathLst>
                <a:path w="61">
                  <a:moveTo>
                    <a:pt x="61" y="0"/>
                  </a:moveTo>
                  <a:lnTo>
                    <a:pt x="61" y="0"/>
                  </a:lnTo>
                  <a:lnTo>
                    <a:pt x="15" y="0"/>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3" name="Freeform 87"/>
            <p:cNvSpPr/>
            <p:nvPr/>
          </p:nvSpPr>
          <p:spPr bwMode="auto">
            <a:xfrm>
              <a:off x="5556" y="1739"/>
              <a:ext cx="304" cy="92"/>
            </a:xfrm>
            <a:custGeom>
              <a:avLst/>
              <a:gdLst>
                <a:gd name="T0" fmla="*/ 20 w 20"/>
                <a:gd name="T1" fmla="*/ 3 h 6"/>
                <a:gd name="T2" fmla="*/ 17 w 20"/>
                <a:gd name="T3" fmla="*/ 3 h 6"/>
                <a:gd name="T4" fmla="*/ 17 w 20"/>
                <a:gd name="T5" fmla="*/ 4 h 6"/>
                <a:gd name="T6" fmla="*/ 16 w 20"/>
                <a:gd name="T7" fmla="*/ 3 h 6"/>
                <a:gd name="T8" fmla="*/ 12 w 20"/>
                <a:gd name="T9" fmla="*/ 4 h 6"/>
                <a:gd name="T10" fmla="*/ 12 w 20"/>
                <a:gd name="T11" fmla="*/ 3 h 6"/>
                <a:gd name="T12" fmla="*/ 7 w 20"/>
                <a:gd name="T13" fmla="*/ 5 h 6"/>
                <a:gd name="T14" fmla="*/ 6 w 20"/>
                <a:gd name="T15" fmla="*/ 4 h 6"/>
                <a:gd name="T16" fmla="*/ 0 w 20"/>
                <a:gd name="T17" fmla="*/ 5 h 6"/>
                <a:gd name="T18" fmla="*/ 10 w 20"/>
                <a:gd name="T19" fmla="*/ 2 h 6"/>
                <a:gd name="T20" fmla="*/ 6 w 20"/>
                <a:gd name="T21" fmla="*/ 2 h 6"/>
                <a:gd name="T22" fmla="*/ 13 w 20"/>
                <a:gd name="T23" fmla="*/ 0 h 6"/>
                <a:gd name="T24" fmla="*/ 14 w 20"/>
                <a:gd name="T25" fmla="*/ 0 h 6"/>
                <a:gd name="T26" fmla="*/ 12 w 20"/>
                <a:gd name="T27" fmla="*/ 3 h 6"/>
                <a:gd name="T28" fmla="*/ 17 w 20"/>
                <a:gd name="T29" fmla="*/ 2 h 6"/>
                <a:gd name="T30" fmla="*/ 19 w 20"/>
                <a:gd name="T31" fmla="*/ 3 h 6"/>
                <a:gd name="T32" fmla="*/ 20 w 20"/>
                <a:gd name="T33" fmla="*/ 2 h 6"/>
                <a:gd name="T34" fmla="*/ 20 w 20"/>
                <a:gd name="T35"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6">
                  <a:moveTo>
                    <a:pt x="20" y="3"/>
                  </a:moveTo>
                  <a:cubicBezTo>
                    <a:pt x="19" y="3"/>
                    <a:pt x="18" y="3"/>
                    <a:pt x="17" y="3"/>
                  </a:cubicBezTo>
                  <a:cubicBezTo>
                    <a:pt x="17" y="4"/>
                    <a:pt x="17" y="4"/>
                    <a:pt x="17" y="4"/>
                  </a:cubicBezTo>
                  <a:cubicBezTo>
                    <a:pt x="17" y="4"/>
                    <a:pt x="17" y="3"/>
                    <a:pt x="16" y="3"/>
                  </a:cubicBezTo>
                  <a:cubicBezTo>
                    <a:pt x="15" y="6"/>
                    <a:pt x="14" y="2"/>
                    <a:pt x="12" y="4"/>
                  </a:cubicBezTo>
                  <a:cubicBezTo>
                    <a:pt x="12" y="3"/>
                    <a:pt x="12" y="3"/>
                    <a:pt x="12" y="3"/>
                  </a:cubicBezTo>
                  <a:cubicBezTo>
                    <a:pt x="10" y="3"/>
                    <a:pt x="9" y="4"/>
                    <a:pt x="7" y="5"/>
                  </a:cubicBezTo>
                  <a:cubicBezTo>
                    <a:pt x="6" y="4"/>
                    <a:pt x="6" y="4"/>
                    <a:pt x="6" y="4"/>
                  </a:cubicBezTo>
                  <a:cubicBezTo>
                    <a:pt x="5" y="6"/>
                    <a:pt x="1" y="5"/>
                    <a:pt x="0" y="5"/>
                  </a:cubicBezTo>
                  <a:cubicBezTo>
                    <a:pt x="4" y="4"/>
                    <a:pt x="7" y="4"/>
                    <a:pt x="10" y="2"/>
                  </a:cubicBezTo>
                  <a:cubicBezTo>
                    <a:pt x="9" y="2"/>
                    <a:pt x="7" y="2"/>
                    <a:pt x="6" y="2"/>
                  </a:cubicBezTo>
                  <a:cubicBezTo>
                    <a:pt x="8" y="1"/>
                    <a:pt x="10" y="2"/>
                    <a:pt x="13" y="0"/>
                  </a:cubicBezTo>
                  <a:cubicBezTo>
                    <a:pt x="14" y="0"/>
                    <a:pt x="14" y="0"/>
                    <a:pt x="14" y="0"/>
                  </a:cubicBezTo>
                  <a:cubicBezTo>
                    <a:pt x="13" y="0"/>
                    <a:pt x="10" y="2"/>
                    <a:pt x="12" y="3"/>
                  </a:cubicBezTo>
                  <a:cubicBezTo>
                    <a:pt x="14" y="3"/>
                    <a:pt x="15" y="2"/>
                    <a:pt x="17" y="2"/>
                  </a:cubicBezTo>
                  <a:cubicBezTo>
                    <a:pt x="17" y="3"/>
                    <a:pt x="19" y="2"/>
                    <a:pt x="19" y="3"/>
                  </a:cubicBezTo>
                  <a:cubicBezTo>
                    <a:pt x="20" y="2"/>
                    <a:pt x="20" y="2"/>
                    <a:pt x="20" y="2"/>
                  </a:cubicBezTo>
                  <a:lnTo>
                    <a:pt x="2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4" name="Freeform 88"/>
            <p:cNvSpPr/>
            <p:nvPr/>
          </p:nvSpPr>
          <p:spPr bwMode="auto">
            <a:xfrm>
              <a:off x="5663" y="1201"/>
              <a:ext cx="121" cy="46"/>
            </a:xfrm>
            <a:custGeom>
              <a:avLst/>
              <a:gdLst>
                <a:gd name="T0" fmla="*/ 0 w 8"/>
                <a:gd name="T1" fmla="*/ 2 h 3"/>
                <a:gd name="T2" fmla="*/ 6 w 8"/>
                <a:gd name="T3" fmla="*/ 0 h 3"/>
                <a:gd name="T4" fmla="*/ 8 w 8"/>
                <a:gd name="T5" fmla="*/ 1 h 3"/>
                <a:gd name="T6" fmla="*/ 0 w 8"/>
                <a:gd name="T7" fmla="*/ 3 h 3"/>
                <a:gd name="T8" fmla="*/ 0 w 8"/>
                <a:gd name="T9" fmla="*/ 2 h 3"/>
              </a:gdLst>
              <a:ahLst/>
              <a:cxnLst>
                <a:cxn ang="0">
                  <a:pos x="T0" y="T1"/>
                </a:cxn>
                <a:cxn ang="0">
                  <a:pos x="T2" y="T3"/>
                </a:cxn>
                <a:cxn ang="0">
                  <a:pos x="T4" y="T5"/>
                </a:cxn>
                <a:cxn ang="0">
                  <a:pos x="T6" y="T7"/>
                </a:cxn>
                <a:cxn ang="0">
                  <a:pos x="T8" y="T9"/>
                </a:cxn>
              </a:cxnLst>
              <a:rect l="0" t="0" r="r" b="b"/>
              <a:pathLst>
                <a:path w="8" h="3">
                  <a:moveTo>
                    <a:pt x="0" y="2"/>
                  </a:moveTo>
                  <a:cubicBezTo>
                    <a:pt x="2" y="1"/>
                    <a:pt x="5" y="2"/>
                    <a:pt x="6" y="0"/>
                  </a:cubicBezTo>
                  <a:cubicBezTo>
                    <a:pt x="8" y="1"/>
                    <a:pt x="8" y="1"/>
                    <a:pt x="8" y="1"/>
                  </a:cubicBezTo>
                  <a:cubicBezTo>
                    <a:pt x="0" y="3"/>
                    <a:pt x="0" y="3"/>
                    <a:pt x="0" y="3"/>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5" name="Freeform 89"/>
            <p:cNvSpPr/>
            <p:nvPr/>
          </p:nvSpPr>
          <p:spPr bwMode="auto">
            <a:xfrm>
              <a:off x="5739" y="1831"/>
              <a:ext cx="106" cy="30"/>
            </a:xfrm>
            <a:custGeom>
              <a:avLst/>
              <a:gdLst>
                <a:gd name="T0" fmla="*/ 3 w 7"/>
                <a:gd name="T1" fmla="*/ 1 h 2"/>
                <a:gd name="T2" fmla="*/ 2 w 7"/>
                <a:gd name="T3" fmla="*/ 2 h 2"/>
                <a:gd name="T4" fmla="*/ 0 w 7"/>
                <a:gd name="T5" fmla="*/ 1 h 2"/>
                <a:gd name="T6" fmla="*/ 7 w 7"/>
                <a:gd name="T7" fmla="*/ 0 h 2"/>
                <a:gd name="T8" fmla="*/ 3 w 7"/>
                <a:gd name="T9" fmla="*/ 1 h 2"/>
              </a:gdLst>
              <a:ahLst/>
              <a:cxnLst>
                <a:cxn ang="0">
                  <a:pos x="T0" y="T1"/>
                </a:cxn>
                <a:cxn ang="0">
                  <a:pos x="T2" y="T3"/>
                </a:cxn>
                <a:cxn ang="0">
                  <a:pos x="T4" y="T5"/>
                </a:cxn>
                <a:cxn ang="0">
                  <a:pos x="T6" y="T7"/>
                </a:cxn>
                <a:cxn ang="0">
                  <a:pos x="T8" y="T9"/>
                </a:cxn>
              </a:cxnLst>
              <a:rect l="0" t="0" r="r" b="b"/>
              <a:pathLst>
                <a:path w="7" h="2">
                  <a:moveTo>
                    <a:pt x="3" y="1"/>
                  </a:moveTo>
                  <a:cubicBezTo>
                    <a:pt x="2" y="2"/>
                    <a:pt x="2" y="2"/>
                    <a:pt x="2" y="2"/>
                  </a:cubicBezTo>
                  <a:cubicBezTo>
                    <a:pt x="2" y="1"/>
                    <a:pt x="0" y="1"/>
                    <a:pt x="0" y="1"/>
                  </a:cubicBezTo>
                  <a:cubicBezTo>
                    <a:pt x="7" y="0"/>
                    <a:pt x="7" y="0"/>
                    <a:pt x="7" y="0"/>
                  </a:cubicBezTo>
                  <a:cubicBezTo>
                    <a:pt x="6"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6" name="Freeform 90"/>
            <p:cNvSpPr/>
            <p:nvPr/>
          </p:nvSpPr>
          <p:spPr bwMode="auto">
            <a:xfrm>
              <a:off x="5587" y="1953"/>
              <a:ext cx="258" cy="46"/>
            </a:xfrm>
            <a:custGeom>
              <a:avLst/>
              <a:gdLst>
                <a:gd name="T0" fmla="*/ 17 w 17"/>
                <a:gd name="T1" fmla="*/ 2 h 3"/>
                <a:gd name="T2" fmla="*/ 15 w 17"/>
                <a:gd name="T3" fmla="*/ 2 h 3"/>
                <a:gd name="T4" fmla="*/ 16 w 17"/>
                <a:gd name="T5" fmla="*/ 2 h 3"/>
                <a:gd name="T6" fmla="*/ 7 w 17"/>
                <a:gd name="T7" fmla="*/ 2 h 3"/>
                <a:gd name="T8" fmla="*/ 4 w 17"/>
                <a:gd name="T9" fmla="*/ 2 h 3"/>
                <a:gd name="T10" fmla="*/ 1 w 17"/>
                <a:gd name="T11" fmla="*/ 1 h 3"/>
                <a:gd name="T12" fmla="*/ 8 w 17"/>
                <a:gd name="T13" fmla="*/ 0 h 3"/>
                <a:gd name="T14" fmla="*/ 9 w 17"/>
                <a:gd name="T15" fmla="*/ 1 h 3"/>
                <a:gd name="T16" fmla="*/ 9 w 17"/>
                <a:gd name="T17" fmla="*/ 0 h 3"/>
                <a:gd name="T18" fmla="*/ 12 w 17"/>
                <a:gd name="T19" fmla="*/ 2 h 3"/>
                <a:gd name="T20" fmla="*/ 17 w 17"/>
                <a:gd name="T21" fmla="*/ 1 h 3"/>
                <a:gd name="T22" fmla="*/ 17 w 17"/>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3">
                  <a:moveTo>
                    <a:pt x="17" y="2"/>
                  </a:moveTo>
                  <a:cubicBezTo>
                    <a:pt x="17" y="2"/>
                    <a:pt x="15" y="1"/>
                    <a:pt x="15" y="2"/>
                  </a:cubicBezTo>
                  <a:cubicBezTo>
                    <a:pt x="15" y="3"/>
                    <a:pt x="16" y="2"/>
                    <a:pt x="16" y="2"/>
                  </a:cubicBezTo>
                  <a:cubicBezTo>
                    <a:pt x="14" y="2"/>
                    <a:pt x="10" y="3"/>
                    <a:pt x="7" y="2"/>
                  </a:cubicBezTo>
                  <a:cubicBezTo>
                    <a:pt x="7" y="1"/>
                    <a:pt x="5" y="2"/>
                    <a:pt x="4" y="2"/>
                  </a:cubicBezTo>
                  <a:cubicBezTo>
                    <a:pt x="3" y="1"/>
                    <a:pt x="0" y="1"/>
                    <a:pt x="1" y="1"/>
                  </a:cubicBezTo>
                  <a:cubicBezTo>
                    <a:pt x="4" y="1"/>
                    <a:pt x="5" y="1"/>
                    <a:pt x="8" y="0"/>
                  </a:cubicBezTo>
                  <a:cubicBezTo>
                    <a:pt x="8" y="1"/>
                    <a:pt x="8" y="1"/>
                    <a:pt x="9" y="1"/>
                  </a:cubicBezTo>
                  <a:cubicBezTo>
                    <a:pt x="9" y="1"/>
                    <a:pt x="9" y="1"/>
                    <a:pt x="9" y="0"/>
                  </a:cubicBezTo>
                  <a:cubicBezTo>
                    <a:pt x="9" y="1"/>
                    <a:pt x="10" y="2"/>
                    <a:pt x="12" y="2"/>
                  </a:cubicBezTo>
                  <a:cubicBezTo>
                    <a:pt x="13" y="0"/>
                    <a:pt x="16" y="1"/>
                    <a:pt x="17" y="1"/>
                  </a:cubicBezTo>
                  <a:lnTo>
                    <a:pt x="1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7" name="Freeform 91"/>
            <p:cNvSpPr/>
            <p:nvPr/>
          </p:nvSpPr>
          <p:spPr bwMode="auto">
            <a:xfrm>
              <a:off x="5830" y="2122"/>
              <a:ext cx="45" cy="16"/>
            </a:xfrm>
            <a:custGeom>
              <a:avLst/>
              <a:gdLst>
                <a:gd name="T0" fmla="*/ 45 w 45"/>
                <a:gd name="T1" fmla="*/ 0 h 16"/>
                <a:gd name="T2" fmla="*/ 0 w 45"/>
                <a:gd name="T3" fmla="*/ 16 h 16"/>
                <a:gd name="T4" fmla="*/ 45 w 45"/>
                <a:gd name="T5" fmla="*/ 0 h 16"/>
              </a:gdLst>
              <a:ahLst/>
              <a:cxnLst>
                <a:cxn ang="0">
                  <a:pos x="T0" y="T1"/>
                </a:cxn>
                <a:cxn ang="0">
                  <a:pos x="T2" y="T3"/>
                </a:cxn>
                <a:cxn ang="0">
                  <a:pos x="T4" y="T5"/>
                </a:cxn>
              </a:cxnLst>
              <a:rect l="0" t="0" r="r" b="b"/>
              <a:pathLst>
                <a:path w="45" h="16">
                  <a:moveTo>
                    <a:pt x="45" y="0"/>
                  </a:moveTo>
                  <a:lnTo>
                    <a:pt x="0" y="16"/>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98" name="Rectangle 92"/>
            <p:cNvSpPr>
              <a:spLocks noChangeArrowheads="1"/>
            </p:cNvSpPr>
            <p:nvPr/>
          </p:nvSpPr>
          <p:spPr bwMode="auto">
            <a:xfrm>
              <a:off x="5860" y="2184"/>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99" name="Freeform 93"/>
            <p:cNvSpPr/>
            <p:nvPr/>
          </p:nvSpPr>
          <p:spPr bwMode="auto">
            <a:xfrm>
              <a:off x="5800" y="2030"/>
              <a:ext cx="30" cy="46"/>
            </a:xfrm>
            <a:custGeom>
              <a:avLst/>
              <a:gdLst>
                <a:gd name="T0" fmla="*/ 0 w 2"/>
                <a:gd name="T1" fmla="*/ 1 h 3"/>
                <a:gd name="T2" fmla="*/ 0 w 2"/>
                <a:gd name="T3" fmla="*/ 1 h 3"/>
                <a:gd name="T4" fmla="*/ 2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1"/>
                    <a:pt x="0" y="1"/>
                    <a:pt x="0" y="1"/>
                  </a:cubicBezTo>
                  <a:cubicBezTo>
                    <a:pt x="1" y="2"/>
                    <a:pt x="1" y="0"/>
                    <a:pt x="2" y="0"/>
                  </a:cubicBezTo>
                  <a:cubicBezTo>
                    <a:pt x="1" y="0"/>
                    <a:pt x="1"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0" name="Freeform 94"/>
            <p:cNvSpPr/>
            <p:nvPr/>
          </p:nvSpPr>
          <p:spPr bwMode="auto">
            <a:xfrm>
              <a:off x="5632" y="1370"/>
              <a:ext cx="107" cy="16"/>
            </a:xfrm>
            <a:custGeom>
              <a:avLst/>
              <a:gdLst>
                <a:gd name="T0" fmla="*/ 107 w 107"/>
                <a:gd name="T1" fmla="*/ 0 h 16"/>
                <a:gd name="T2" fmla="*/ 107 w 107"/>
                <a:gd name="T3" fmla="*/ 0 h 16"/>
                <a:gd name="T4" fmla="*/ 0 w 107"/>
                <a:gd name="T5" fmla="*/ 16 h 16"/>
                <a:gd name="T6" fmla="*/ 0 w 107"/>
                <a:gd name="T7" fmla="*/ 16 h 16"/>
                <a:gd name="T8" fmla="*/ 107 w 107"/>
                <a:gd name="T9" fmla="*/ 0 h 16"/>
              </a:gdLst>
              <a:ahLst/>
              <a:cxnLst>
                <a:cxn ang="0">
                  <a:pos x="T0" y="T1"/>
                </a:cxn>
                <a:cxn ang="0">
                  <a:pos x="T2" y="T3"/>
                </a:cxn>
                <a:cxn ang="0">
                  <a:pos x="T4" y="T5"/>
                </a:cxn>
                <a:cxn ang="0">
                  <a:pos x="T6" y="T7"/>
                </a:cxn>
                <a:cxn ang="0">
                  <a:pos x="T8" y="T9"/>
                </a:cxn>
              </a:cxnLst>
              <a:rect l="0" t="0" r="r" b="b"/>
              <a:pathLst>
                <a:path w="107" h="16">
                  <a:moveTo>
                    <a:pt x="107" y="0"/>
                  </a:moveTo>
                  <a:lnTo>
                    <a:pt x="107" y="0"/>
                  </a:lnTo>
                  <a:lnTo>
                    <a:pt x="0" y="16"/>
                  </a:lnTo>
                  <a:lnTo>
                    <a:pt x="0" y="16"/>
                  </a:lnTo>
                  <a:lnTo>
                    <a:pt x="10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1" name="Freeform 95"/>
            <p:cNvSpPr/>
            <p:nvPr/>
          </p:nvSpPr>
          <p:spPr bwMode="auto">
            <a:xfrm>
              <a:off x="5632" y="2245"/>
              <a:ext cx="198" cy="61"/>
            </a:xfrm>
            <a:custGeom>
              <a:avLst/>
              <a:gdLst>
                <a:gd name="T0" fmla="*/ 6 w 13"/>
                <a:gd name="T1" fmla="*/ 2 h 4"/>
                <a:gd name="T2" fmla="*/ 3 w 13"/>
                <a:gd name="T3" fmla="*/ 1 h 4"/>
                <a:gd name="T4" fmla="*/ 0 w 13"/>
                <a:gd name="T5" fmla="*/ 1 h 4"/>
                <a:gd name="T6" fmla="*/ 4 w 13"/>
                <a:gd name="T7" fmla="*/ 1 h 4"/>
                <a:gd name="T8" fmla="*/ 4 w 13"/>
                <a:gd name="T9" fmla="*/ 2 h 4"/>
                <a:gd name="T10" fmla="*/ 13 w 13"/>
                <a:gd name="T11" fmla="*/ 1 h 4"/>
                <a:gd name="T12" fmla="*/ 6 w 1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6" y="2"/>
                  </a:moveTo>
                  <a:cubicBezTo>
                    <a:pt x="5" y="2"/>
                    <a:pt x="3" y="2"/>
                    <a:pt x="3" y="1"/>
                  </a:cubicBezTo>
                  <a:cubicBezTo>
                    <a:pt x="0" y="1"/>
                    <a:pt x="0" y="1"/>
                    <a:pt x="0" y="1"/>
                  </a:cubicBezTo>
                  <a:cubicBezTo>
                    <a:pt x="4" y="1"/>
                    <a:pt x="4" y="1"/>
                    <a:pt x="4" y="1"/>
                  </a:cubicBezTo>
                  <a:cubicBezTo>
                    <a:pt x="4" y="1"/>
                    <a:pt x="4" y="1"/>
                    <a:pt x="4" y="2"/>
                  </a:cubicBezTo>
                  <a:cubicBezTo>
                    <a:pt x="6" y="0"/>
                    <a:pt x="10" y="1"/>
                    <a:pt x="13" y="1"/>
                  </a:cubicBezTo>
                  <a:cubicBezTo>
                    <a:pt x="10" y="1"/>
                    <a:pt x="7" y="4"/>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2" name="Freeform 96"/>
            <p:cNvSpPr/>
            <p:nvPr/>
          </p:nvSpPr>
          <p:spPr bwMode="auto">
            <a:xfrm>
              <a:off x="5708" y="2138"/>
              <a:ext cx="92" cy="76"/>
            </a:xfrm>
            <a:custGeom>
              <a:avLst/>
              <a:gdLst>
                <a:gd name="T0" fmla="*/ 6 w 6"/>
                <a:gd name="T1" fmla="*/ 2 h 5"/>
                <a:gd name="T2" fmla="*/ 2 w 6"/>
                <a:gd name="T3" fmla="*/ 2 h 5"/>
                <a:gd name="T4" fmla="*/ 0 w 6"/>
                <a:gd name="T5" fmla="*/ 2 h 5"/>
                <a:gd name="T6" fmla="*/ 4 w 6"/>
                <a:gd name="T7" fmla="*/ 2 h 5"/>
                <a:gd name="T8" fmla="*/ 5 w 6"/>
                <a:gd name="T9" fmla="*/ 1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4" y="1"/>
                    <a:pt x="4" y="5"/>
                    <a:pt x="2" y="2"/>
                  </a:cubicBezTo>
                  <a:cubicBezTo>
                    <a:pt x="1" y="2"/>
                    <a:pt x="1" y="3"/>
                    <a:pt x="0" y="2"/>
                  </a:cubicBezTo>
                  <a:cubicBezTo>
                    <a:pt x="2" y="3"/>
                    <a:pt x="3" y="0"/>
                    <a:pt x="4" y="2"/>
                  </a:cubicBezTo>
                  <a:cubicBezTo>
                    <a:pt x="5" y="1"/>
                    <a:pt x="5" y="1"/>
                    <a:pt x="5" y="1"/>
                  </a:cubicBezTo>
                  <a:cubicBezTo>
                    <a:pt x="5" y="1"/>
                    <a:pt x="6"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3" name="Freeform 97"/>
            <p:cNvSpPr/>
            <p:nvPr/>
          </p:nvSpPr>
          <p:spPr bwMode="auto">
            <a:xfrm>
              <a:off x="5754" y="2045"/>
              <a:ext cx="30" cy="16"/>
            </a:xfrm>
            <a:custGeom>
              <a:avLst/>
              <a:gdLst>
                <a:gd name="T0" fmla="*/ 1 w 2"/>
                <a:gd name="T1" fmla="*/ 1 h 1"/>
                <a:gd name="T2" fmla="*/ 0 w 2"/>
                <a:gd name="T3" fmla="*/ 0 h 1"/>
                <a:gd name="T4" fmla="*/ 2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0" y="0"/>
                    <a:pt x="0" y="0"/>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4" name="Freeform 98"/>
            <p:cNvSpPr/>
            <p:nvPr/>
          </p:nvSpPr>
          <p:spPr bwMode="auto">
            <a:xfrm>
              <a:off x="5769" y="2107"/>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5" name="Freeform 99"/>
            <p:cNvSpPr/>
            <p:nvPr/>
          </p:nvSpPr>
          <p:spPr bwMode="auto">
            <a:xfrm>
              <a:off x="5632" y="1201"/>
              <a:ext cx="46" cy="46"/>
            </a:xfrm>
            <a:custGeom>
              <a:avLst/>
              <a:gdLst>
                <a:gd name="T0" fmla="*/ 0 w 3"/>
                <a:gd name="T1" fmla="*/ 2 h 3"/>
                <a:gd name="T2" fmla="*/ 1 w 3"/>
                <a:gd name="T3" fmla="*/ 2 h 3"/>
                <a:gd name="T4" fmla="*/ 1 w 3"/>
                <a:gd name="T5" fmla="*/ 3 h 3"/>
                <a:gd name="T6" fmla="*/ 0 w 3"/>
                <a:gd name="T7" fmla="*/ 3 h 3"/>
                <a:gd name="T8" fmla="*/ 0 w 3"/>
                <a:gd name="T9" fmla="*/ 0 h 3"/>
                <a:gd name="T10" fmla="*/ 3 w 3"/>
                <a:gd name="T11" fmla="*/ 0 h 3"/>
                <a:gd name="T12" fmla="*/ 0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2"/>
                  </a:moveTo>
                  <a:cubicBezTo>
                    <a:pt x="0" y="2"/>
                    <a:pt x="0" y="2"/>
                    <a:pt x="1" y="2"/>
                  </a:cubicBezTo>
                  <a:cubicBezTo>
                    <a:pt x="1" y="3"/>
                    <a:pt x="1" y="3"/>
                    <a:pt x="1" y="3"/>
                  </a:cubicBezTo>
                  <a:cubicBezTo>
                    <a:pt x="0" y="3"/>
                    <a:pt x="0" y="3"/>
                    <a:pt x="0" y="3"/>
                  </a:cubicBezTo>
                  <a:cubicBezTo>
                    <a:pt x="0" y="0"/>
                    <a:pt x="0" y="0"/>
                    <a:pt x="0" y="0"/>
                  </a:cubicBezTo>
                  <a:cubicBezTo>
                    <a:pt x="0" y="1"/>
                    <a:pt x="2" y="0"/>
                    <a:pt x="3" y="0"/>
                  </a:cubicBezTo>
                  <a:cubicBezTo>
                    <a:pt x="3" y="1"/>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6" name="Rectangle 100"/>
            <p:cNvSpPr>
              <a:spLocks noChangeArrowheads="1"/>
            </p:cNvSpPr>
            <p:nvPr/>
          </p:nvSpPr>
          <p:spPr bwMode="auto">
            <a:xfrm>
              <a:off x="5693" y="1692"/>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07" name="Freeform 101"/>
            <p:cNvSpPr/>
            <p:nvPr/>
          </p:nvSpPr>
          <p:spPr bwMode="auto">
            <a:xfrm>
              <a:off x="5739" y="2122"/>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8" name="Freeform 102"/>
            <p:cNvSpPr/>
            <p:nvPr/>
          </p:nvSpPr>
          <p:spPr bwMode="auto">
            <a:xfrm>
              <a:off x="5632" y="1616"/>
              <a:ext cx="61" cy="30"/>
            </a:xfrm>
            <a:custGeom>
              <a:avLst/>
              <a:gdLst>
                <a:gd name="T0" fmla="*/ 0 w 4"/>
                <a:gd name="T1" fmla="*/ 2 h 2"/>
                <a:gd name="T2" fmla="*/ 0 w 4"/>
                <a:gd name="T3" fmla="*/ 1 h 2"/>
                <a:gd name="T4" fmla="*/ 4 w 4"/>
                <a:gd name="T5" fmla="*/ 1 h 2"/>
                <a:gd name="T6" fmla="*/ 0 w 4"/>
                <a:gd name="T7" fmla="*/ 2 h 2"/>
              </a:gdLst>
              <a:ahLst/>
              <a:cxnLst>
                <a:cxn ang="0">
                  <a:pos x="T0" y="T1"/>
                </a:cxn>
                <a:cxn ang="0">
                  <a:pos x="T2" y="T3"/>
                </a:cxn>
                <a:cxn ang="0">
                  <a:pos x="T4" y="T5"/>
                </a:cxn>
                <a:cxn ang="0">
                  <a:pos x="T6" y="T7"/>
                </a:cxn>
              </a:cxnLst>
              <a:rect l="0" t="0" r="r" b="b"/>
              <a:pathLst>
                <a:path w="4" h="2">
                  <a:moveTo>
                    <a:pt x="0" y="2"/>
                  </a:moveTo>
                  <a:cubicBezTo>
                    <a:pt x="0" y="2"/>
                    <a:pt x="0" y="2"/>
                    <a:pt x="0" y="1"/>
                  </a:cubicBezTo>
                  <a:cubicBezTo>
                    <a:pt x="1" y="2"/>
                    <a:pt x="2" y="0"/>
                    <a:pt x="4" y="1"/>
                  </a:cubicBezTo>
                  <a:cubicBezTo>
                    <a:pt x="2" y="0"/>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09" name="Freeform 103"/>
            <p:cNvSpPr/>
            <p:nvPr/>
          </p:nvSpPr>
          <p:spPr bwMode="auto">
            <a:xfrm>
              <a:off x="5572" y="1155"/>
              <a:ext cx="45" cy="16"/>
            </a:xfrm>
            <a:custGeom>
              <a:avLst/>
              <a:gdLst>
                <a:gd name="T0" fmla="*/ 45 w 45"/>
                <a:gd name="T1" fmla="*/ 0 h 16"/>
                <a:gd name="T2" fmla="*/ 45 w 45"/>
                <a:gd name="T3" fmla="*/ 16 h 16"/>
                <a:gd name="T4" fmla="*/ 15 w 45"/>
                <a:gd name="T5" fmla="*/ 16 h 16"/>
                <a:gd name="T6" fmla="*/ 0 w 45"/>
                <a:gd name="T7" fmla="*/ 0 h 16"/>
                <a:gd name="T8" fmla="*/ 45 w 45"/>
                <a:gd name="T9" fmla="*/ 0 h 16"/>
              </a:gdLst>
              <a:ahLst/>
              <a:cxnLst>
                <a:cxn ang="0">
                  <a:pos x="T0" y="T1"/>
                </a:cxn>
                <a:cxn ang="0">
                  <a:pos x="T2" y="T3"/>
                </a:cxn>
                <a:cxn ang="0">
                  <a:pos x="T4" y="T5"/>
                </a:cxn>
                <a:cxn ang="0">
                  <a:pos x="T6" y="T7"/>
                </a:cxn>
                <a:cxn ang="0">
                  <a:pos x="T8" y="T9"/>
                </a:cxn>
              </a:cxnLst>
              <a:rect l="0" t="0" r="r" b="b"/>
              <a:pathLst>
                <a:path w="45" h="16">
                  <a:moveTo>
                    <a:pt x="45" y="0"/>
                  </a:moveTo>
                  <a:lnTo>
                    <a:pt x="45" y="16"/>
                  </a:lnTo>
                  <a:lnTo>
                    <a:pt x="15" y="16"/>
                  </a:ln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0" name="Freeform 104"/>
            <p:cNvSpPr/>
            <p:nvPr/>
          </p:nvSpPr>
          <p:spPr bwMode="auto">
            <a:xfrm>
              <a:off x="5526" y="1232"/>
              <a:ext cx="91" cy="31"/>
            </a:xfrm>
            <a:custGeom>
              <a:avLst/>
              <a:gdLst>
                <a:gd name="T0" fmla="*/ 6 w 6"/>
                <a:gd name="T1" fmla="*/ 1 h 2"/>
                <a:gd name="T2" fmla="*/ 0 w 6"/>
                <a:gd name="T3" fmla="*/ 1 h 2"/>
                <a:gd name="T4" fmla="*/ 6 w 6"/>
                <a:gd name="T5" fmla="*/ 0 h 2"/>
                <a:gd name="T6" fmla="*/ 6 w 6"/>
                <a:gd name="T7" fmla="*/ 1 h 2"/>
              </a:gdLst>
              <a:ahLst/>
              <a:cxnLst>
                <a:cxn ang="0">
                  <a:pos x="T0" y="T1"/>
                </a:cxn>
                <a:cxn ang="0">
                  <a:pos x="T2" y="T3"/>
                </a:cxn>
                <a:cxn ang="0">
                  <a:pos x="T4" y="T5"/>
                </a:cxn>
                <a:cxn ang="0">
                  <a:pos x="T6" y="T7"/>
                </a:cxn>
              </a:cxnLst>
              <a:rect l="0" t="0" r="r" b="b"/>
              <a:pathLst>
                <a:path w="6" h="2">
                  <a:moveTo>
                    <a:pt x="6" y="1"/>
                  </a:moveTo>
                  <a:cubicBezTo>
                    <a:pt x="4" y="2"/>
                    <a:pt x="2" y="0"/>
                    <a:pt x="0" y="1"/>
                  </a:cubicBezTo>
                  <a:cubicBezTo>
                    <a:pt x="2" y="1"/>
                    <a:pt x="3" y="1"/>
                    <a:pt x="6" y="0"/>
                  </a:cubicBezTo>
                  <a:lnTo>
                    <a:pt x="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1" name="Freeform 105"/>
            <p:cNvSpPr/>
            <p:nvPr/>
          </p:nvSpPr>
          <p:spPr bwMode="auto">
            <a:xfrm>
              <a:off x="5617" y="1861"/>
              <a:ext cx="61" cy="16"/>
            </a:xfrm>
            <a:custGeom>
              <a:avLst/>
              <a:gdLst>
                <a:gd name="T0" fmla="*/ 4 w 4"/>
                <a:gd name="T1" fmla="*/ 1 h 1"/>
                <a:gd name="T2" fmla="*/ 0 w 4"/>
                <a:gd name="T3" fmla="*/ 1 h 1"/>
                <a:gd name="T4" fmla="*/ 4 w 4"/>
                <a:gd name="T5" fmla="*/ 0 h 1"/>
                <a:gd name="T6" fmla="*/ 4 w 4"/>
                <a:gd name="T7" fmla="*/ 1 h 1"/>
              </a:gdLst>
              <a:ahLst/>
              <a:cxnLst>
                <a:cxn ang="0">
                  <a:pos x="T0" y="T1"/>
                </a:cxn>
                <a:cxn ang="0">
                  <a:pos x="T2" y="T3"/>
                </a:cxn>
                <a:cxn ang="0">
                  <a:pos x="T4" y="T5"/>
                </a:cxn>
                <a:cxn ang="0">
                  <a:pos x="T6" y="T7"/>
                </a:cxn>
              </a:cxnLst>
              <a:rect l="0" t="0" r="r" b="b"/>
              <a:pathLst>
                <a:path w="4" h="1">
                  <a:moveTo>
                    <a:pt x="4" y="1"/>
                  </a:moveTo>
                  <a:cubicBezTo>
                    <a:pt x="3" y="0"/>
                    <a:pt x="1" y="1"/>
                    <a:pt x="0" y="1"/>
                  </a:cubicBezTo>
                  <a:cubicBezTo>
                    <a:pt x="0" y="0"/>
                    <a:pt x="2" y="0"/>
                    <a:pt x="4"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2" name="Freeform 106"/>
            <p:cNvSpPr/>
            <p:nvPr/>
          </p:nvSpPr>
          <p:spPr bwMode="auto">
            <a:xfrm>
              <a:off x="5663" y="2122"/>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3" name="Freeform 107"/>
            <p:cNvSpPr/>
            <p:nvPr/>
          </p:nvSpPr>
          <p:spPr bwMode="auto">
            <a:xfrm>
              <a:off x="5146" y="2276"/>
              <a:ext cx="547" cy="184"/>
            </a:xfrm>
            <a:custGeom>
              <a:avLst/>
              <a:gdLst>
                <a:gd name="T0" fmla="*/ 11 w 36"/>
                <a:gd name="T1" fmla="*/ 9 h 12"/>
                <a:gd name="T2" fmla="*/ 7 w 36"/>
                <a:gd name="T3" fmla="*/ 10 h 12"/>
                <a:gd name="T4" fmla="*/ 2 w 36"/>
                <a:gd name="T5" fmla="*/ 9 h 12"/>
                <a:gd name="T6" fmla="*/ 1 w 36"/>
                <a:gd name="T7" fmla="*/ 10 h 12"/>
                <a:gd name="T8" fmla="*/ 2 w 36"/>
                <a:gd name="T9" fmla="*/ 11 h 12"/>
                <a:gd name="T10" fmla="*/ 2 w 36"/>
                <a:gd name="T11" fmla="*/ 10 h 12"/>
                <a:gd name="T12" fmla="*/ 3 w 36"/>
                <a:gd name="T13" fmla="*/ 10 h 12"/>
                <a:gd name="T14" fmla="*/ 3 w 36"/>
                <a:gd name="T15" fmla="*/ 11 h 12"/>
                <a:gd name="T16" fmla="*/ 0 w 36"/>
                <a:gd name="T17" fmla="*/ 10 h 12"/>
                <a:gd name="T18" fmla="*/ 1 w 36"/>
                <a:gd name="T19" fmla="*/ 9 h 12"/>
                <a:gd name="T20" fmla="*/ 2 w 36"/>
                <a:gd name="T21" fmla="*/ 9 h 12"/>
                <a:gd name="T22" fmla="*/ 2 w 36"/>
                <a:gd name="T23" fmla="*/ 9 h 12"/>
                <a:gd name="T24" fmla="*/ 6 w 36"/>
                <a:gd name="T25" fmla="*/ 8 h 12"/>
                <a:gd name="T26" fmla="*/ 7 w 36"/>
                <a:gd name="T27" fmla="*/ 7 h 12"/>
                <a:gd name="T28" fmla="*/ 6 w 36"/>
                <a:gd name="T29" fmla="*/ 8 h 12"/>
                <a:gd name="T30" fmla="*/ 9 w 36"/>
                <a:gd name="T31" fmla="*/ 8 h 12"/>
                <a:gd name="T32" fmla="*/ 8 w 36"/>
                <a:gd name="T33" fmla="*/ 7 h 12"/>
                <a:gd name="T34" fmla="*/ 10 w 36"/>
                <a:gd name="T35" fmla="*/ 6 h 12"/>
                <a:gd name="T36" fmla="*/ 19 w 36"/>
                <a:gd name="T37" fmla="*/ 2 h 12"/>
                <a:gd name="T38" fmla="*/ 19 w 36"/>
                <a:gd name="T39" fmla="*/ 2 h 12"/>
                <a:gd name="T40" fmla="*/ 23 w 36"/>
                <a:gd name="T41" fmla="*/ 0 h 12"/>
                <a:gd name="T42" fmla="*/ 34 w 36"/>
                <a:gd name="T43" fmla="*/ 1 h 12"/>
                <a:gd name="T44" fmla="*/ 36 w 36"/>
                <a:gd name="T45" fmla="*/ 2 h 12"/>
                <a:gd name="T46" fmla="*/ 11 w 36"/>
                <a:gd name="T4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2">
                  <a:moveTo>
                    <a:pt x="11" y="9"/>
                  </a:moveTo>
                  <a:cubicBezTo>
                    <a:pt x="10" y="11"/>
                    <a:pt x="9" y="11"/>
                    <a:pt x="7" y="10"/>
                  </a:cubicBezTo>
                  <a:cubicBezTo>
                    <a:pt x="6" y="9"/>
                    <a:pt x="4" y="10"/>
                    <a:pt x="2" y="9"/>
                  </a:cubicBezTo>
                  <a:cubicBezTo>
                    <a:pt x="2" y="9"/>
                    <a:pt x="1" y="9"/>
                    <a:pt x="1" y="10"/>
                  </a:cubicBezTo>
                  <a:cubicBezTo>
                    <a:pt x="0" y="11"/>
                    <a:pt x="2" y="11"/>
                    <a:pt x="2" y="11"/>
                  </a:cubicBezTo>
                  <a:cubicBezTo>
                    <a:pt x="2" y="10"/>
                    <a:pt x="2" y="10"/>
                    <a:pt x="2" y="10"/>
                  </a:cubicBezTo>
                  <a:cubicBezTo>
                    <a:pt x="3" y="10"/>
                    <a:pt x="3" y="10"/>
                    <a:pt x="3" y="10"/>
                  </a:cubicBezTo>
                  <a:cubicBezTo>
                    <a:pt x="3" y="11"/>
                    <a:pt x="3" y="11"/>
                    <a:pt x="3" y="11"/>
                  </a:cubicBezTo>
                  <a:cubicBezTo>
                    <a:pt x="2" y="10"/>
                    <a:pt x="0" y="12"/>
                    <a:pt x="0" y="10"/>
                  </a:cubicBezTo>
                  <a:cubicBezTo>
                    <a:pt x="0" y="9"/>
                    <a:pt x="1" y="9"/>
                    <a:pt x="1" y="9"/>
                  </a:cubicBezTo>
                  <a:cubicBezTo>
                    <a:pt x="2" y="9"/>
                    <a:pt x="2" y="9"/>
                    <a:pt x="2" y="9"/>
                  </a:cubicBezTo>
                  <a:cubicBezTo>
                    <a:pt x="2" y="9"/>
                    <a:pt x="2" y="9"/>
                    <a:pt x="2" y="9"/>
                  </a:cubicBezTo>
                  <a:cubicBezTo>
                    <a:pt x="3" y="9"/>
                    <a:pt x="4" y="8"/>
                    <a:pt x="6" y="8"/>
                  </a:cubicBezTo>
                  <a:cubicBezTo>
                    <a:pt x="6" y="7"/>
                    <a:pt x="5" y="7"/>
                    <a:pt x="7" y="7"/>
                  </a:cubicBezTo>
                  <a:cubicBezTo>
                    <a:pt x="6" y="8"/>
                    <a:pt x="6" y="8"/>
                    <a:pt x="6" y="8"/>
                  </a:cubicBezTo>
                  <a:cubicBezTo>
                    <a:pt x="7" y="8"/>
                    <a:pt x="8" y="8"/>
                    <a:pt x="9" y="8"/>
                  </a:cubicBezTo>
                  <a:cubicBezTo>
                    <a:pt x="8" y="7"/>
                    <a:pt x="8" y="7"/>
                    <a:pt x="8" y="7"/>
                  </a:cubicBezTo>
                  <a:cubicBezTo>
                    <a:pt x="7" y="6"/>
                    <a:pt x="12" y="9"/>
                    <a:pt x="10" y="6"/>
                  </a:cubicBezTo>
                  <a:cubicBezTo>
                    <a:pt x="14" y="5"/>
                    <a:pt x="15" y="2"/>
                    <a:pt x="19" y="2"/>
                  </a:cubicBezTo>
                  <a:cubicBezTo>
                    <a:pt x="19" y="2"/>
                    <a:pt x="19" y="2"/>
                    <a:pt x="19" y="2"/>
                  </a:cubicBezTo>
                  <a:cubicBezTo>
                    <a:pt x="21" y="3"/>
                    <a:pt x="21" y="0"/>
                    <a:pt x="23" y="0"/>
                  </a:cubicBezTo>
                  <a:cubicBezTo>
                    <a:pt x="27" y="1"/>
                    <a:pt x="30" y="2"/>
                    <a:pt x="34" y="1"/>
                  </a:cubicBezTo>
                  <a:cubicBezTo>
                    <a:pt x="34" y="2"/>
                    <a:pt x="35" y="1"/>
                    <a:pt x="36" y="2"/>
                  </a:cubicBezTo>
                  <a:cubicBezTo>
                    <a:pt x="28" y="4"/>
                    <a:pt x="19" y="7"/>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4" name="Freeform 108"/>
            <p:cNvSpPr/>
            <p:nvPr/>
          </p:nvSpPr>
          <p:spPr bwMode="auto">
            <a:xfrm>
              <a:off x="5617" y="2444"/>
              <a:ext cx="76" cy="16"/>
            </a:xfrm>
            <a:custGeom>
              <a:avLst/>
              <a:gdLst>
                <a:gd name="T0" fmla="*/ 0 w 76"/>
                <a:gd name="T1" fmla="*/ 16 h 16"/>
                <a:gd name="T2" fmla="*/ 76 w 76"/>
                <a:gd name="T3" fmla="*/ 0 h 16"/>
                <a:gd name="T4" fmla="*/ 61 w 76"/>
                <a:gd name="T5" fmla="*/ 16 h 16"/>
                <a:gd name="T6" fmla="*/ 0 w 76"/>
                <a:gd name="T7" fmla="*/ 16 h 16"/>
              </a:gdLst>
              <a:ahLst/>
              <a:cxnLst>
                <a:cxn ang="0">
                  <a:pos x="T0" y="T1"/>
                </a:cxn>
                <a:cxn ang="0">
                  <a:pos x="T2" y="T3"/>
                </a:cxn>
                <a:cxn ang="0">
                  <a:pos x="T4" y="T5"/>
                </a:cxn>
                <a:cxn ang="0">
                  <a:pos x="T6" y="T7"/>
                </a:cxn>
              </a:cxnLst>
              <a:rect l="0" t="0" r="r" b="b"/>
              <a:pathLst>
                <a:path w="76" h="16">
                  <a:moveTo>
                    <a:pt x="0" y="16"/>
                  </a:moveTo>
                  <a:lnTo>
                    <a:pt x="76" y="0"/>
                  </a:lnTo>
                  <a:lnTo>
                    <a:pt x="61"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5" name="Freeform 109"/>
            <p:cNvSpPr/>
            <p:nvPr/>
          </p:nvSpPr>
          <p:spPr bwMode="auto">
            <a:xfrm>
              <a:off x="5617" y="2122"/>
              <a:ext cx="15" cy="16"/>
            </a:xfrm>
            <a:custGeom>
              <a:avLst/>
              <a:gdLst>
                <a:gd name="T0" fmla="*/ 0 w 15"/>
                <a:gd name="T1" fmla="*/ 0 h 16"/>
                <a:gd name="T2" fmla="*/ 15 w 15"/>
                <a:gd name="T3" fmla="*/ 0 h 16"/>
                <a:gd name="T4" fmla="*/ 15 w 15"/>
                <a:gd name="T5" fmla="*/ 16 h 16"/>
                <a:gd name="T6" fmla="*/ 0 w 15"/>
                <a:gd name="T7" fmla="*/ 0 h 16"/>
              </a:gdLst>
              <a:ahLst/>
              <a:cxnLst>
                <a:cxn ang="0">
                  <a:pos x="T0" y="T1"/>
                </a:cxn>
                <a:cxn ang="0">
                  <a:pos x="T2" y="T3"/>
                </a:cxn>
                <a:cxn ang="0">
                  <a:pos x="T4" y="T5"/>
                </a:cxn>
                <a:cxn ang="0">
                  <a:pos x="T6" y="T7"/>
                </a:cxn>
              </a:cxnLst>
              <a:rect l="0" t="0" r="r" b="b"/>
              <a:pathLst>
                <a:path w="15" h="16">
                  <a:moveTo>
                    <a:pt x="0" y="0"/>
                  </a:moveTo>
                  <a:lnTo>
                    <a:pt x="15" y="0"/>
                  </a:lnTo>
                  <a:lnTo>
                    <a:pt x="15" y="1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6" name="Freeform 110"/>
            <p:cNvSpPr/>
            <p:nvPr/>
          </p:nvSpPr>
          <p:spPr bwMode="auto">
            <a:xfrm>
              <a:off x="5496" y="2107"/>
              <a:ext cx="121" cy="46"/>
            </a:xfrm>
            <a:custGeom>
              <a:avLst/>
              <a:gdLst>
                <a:gd name="T0" fmla="*/ 7 w 8"/>
                <a:gd name="T1" fmla="*/ 2 h 3"/>
                <a:gd name="T2" fmla="*/ 7 w 8"/>
                <a:gd name="T3" fmla="*/ 2 h 3"/>
                <a:gd name="T4" fmla="*/ 5 w 8"/>
                <a:gd name="T5" fmla="*/ 1 h 3"/>
                <a:gd name="T6" fmla="*/ 4 w 8"/>
                <a:gd name="T7" fmla="*/ 2 h 3"/>
                <a:gd name="T8" fmla="*/ 5 w 8"/>
                <a:gd name="T9" fmla="*/ 2 h 3"/>
                <a:gd name="T10" fmla="*/ 2 w 8"/>
                <a:gd name="T11" fmla="*/ 3 h 3"/>
                <a:gd name="T12" fmla="*/ 2 w 8"/>
                <a:gd name="T13" fmla="*/ 1 h 3"/>
                <a:gd name="T14" fmla="*/ 0 w 8"/>
                <a:gd name="T15" fmla="*/ 2 h 3"/>
                <a:gd name="T16" fmla="*/ 1 w 8"/>
                <a:gd name="T17" fmla="*/ 3 h 3"/>
                <a:gd name="T18" fmla="*/ 0 w 8"/>
                <a:gd name="T19" fmla="*/ 2 h 3"/>
                <a:gd name="T20" fmla="*/ 0 w 8"/>
                <a:gd name="T21" fmla="*/ 1 h 3"/>
                <a:gd name="T22" fmla="*/ 2 w 8"/>
                <a:gd name="T23" fmla="*/ 1 h 3"/>
                <a:gd name="T24" fmla="*/ 2 w 8"/>
                <a:gd name="T25" fmla="*/ 1 h 3"/>
                <a:gd name="T26" fmla="*/ 7 w 8"/>
                <a:gd name="T27" fmla="*/ 1 h 3"/>
                <a:gd name="T28" fmla="*/ 8 w 8"/>
                <a:gd name="T29" fmla="*/ 2 h 3"/>
                <a:gd name="T30" fmla="*/ 7 w 8"/>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3">
                  <a:moveTo>
                    <a:pt x="7" y="2"/>
                  </a:moveTo>
                  <a:cubicBezTo>
                    <a:pt x="7" y="2"/>
                    <a:pt x="7" y="2"/>
                    <a:pt x="7" y="2"/>
                  </a:cubicBezTo>
                  <a:cubicBezTo>
                    <a:pt x="7" y="0"/>
                    <a:pt x="6" y="1"/>
                    <a:pt x="5" y="1"/>
                  </a:cubicBezTo>
                  <a:cubicBezTo>
                    <a:pt x="4" y="1"/>
                    <a:pt x="4" y="2"/>
                    <a:pt x="4" y="2"/>
                  </a:cubicBezTo>
                  <a:cubicBezTo>
                    <a:pt x="5" y="2"/>
                    <a:pt x="5" y="2"/>
                    <a:pt x="5" y="2"/>
                  </a:cubicBezTo>
                  <a:cubicBezTo>
                    <a:pt x="5" y="3"/>
                    <a:pt x="3" y="0"/>
                    <a:pt x="2" y="3"/>
                  </a:cubicBezTo>
                  <a:cubicBezTo>
                    <a:pt x="2" y="2"/>
                    <a:pt x="2" y="1"/>
                    <a:pt x="2" y="1"/>
                  </a:cubicBezTo>
                  <a:cubicBezTo>
                    <a:pt x="1" y="1"/>
                    <a:pt x="1" y="2"/>
                    <a:pt x="0" y="2"/>
                  </a:cubicBezTo>
                  <a:cubicBezTo>
                    <a:pt x="0" y="2"/>
                    <a:pt x="1" y="3"/>
                    <a:pt x="1" y="3"/>
                  </a:cubicBezTo>
                  <a:cubicBezTo>
                    <a:pt x="1" y="3"/>
                    <a:pt x="0" y="2"/>
                    <a:pt x="0" y="2"/>
                  </a:cubicBezTo>
                  <a:cubicBezTo>
                    <a:pt x="0" y="1"/>
                    <a:pt x="0" y="1"/>
                    <a:pt x="0" y="1"/>
                  </a:cubicBezTo>
                  <a:cubicBezTo>
                    <a:pt x="2" y="1"/>
                    <a:pt x="2" y="1"/>
                    <a:pt x="2" y="1"/>
                  </a:cubicBezTo>
                  <a:cubicBezTo>
                    <a:pt x="2" y="1"/>
                    <a:pt x="2" y="1"/>
                    <a:pt x="2" y="1"/>
                  </a:cubicBezTo>
                  <a:cubicBezTo>
                    <a:pt x="4" y="1"/>
                    <a:pt x="5" y="1"/>
                    <a:pt x="7" y="1"/>
                  </a:cubicBezTo>
                  <a:cubicBezTo>
                    <a:pt x="8" y="2"/>
                    <a:pt x="8" y="2"/>
                    <a:pt x="8" y="2"/>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7" name="Freeform 111"/>
            <p:cNvSpPr/>
            <p:nvPr/>
          </p:nvSpPr>
          <p:spPr bwMode="auto">
            <a:xfrm>
              <a:off x="5480" y="1616"/>
              <a:ext cx="61" cy="61"/>
            </a:xfrm>
            <a:custGeom>
              <a:avLst/>
              <a:gdLst>
                <a:gd name="T0" fmla="*/ 0 w 4"/>
                <a:gd name="T1" fmla="*/ 2 h 4"/>
                <a:gd name="T2" fmla="*/ 0 w 4"/>
                <a:gd name="T3" fmla="*/ 2 h 4"/>
                <a:gd name="T4" fmla="*/ 0 w 4"/>
                <a:gd name="T5" fmla="*/ 0 h 4"/>
                <a:gd name="T6" fmla="*/ 4 w 4"/>
                <a:gd name="T7" fmla="*/ 1 h 4"/>
                <a:gd name="T8" fmla="*/ 0 w 4"/>
                <a:gd name="T9" fmla="*/ 2 h 4"/>
              </a:gdLst>
              <a:ahLst/>
              <a:cxnLst>
                <a:cxn ang="0">
                  <a:pos x="T0" y="T1"/>
                </a:cxn>
                <a:cxn ang="0">
                  <a:pos x="T2" y="T3"/>
                </a:cxn>
                <a:cxn ang="0">
                  <a:pos x="T4" y="T5"/>
                </a:cxn>
                <a:cxn ang="0">
                  <a:pos x="T6" y="T7"/>
                </a:cxn>
                <a:cxn ang="0">
                  <a:pos x="T8" y="T9"/>
                </a:cxn>
              </a:cxnLst>
              <a:rect l="0" t="0" r="r" b="b"/>
              <a:pathLst>
                <a:path w="4" h="4">
                  <a:moveTo>
                    <a:pt x="0" y="2"/>
                  </a:moveTo>
                  <a:cubicBezTo>
                    <a:pt x="0" y="2"/>
                    <a:pt x="0" y="2"/>
                    <a:pt x="0" y="2"/>
                  </a:cubicBezTo>
                  <a:cubicBezTo>
                    <a:pt x="0" y="0"/>
                    <a:pt x="0" y="0"/>
                    <a:pt x="0" y="0"/>
                  </a:cubicBezTo>
                  <a:cubicBezTo>
                    <a:pt x="1" y="2"/>
                    <a:pt x="2" y="1"/>
                    <a:pt x="4" y="1"/>
                  </a:cubicBezTo>
                  <a:cubicBezTo>
                    <a:pt x="4" y="4"/>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8" name="Freeform 112"/>
            <p:cNvSpPr/>
            <p:nvPr/>
          </p:nvSpPr>
          <p:spPr bwMode="auto">
            <a:xfrm>
              <a:off x="5511" y="2015"/>
              <a:ext cx="61" cy="30"/>
            </a:xfrm>
            <a:custGeom>
              <a:avLst/>
              <a:gdLst>
                <a:gd name="T0" fmla="*/ 0 w 4"/>
                <a:gd name="T1" fmla="*/ 2 h 2"/>
                <a:gd name="T2" fmla="*/ 0 w 4"/>
                <a:gd name="T3" fmla="*/ 0 h 2"/>
                <a:gd name="T4" fmla="*/ 0 w 4"/>
                <a:gd name="T5" fmla="*/ 0 h 2"/>
                <a:gd name="T6" fmla="*/ 4 w 4"/>
                <a:gd name="T7" fmla="*/ 1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cubicBezTo>
                    <a:pt x="0" y="2"/>
                    <a:pt x="0" y="1"/>
                    <a:pt x="0" y="0"/>
                  </a:cubicBezTo>
                  <a:cubicBezTo>
                    <a:pt x="0" y="0"/>
                    <a:pt x="0" y="0"/>
                    <a:pt x="0" y="0"/>
                  </a:cubicBezTo>
                  <a:cubicBezTo>
                    <a:pt x="1" y="2"/>
                    <a:pt x="3" y="0"/>
                    <a:pt x="4" y="1"/>
                  </a:cubicBezTo>
                  <a:cubicBezTo>
                    <a:pt x="4" y="2"/>
                    <a:pt x="1"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19" name="Freeform 113"/>
            <p:cNvSpPr/>
            <p:nvPr/>
          </p:nvSpPr>
          <p:spPr bwMode="auto">
            <a:xfrm>
              <a:off x="5435" y="1263"/>
              <a:ext cx="30" cy="15"/>
            </a:xfrm>
            <a:custGeom>
              <a:avLst/>
              <a:gdLst>
                <a:gd name="T0" fmla="*/ 0 w 2"/>
                <a:gd name="T1" fmla="*/ 1 h 1"/>
                <a:gd name="T2" fmla="*/ 0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0"/>
                    <a:pt x="0" y="0"/>
                    <a:pt x="0" y="0"/>
                  </a:cubicBezTo>
                  <a:cubicBezTo>
                    <a:pt x="2" y="0"/>
                    <a:pt x="2" y="0"/>
                    <a:pt x="2" y="0"/>
                  </a:cubicBezTo>
                  <a:cubicBezTo>
                    <a:pt x="2" y="0"/>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0" name="Freeform 114"/>
            <p:cNvSpPr/>
            <p:nvPr/>
          </p:nvSpPr>
          <p:spPr bwMode="auto">
            <a:xfrm>
              <a:off x="5572" y="2260"/>
              <a:ext cx="15" cy="16"/>
            </a:xfrm>
            <a:custGeom>
              <a:avLst/>
              <a:gdLst>
                <a:gd name="T0" fmla="*/ 15 w 15"/>
                <a:gd name="T1" fmla="*/ 0 h 16"/>
                <a:gd name="T2" fmla="*/ 15 w 15"/>
                <a:gd name="T3" fmla="*/ 0 h 16"/>
                <a:gd name="T4" fmla="*/ 0 w 15"/>
                <a:gd name="T5" fmla="*/ 16 h 16"/>
                <a:gd name="T6" fmla="*/ 0 w 15"/>
                <a:gd name="T7" fmla="*/ 0 h 16"/>
                <a:gd name="T8" fmla="*/ 15 w 15"/>
                <a:gd name="T9" fmla="*/ 0 h 16"/>
              </a:gdLst>
              <a:ahLst/>
              <a:cxnLst>
                <a:cxn ang="0">
                  <a:pos x="T0" y="T1"/>
                </a:cxn>
                <a:cxn ang="0">
                  <a:pos x="T2" y="T3"/>
                </a:cxn>
                <a:cxn ang="0">
                  <a:pos x="T4" y="T5"/>
                </a:cxn>
                <a:cxn ang="0">
                  <a:pos x="T6" y="T7"/>
                </a:cxn>
                <a:cxn ang="0">
                  <a:pos x="T8" y="T9"/>
                </a:cxn>
              </a:cxnLst>
              <a:rect l="0" t="0" r="r" b="b"/>
              <a:pathLst>
                <a:path w="15" h="16">
                  <a:moveTo>
                    <a:pt x="15" y="0"/>
                  </a:moveTo>
                  <a:lnTo>
                    <a:pt x="15" y="0"/>
                  </a:lnTo>
                  <a:lnTo>
                    <a:pt x="0" y="16"/>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1" name="Freeform 115"/>
            <p:cNvSpPr/>
            <p:nvPr/>
          </p:nvSpPr>
          <p:spPr bwMode="auto">
            <a:xfrm>
              <a:off x="5587" y="2414"/>
              <a:ext cx="30" cy="15"/>
            </a:xfrm>
            <a:custGeom>
              <a:avLst/>
              <a:gdLst>
                <a:gd name="T0" fmla="*/ 0 w 30"/>
                <a:gd name="T1" fmla="*/ 15 h 15"/>
                <a:gd name="T2" fmla="*/ 30 w 30"/>
                <a:gd name="T3" fmla="*/ 0 h 15"/>
                <a:gd name="T4" fmla="*/ 15 w 30"/>
                <a:gd name="T5" fmla="*/ 0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0"/>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2" name="Freeform 116"/>
            <p:cNvSpPr/>
            <p:nvPr/>
          </p:nvSpPr>
          <p:spPr bwMode="auto">
            <a:xfrm>
              <a:off x="5556" y="2444"/>
              <a:ext cx="46" cy="16"/>
            </a:xfrm>
            <a:custGeom>
              <a:avLst/>
              <a:gdLst>
                <a:gd name="T0" fmla="*/ 46 w 46"/>
                <a:gd name="T1" fmla="*/ 0 h 16"/>
                <a:gd name="T2" fmla="*/ 46 w 46"/>
                <a:gd name="T3" fmla="*/ 0 h 16"/>
                <a:gd name="T4" fmla="*/ 0 w 46"/>
                <a:gd name="T5" fmla="*/ 16 h 16"/>
                <a:gd name="T6" fmla="*/ 0 w 46"/>
                <a:gd name="T7" fmla="*/ 0 h 16"/>
                <a:gd name="T8" fmla="*/ 46 w 46"/>
                <a:gd name="T9" fmla="*/ 0 h 16"/>
              </a:gdLst>
              <a:ahLst/>
              <a:cxnLst>
                <a:cxn ang="0">
                  <a:pos x="T0" y="T1"/>
                </a:cxn>
                <a:cxn ang="0">
                  <a:pos x="T2" y="T3"/>
                </a:cxn>
                <a:cxn ang="0">
                  <a:pos x="T4" y="T5"/>
                </a:cxn>
                <a:cxn ang="0">
                  <a:pos x="T6" y="T7"/>
                </a:cxn>
                <a:cxn ang="0">
                  <a:pos x="T8" y="T9"/>
                </a:cxn>
              </a:cxnLst>
              <a:rect l="0" t="0" r="r" b="b"/>
              <a:pathLst>
                <a:path w="46" h="16">
                  <a:moveTo>
                    <a:pt x="46" y="0"/>
                  </a:moveTo>
                  <a:lnTo>
                    <a:pt x="46" y="0"/>
                  </a:lnTo>
                  <a:lnTo>
                    <a:pt x="0" y="16"/>
                  </a:lnTo>
                  <a:lnTo>
                    <a:pt x="0"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3" name="Freeform 117"/>
            <p:cNvSpPr/>
            <p:nvPr/>
          </p:nvSpPr>
          <p:spPr bwMode="auto">
            <a:xfrm>
              <a:off x="5389" y="1892"/>
              <a:ext cx="183" cy="46"/>
            </a:xfrm>
            <a:custGeom>
              <a:avLst/>
              <a:gdLst>
                <a:gd name="T0" fmla="*/ 5 w 12"/>
                <a:gd name="T1" fmla="*/ 3 h 3"/>
                <a:gd name="T2" fmla="*/ 0 w 12"/>
                <a:gd name="T3" fmla="*/ 3 h 3"/>
                <a:gd name="T4" fmla="*/ 0 w 12"/>
                <a:gd name="T5" fmla="*/ 0 h 3"/>
                <a:gd name="T6" fmla="*/ 5 w 12"/>
                <a:gd name="T7" fmla="*/ 2 h 3"/>
                <a:gd name="T8" fmla="*/ 6 w 12"/>
                <a:gd name="T9" fmla="*/ 1 h 3"/>
                <a:gd name="T10" fmla="*/ 6 w 12"/>
                <a:gd name="T11" fmla="*/ 2 h 3"/>
                <a:gd name="T12" fmla="*/ 7 w 12"/>
                <a:gd name="T13" fmla="*/ 0 h 3"/>
                <a:gd name="T14" fmla="*/ 5 w 1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
                  <a:moveTo>
                    <a:pt x="5" y="3"/>
                  </a:moveTo>
                  <a:cubicBezTo>
                    <a:pt x="3" y="3"/>
                    <a:pt x="2" y="3"/>
                    <a:pt x="0" y="3"/>
                  </a:cubicBezTo>
                  <a:cubicBezTo>
                    <a:pt x="1" y="2"/>
                    <a:pt x="0" y="0"/>
                    <a:pt x="0" y="0"/>
                  </a:cubicBezTo>
                  <a:cubicBezTo>
                    <a:pt x="0" y="3"/>
                    <a:pt x="4" y="0"/>
                    <a:pt x="5" y="2"/>
                  </a:cubicBezTo>
                  <a:cubicBezTo>
                    <a:pt x="6" y="1"/>
                    <a:pt x="6" y="1"/>
                    <a:pt x="6" y="1"/>
                  </a:cubicBezTo>
                  <a:cubicBezTo>
                    <a:pt x="6" y="2"/>
                    <a:pt x="6" y="2"/>
                    <a:pt x="6" y="2"/>
                  </a:cubicBezTo>
                  <a:cubicBezTo>
                    <a:pt x="7" y="1"/>
                    <a:pt x="7" y="1"/>
                    <a:pt x="7" y="0"/>
                  </a:cubicBezTo>
                  <a:cubicBezTo>
                    <a:pt x="12" y="2"/>
                    <a:pt x="6"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4" name="Freeform 118"/>
            <p:cNvSpPr/>
            <p:nvPr/>
          </p:nvSpPr>
          <p:spPr bwMode="auto">
            <a:xfrm>
              <a:off x="5404" y="1140"/>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5" name="Freeform 119"/>
            <p:cNvSpPr/>
            <p:nvPr/>
          </p:nvSpPr>
          <p:spPr bwMode="auto">
            <a:xfrm>
              <a:off x="5404" y="1462"/>
              <a:ext cx="61" cy="16"/>
            </a:xfrm>
            <a:custGeom>
              <a:avLst/>
              <a:gdLst>
                <a:gd name="T0" fmla="*/ 1 w 4"/>
                <a:gd name="T1" fmla="*/ 1 h 1"/>
                <a:gd name="T2" fmla="*/ 0 w 4"/>
                <a:gd name="T3" fmla="*/ 0 h 1"/>
                <a:gd name="T4" fmla="*/ 4 w 4"/>
                <a:gd name="T5" fmla="*/ 0 h 1"/>
                <a:gd name="T6" fmla="*/ 1 w 4"/>
                <a:gd name="T7" fmla="*/ 1 h 1"/>
              </a:gdLst>
              <a:ahLst/>
              <a:cxnLst>
                <a:cxn ang="0">
                  <a:pos x="T0" y="T1"/>
                </a:cxn>
                <a:cxn ang="0">
                  <a:pos x="T2" y="T3"/>
                </a:cxn>
                <a:cxn ang="0">
                  <a:pos x="T4" y="T5"/>
                </a:cxn>
                <a:cxn ang="0">
                  <a:pos x="T6" y="T7"/>
                </a:cxn>
              </a:cxnLst>
              <a:rect l="0" t="0" r="r" b="b"/>
              <a:pathLst>
                <a:path w="4" h="1">
                  <a:moveTo>
                    <a:pt x="1" y="1"/>
                  </a:moveTo>
                  <a:cubicBezTo>
                    <a:pt x="0" y="0"/>
                    <a:pt x="0" y="0"/>
                    <a:pt x="0" y="0"/>
                  </a:cubicBezTo>
                  <a:cubicBezTo>
                    <a:pt x="4" y="0"/>
                    <a:pt x="4" y="0"/>
                    <a:pt x="4" y="0"/>
                  </a:cubicBezTo>
                  <a:cubicBezTo>
                    <a:pt x="3" y="1"/>
                    <a:pt x="2"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6" name="Freeform 120"/>
            <p:cNvSpPr/>
            <p:nvPr/>
          </p:nvSpPr>
          <p:spPr bwMode="auto">
            <a:xfrm>
              <a:off x="5511" y="2414"/>
              <a:ext cx="61" cy="15"/>
            </a:xfrm>
            <a:custGeom>
              <a:avLst/>
              <a:gdLst>
                <a:gd name="T0" fmla="*/ 61 w 61"/>
                <a:gd name="T1" fmla="*/ 0 h 15"/>
                <a:gd name="T2" fmla="*/ 0 w 61"/>
                <a:gd name="T3" fmla="*/ 15 h 15"/>
                <a:gd name="T4" fmla="*/ 61 w 61"/>
                <a:gd name="T5" fmla="*/ 0 h 15"/>
              </a:gdLst>
              <a:ahLst/>
              <a:cxnLst>
                <a:cxn ang="0">
                  <a:pos x="T0" y="T1"/>
                </a:cxn>
                <a:cxn ang="0">
                  <a:pos x="T2" y="T3"/>
                </a:cxn>
                <a:cxn ang="0">
                  <a:pos x="T4" y="T5"/>
                </a:cxn>
              </a:cxnLst>
              <a:rect l="0" t="0" r="r" b="b"/>
              <a:pathLst>
                <a:path w="61" h="15">
                  <a:moveTo>
                    <a:pt x="61" y="0"/>
                  </a:moveTo>
                  <a:lnTo>
                    <a:pt x="0" y="15"/>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7" name="Freeform 121"/>
            <p:cNvSpPr/>
            <p:nvPr/>
          </p:nvSpPr>
          <p:spPr bwMode="auto">
            <a:xfrm>
              <a:off x="5374" y="1631"/>
              <a:ext cx="91" cy="46"/>
            </a:xfrm>
            <a:custGeom>
              <a:avLst/>
              <a:gdLst>
                <a:gd name="T0" fmla="*/ 0 w 6"/>
                <a:gd name="T1" fmla="*/ 3 h 3"/>
                <a:gd name="T2" fmla="*/ 6 w 6"/>
                <a:gd name="T3" fmla="*/ 0 h 3"/>
                <a:gd name="T4" fmla="*/ 0 w 6"/>
                <a:gd name="T5" fmla="*/ 3 h 3"/>
              </a:gdLst>
              <a:ahLst/>
              <a:cxnLst>
                <a:cxn ang="0">
                  <a:pos x="T0" y="T1"/>
                </a:cxn>
                <a:cxn ang="0">
                  <a:pos x="T2" y="T3"/>
                </a:cxn>
                <a:cxn ang="0">
                  <a:pos x="T4" y="T5"/>
                </a:cxn>
              </a:cxnLst>
              <a:rect l="0" t="0" r="r" b="b"/>
              <a:pathLst>
                <a:path w="6" h="3">
                  <a:moveTo>
                    <a:pt x="0" y="3"/>
                  </a:moveTo>
                  <a:cubicBezTo>
                    <a:pt x="2" y="1"/>
                    <a:pt x="5" y="1"/>
                    <a:pt x="6" y="0"/>
                  </a:cubicBezTo>
                  <a:cubicBezTo>
                    <a:pt x="5" y="1"/>
                    <a:pt x="3"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8" name="Freeform 122"/>
            <p:cNvSpPr/>
            <p:nvPr/>
          </p:nvSpPr>
          <p:spPr bwMode="auto">
            <a:xfrm>
              <a:off x="5329" y="1247"/>
              <a:ext cx="60" cy="46"/>
            </a:xfrm>
            <a:custGeom>
              <a:avLst/>
              <a:gdLst>
                <a:gd name="T0" fmla="*/ 1 w 4"/>
                <a:gd name="T1" fmla="*/ 2 h 3"/>
                <a:gd name="T2" fmla="*/ 0 w 4"/>
                <a:gd name="T3" fmla="*/ 2 h 3"/>
                <a:gd name="T4" fmla="*/ 1 w 4"/>
                <a:gd name="T5" fmla="*/ 0 h 3"/>
                <a:gd name="T6" fmla="*/ 4 w 4"/>
                <a:gd name="T7" fmla="*/ 1 h 3"/>
                <a:gd name="T8" fmla="*/ 1 w 4"/>
                <a:gd name="T9" fmla="*/ 2 h 3"/>
              </a:gdLst>
              <a:ahLst/>
              <a:cxnLst>
                <a:cxn ang="0">
                  <a:pos x="T0" y="T1"/>
                </a:cxn>
                <a:cxn ang="0">
                  <a:pos x="T2" y="T3"/>
                </a:cxn>
                <a:cxn ang="0">
                  <a:pos x="T4" y="T5"/>
                </a:cxn>
                <a:cxn ang="0">
                  <a:pos x="T6" y="T7"/>
                </a:cxn>
                <a:cxn ang="0">
                  <a:pos x="T8" y="T9"/>
                </a:cxn>
              </a:cxnLst>
              <a:rect l="0" t="0" r="r" b="b"/>
              <a:pathLst>
                <a:path w="4" h="3">
                  <a:moveTo>
                    <a:pt x="1" y="2"/>
                  </a:moveTo>
                  <a:cubicBezTo>
                    <a:pt x="0" y="2"/>
                    <a:pt x="0" y="2"/>
                    <a:pt x="0" y="2"/>
                  </a:cubicBezTo>
                  <a:cubicBezTo>
                    <a:pt x="0" y="1"/>
                    <a:pt x="0" y="1"/>
                    <a:pt x="1" y="0"/>
                  </a:cubicBezTo>
                  <a:cubicBezTo>
                    <a:pt x="2" y="0"/>
                    <a:pt x="3" y="3"/>
                    <a:pt x="4" y="1"/>
                  </a:cubicBezTo>
                  <a:cubicBezTo>
                    <a:pt x="3" y="1"/>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29" name="Freeform 123"/>
            <p:cNvSpPr/>
            <p:nvPr/>
          </p:nvSpPr>
          <p:spPr bwMode="auto">
            <a:xfrm>
              <a:off x="5161" y="2091"/>
              <a:ext cx="319" cy="93"/>
            </a:xfrm>
            <a:custGeom>
              <a:avLst/>
              <a:gdLst>
                <a:gd name="T0" fmla="*/ 18 w 21"/>
                <a:gd name="T1" fmla="*/ 2 h 6"/>
                <a:gd name="T2" fmla="*/ 20 w 21"/>
                <a:gd name="T3" fmla="*/ 3 h 6"/>
                <a:gd name="T4" fmla="*/ 16 w 21"/>
                <a:gd name="T5" fmla="*/ 4 h 6"/>
                <a:gd name="T6" fmla="*/ 14 w 21"/>
                <a:gd name="T7" fmla="*/ 3 h 6"/>
                <a:gd name="T8" fmla="*/ 13 w 21"/>
                <a:gd name="T9" fmla="*/ 5 h 6"/>
                <a:gd name="T10" fmla="*/ 5 w 21"/>
                <a:gd name="T11" fmla="*/ 5 h 6"/>
                <a:gd name="T12" fmla="*/ 5 w 21"/>
                <a:gd name="T13" fmla="*/ 6 h 6"/>
                <a:gd name="T14" fmla="*/ 0 w 21"/>
                <a:gd name="T15" fmla="*/ 6 h 6"/>
                <a:gd name="T16" fmla="*/ 1 w 21"/>
                <a:gd name="T17" fmla="*/ 6 h 6"/>
                <a:gd name="T18" fmla="*/ 3 w 21"/>
                <a:gd name="T19" fmla="*/ 5 h 6"/>
                <a:gd name="T20" fmla="*/ 3 w 21"/>
                <a:gd name="T21" fmla="*/ 4 h 6"/>
                <a:gd name="T22" fmla="*/ 7 w 21"/>
                <a:gd name="T23" fmla="*/ 3 h 6"/>
                <a:gd name="T24" fmla="*/ 8 w 21"/>
                <a:gd name="T25" fmla="*/ 2 h 6"/>
                <a:gd name="T26" fmla="*/ 6 w 21"/>
                <a:gd name="T27" fmla="*/ 1 h 6"/>
                <a:gd name="T28" fmla="*/ 5 w 21"/>
                <a:gd name="T29" fmla="*/ 2 h 6"/>
                <a:gd name="T30" fmla="*/ 4 w 21"/>
                <a:gd name="T31" fmla="*/ 2 h 6"/>
                <a:gd name="T32" fmla="*/ 14 w 21"/>
                <a:gd name="T33" fmla="*/ 1 h 6"/>
                <a:gd name="T34" fmla="*/ 14 w 21"/>
                <a:gd name="T35" fmla="*/ 2 h 6"/>
                <a:gd name="T36" fmla="*/ 13 w 21"/>
                <a:gd name="T37" fmla="*/ 2 h 6"/>
                <a:gd name="T38" fmla="*/ 14 w 21"/>
                <a:gd name="T39" fmla="*/ 3 h 6"/>
                <a:gd name="T40" fmla="*/ 17 w 21"/>
                <a:gd name="T41" fmla="*/ 2 h 6"/>
                <a:gd name="T42" fmla="*/ 15 w 21"/>
                <a:gd name="T43" fmla="*/ 1 h 6"/>
                <a:gd name="T44" fmla="*/ 21 w 21"/>
                <a:gd name="T45" fmla="*/ 1 h 6"/>
                <a:gd name="T46" fmla="*/ 18 w 21"/>
                <a:gd name="T4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6">
                  <a:moveTo>
                    <a:pt x="18" y="2"/>
                  </a:moveTo>
                  <a:cubicBezTo>
                    <a:pt x="20" y="3"/>
                    <a:pt x="20" y="3"/>
                    <a:pt x="20" y="3"/>
                  </a:cubicBezTo>
                  <a:cubicBezTo>
                    <a:pt x="20" y="5"/>
                    <a:pt x="18" y="4"/>
                    <a:pt x="16" y="4"/>
                  </a:cubicBezTo>
                  <a:cubicBezTo>
                    <a:pt x="16" y="2"/>
                    <a:pt x="14" y="5"/>
                    <a:pt x="14" y="3"/>
                  </a:cubicBezTo>
                  <a:cubicBezTo>
                    <a:pt x="13" y="5"/>
                    <a:pt x="13" y="5"/>
                    <a:pt x="13" y="5"/>
                  </a:cubicBezTo>
                  <a:cubicBezTo>
                    <a:pt x="10" y="3"/>
                    <a:pt x="8" y="6"/>
                    <a:pt x="5" y="5"/>
                  </a:cubicBezTo>
                  <a:cubicBezTo>
                    <a:pt x="5" y="6"/>
                    <a:pt x="5" y="6"/>
                    <a:pt x="5" y="6"/>
                  </a:cubicBezTo>
                  <a:cubicBezTo>
                    <a:pt x="4" y="5"/>
                    <a:pt x="1" y="6"/>
                    <a:pt x="0" y="6"/>
                  </a:cubicBezTo>
                  <a:cubicBezTo>
                    <a:pt x="1" y="6"/>
                    <a:pt x="1" y="6"/>
                    <a:pt x="1" y="6"/>
                  </a:cubicBezTo>
                  <a:cubicBezTo>
                    <a:pt x="3" y="5"/>
                    <a:pt x="3" y="5"/>
                    <a:pt x="3" y="5"/>
                  </a:cubicBezTo>
                  <a:cubicBezTo>
                    <a:pt x="4" y="5"/>
                    <a:pt x="3" y="4"/>
                    <a:pt x="3" y="4"/>
                  </a:cubicBezTo>
                  <a:cubicBezTo>
                    <a:pt x="4" y="4"/>
                    <a:pt x="8" y="4"/>
                    <a:pt x="7" y="3"/>
                  </a:cubicBezTo>
                  <a:cubicBezTo>
                    <a:pt x="8" y="2"/>
                    <a:pt x="8" y="2"/>
                    <a:pt x="8" y="2"/>
                  </a:cubicBezTo>
                  <a:cubicBezTo>
                    <a:pt x="8" y="1"/>
                    <a:pt x="6" y="2"/>
                    <a:pt x="6" y="1"/>
                  </a:cubicBezTo>
                  <a:cubicBezTo>
                    <a:pt x="5" y="1"/>
                    <a:pt x="5" y="2"/>
                    <a:pt x="5" y="2"/>
                  </a:cubicBezTo>
                  <a:cubicBezTo>
                    <a:pt x="5" y="2"/>
                    <a:pt x="4" y="1"/>
                    <a:pt x="4" y="2"/>
                  </a:cubicBezTo>
                  <a:cubicBezTo>
                    <a:pt x="5" y="0"/>
                    <a:pt x="11" y="1"/>
                    <a:pt x="14" y="1"/>
                  </a:cubicBezTo>
                  <a:cubicBezTo>
                    <a:pt x="14" y="2"/>
                    <a:pt x="14" y="2"/>
                    <a:pt x="14" y="2"/>
                  </a:cubicBezTo>
                  <a:cubicBezTo>
                    <a:pt x="13" y="2"/>
                    <a:pt x="13" y="2"/>
                    <a:pt x="13" y="2"/>
                  </a:cubicBezTo>
                  <a:cubicBezTo>
                    <a:pt x="13" y="3"/>
                    <a:pt x="13" y="3"/>
                    <a:pt x="14" y="3"/>
                  </a:cubicBezTo>
                  <a:cubicBezTo>
                    <a:pt x="15" y="3"/>
                    <a:pt x="16" y="3"/>
                    <a:pt x="17" y="2"/>
                  </a:cubicBezTo>
                  <a:cubicBezTo>
                    <a:pt x="15" y="1"/>
                    <a:pt x="15" y="1"/>
                    <a:pt x="15" y="1"/>
                  </a:cubicBezTo>
                  <a:cubicBezTo>
                    <a:pt x="18" y="0"/>
                    <a:pt x="19" y="1"/>
                    <a:pt x="21" y="1"/>
                  </a:cubicBezTo>
                  <a:cubicBezTo>
                    <a:pt x="20" y="2"/>
                    <a:pt x="19" y="0"/>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0" name="Freeform 124"/>
            <p:cNvSpPr/>
            <p:nvPr/>
          </p:nvSpPr>
          <p:spPr bwMode="auto">
            <a:xfrm>
              <a:off x="5450" y="2429"/>
              <a:ext cx="46" cy="15"/>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cubicBezTo>
                    <a:pt x="3"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1" name="Freeform 125"/>
            <p:cNvSpPr/>
            <p:nvPr/>
          </p:nvSpPr>
          <p:spPr bwMode="auto">
            <a:xfrm>
              <a:off x="5313" y="1125"/>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2" name="Rectangle 126"/>
            <p:cNvSpPr>
              <a:spLocks noChangeArrowheads="1"/>
            </p:cNvSpPr>
            <p:nvPr/>
          </p:nvSpPr>
          <p:spPr bwMode="auto">
            <a:xfrm>
              <a:off x="5404" y="1923"/>
              <a:ext cx="1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33" name="Freeform 127"/>
            <p:cNvSpPr/>
            <p:nvPr/>
          </p:nvSpPr>
          <p:spPr bwMode="auto">
            <a:xfrm>
              <a:off x="5404" y="2030"/>
              <a:ext cx="31" cy="15"/>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2" y="0"/>
                    <a:pt x="2" y="0"/>
                    <a:pt x="2"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4" name="Freeform 128"/>
            <p:cNvSpPr/>
            <p:nvPr/>
          </p:nvSpPr>
          <p:spPr bwMode="auto">
            <a:xfrm>
              <a:off x="5420" y="2168"/>
              <a:ext cx="15" cy="16"/>
            </a:xfrm>
            <a:custGeom>
              <a:avLst/>
              <a:gdLst>
                <a:gd name="T0" fmla="*/ 0 w 1"/>
                <a:gd name="T1" fmla="*/ 1 h 1"/>
                <a:gd name="T2" fmla="*/ 1 w 1"/>
                <a:gd name="T3" fmla="*/ 0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0"/>
                    <a:pt x="1" y="0"/>
                  </a:cubicBezTo>
                  <a:cubicBezTo>
                    <a:pt x="1" y="1"/>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5" name="Freeform 129"/>
            <p:cNvSpPr/>
            <p:nvPr/>
          </p:nvSpPr>
          <p:spPr bwMode="auto">
            <a:xfrm>
              <a:off x="5268" y="1646"/>
              <a:ext cx="91" cy="46"/>
            </a:xfrm>
            <a:custGeom>
              <a:avLst/>
              <a:gdLst>
                <a:gd name="T0" fmla="*/ 4 w 6"/>
                <a:gd name="T1" fmla="*/ 3 h 3"/>
                <a:gd name="T2" fmla="*/ 4 w 6"/>
                <a:gd name="T3" fmla="*/ 2 h 3"/>
                <a:gd name="T4" fmla="*/ 1 w 6"/>
                <a:gd name="T5" fmla="*/ 2 h 3"/>
                <a:gd name="T6" fmla="*/ 3 w 6"/>
                <a:gd name="T7" fmla="*/ 0 h 3"/>
                <a:gd name="T8" fmla="*/ 4 w 6"/>
                <a:gd name="T9" fmla="*/ 2 h 3"/>
                <a:gd name="T10" fmla="*/ 6 w 6"/>
                <a:gd name="T11" fmla="*/ 2 h 3"/>
                <a:gd name="T12" fmla="*/ 4 w 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4" y="3"/>
                  </a:moveTo>
                  <a:cubicBezTo>
                    <a:pt x="4" y="2"/>
                    <a:pt x="4" y="2"/>
                    <a:pt x="4" y="2"/>
                  </a:cubicBezTo>
                  <a:cubicBezTo>
                    <a:pt x="3" y="1"/>
                    <a:pt x="1" y="2"/>
                    <a:pt x="1" y="2"/>
                  </a:cubicBezTo>
                  <a:cubicBezTo>
                    <a:pt x="0" y="0"/>
                    <a:pt x="2" y="1"/>
                    <a:pt x="3" y="0"/>
                  </a:cubicBezTo>
                  <a:cubicBezTo>
                    <a:pt x="4" y="1"/>
                    <a:pt x="4" y="1"/>
                    <a:pt x="4" y="2"/>
                  </a:cubicBezTo>
                  <a:cubicBezTo>
                    <a:pt x="5" y="1"/>
                    <a:pt x="5" y="1"/>
                    <a:pt x="6" y="2"/>
                  </a:cubicBezTo>
                  <a:lnTo>
                    <a:pt x="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6" name="Freeform 130"/>
            <p:cNvSpPr/>
            <p:nvPr/>
          </p:nvSpPr>
          <p:spPr bwMode="auto">
            <a:xfrm>
              <a:off x="5374" y="2061"/>
              <a:ext cx="15" cy="30"/>
            </a:xfrm>
            <a:custGeom>
              <a:avLst/>
              <a:gdLst>
                <a:gd name="T0" fmla="*/ 1 w 1"/>
                <a:gd name="T1" fmla="*/ 0 h 2"/>
                <a:gd name="T2" fmla="*/ 1 w 1"/>
                <a:gd name="T3" fmla="*/ 2 h 2"/>
                <a:gd name="T4" fmla="*/ 0 w 1"/>
                <a:gd name="T5" fmla="*/ 1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1"/>
                    <a:pt x="1" y="1"/>
                    <a:pt x="1" y="2"/>
                  </a:cubicBezTo>
                  <a:cubicBezTo>
                    <a:pt x="1" y="1"/>
                    <a:pt x="0" y="1"/>
                    <a:pt x="0" y="1"/>
                  </a:cubicBezTo>
                  <a:cubicBezTo>
                    <a:pt x="1" y="1"/>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7" name="Freeform 131"/>
            <p:cNvSpPr/>
            <p:nvPr/>
          </p:nvSpPr>
          <p:spPr bwMode="auto">
            <a:xfrm>
              <a:off x="5313" y="2444"/>
              <a:ext cx="137" cy="31"/>
            </a:xfrm>
            <a:custGeom>
              <a:avLst/>
              <a:gdLst>
                <a:gd name="T0" fmla="*/ 8 w 9"/>
                <a:gd name="T1" fmla="*/ 2 h 2"/>
                <a:gd name="T2" fmla="*/ 0 w 9"/>
                <a:gd name="T3" fmla="*/ 2 h 2"/>
                <a:gd name="T4" fmla="*/ 1 w 9"/>
                <a:gd name="T5" fmla="*/ 1 h 2"/>
                <a:gd name="T6" fmla="*/ 2 w 9"/>
                <a:gd name="T7" fmla="*/ 1 h 2"/>
                <a:gd name="T8" fmla="*/ 9 w 9"/>
                <a:gd name="T9" fmla="*/ 1 h 2"/>
                <a:gd name="T10" fmla="*/ 8 w 9"/>
                <a:gd name="T11" fmla="*/ 2 h 2"/>
              </a:gdLst>
              <a:ahLst/>
              <a:cxnLst>
                <a:cxn ang="0">
                  <a:pos x="T0" y="T1"/>
                </a:cxn>
                <a:cxn ang="0">
                  <a:pos x="T2" y="T3"/>
                </a:cxn>
                <a:cxn ang="0">
                  <a:pos x="T4" y="T5"/>
                </a:cxn>
                <a:cxn ang="0">
                  <a:pos x="T6" y="T7"/>
                </a:cxn>
                <a:cxn ang="0">
                  <a:pos x="T8" y="T9"/>
                </a:cxn>
                <a:cxn ang="0">
                  <a:pos x="T10" y="T11"/>
                </a:cxn>
              </a:cxnLst>
              <a:rect l="0" t="0" r="r" b="b"/>
              <a:pathLst>
                <a:path w="9" h="2">
                  <a:moveTo>
                    <a:pt x="8" y="2"/>
                  </a:moveTo>
                  <a:cubicBezTo>
                    <a:pt x="0" y="2"/>
                    <a:pt x="0" y="2"/>
                    <a:pt x="0" y="2"/>
                  </a:cubicBezTo>
                  <a:cubicBezTo>
                    <a:pt x="1" y="2"/>
                    <a:pt x="0" y="0"/>
                    <a:pt x="1" y="1"/>
                  </a:cubicBezTo>
                  <a:cubicBezTo>
                    <a:pt x="2" y="1"/>
                    <a:pt x="2" y="1"/>
                    <a:pt x="2" y="1"/>
                  </a:cubicBezTo>
                  <a:cubicBezTo>
                    <a:pt x="9" y="1"/>
                    <a:pt x="9" y="1"/>
                    <a:pt x="9"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8" name="Freeform 132"/>
            <p:cNvSpPr/>
            <p:nvPr/>
          </p:nvSpPr>
          <p:spPr bwMode="auto">
            <a:xfrm>
              <a:off x="5283" y="1892"/>
              <a:ext cx="91" cy="46"/>
            </a:xfrm>
            <a:custGeom>
              <a:avLst/>
              <a:gdLst>
                <a:gd name="T0" fmla="*/ 5 w 6"/>
                <a:gd name="T1" fmla="*/ 3 h 3"/>
                <a:gd name="T2" fmla="*/ 5 w 6"/>
                <a:gd name="T3" fmla="*/ 3 h 3"/>
                <a:gd name="T4" fmla="*/ 4 w 6"/>
                <a:gd name="T5" fmla="*/ 3 h 3"/>
                <a:gd name="T6" fmla="*/ 1 w 6"/>
                <a:gd name="T7" fmla="*/ 3 h 3"/>
                <a:gd name="T8" fmla="*/ 2 w 6"/>
                <a:gd name="T9" fmla="*/ 3 h 3"/>
                <a:gd name="T10" fmla="*/ 1 w 6"/>
                <a:gd name="T11" fmla="*/ 2 h 3"/>
                <a:gd name="T12" fmla="*/ 2 w 6"/>
                <a:gd name="T13" fmla="*/ 1 h 3"/>
                <a:gd name="T14" fmla="*/ 2 w 6"/>
                <a:gd name="T15" fmla="*/ 2 h 3"/>
                <a:gd name="T16" fmla="*/ 4 w 6"/>
                <a:gd name="T17" fmla="*/ 0 h 3"/>
                <a:gd name="T18" fmla="*/ 3 w 6"/>
                <a:gd name="T19" fmla="*/ 2 h 3"/>
                <a:gd name="T20" fmla="*/ 4 w 6"/>
                <a:gd name="T21" fmla="*/ 2 h 3"/>
                <a:gd name="T22" fmla="*/ 5 w 6"/>
                <a:gd name="T23" fmla="*/ 1 h 3"/>
                <a:gd name="T24" fmla="*/ 5 w 6"/>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3">
                  <a:moveTo>
                    <a:pt x="5" y="3"/>
                  </a:moveTo>
                  <a:cubicBezTo>
                    <a:pt x="5" y="3"/>
                    <a:pt x="6" y="3"/>
                    <a:pt x="5" y="3"/>
                  </a:cubicBezTo>
                  <a:cubicBezTo>
                    <a:pt x="5" y="2"/>
                    <a:pt x="4" y="3"/>
                    <a:pt x="4" y="3"/>
                  </a:cubicBezTo>
                  <a:cubicBezTo>
                    <a:pt x="1" y="3"/>
                    <a:pt x="1" y="3"/>
                    <a:pt x="1" y="3"/>
                  </a:cubicBezTo>
                  <a:cubicBezTo>
                    <a:pt x="1" y="3"/>
                    <a:pt x="1" y="3"/>
                    <a:pt x="2" y="3"/>
                  </a:cubicBezTo>
                  <a:cubicBezTo>
                    <a:pt x="1" y="2"/>
                    <a:pt x="1" y="2"/>
                    <a:pt x="1" y="2"/>
                  </a:cubicBezTo>
                  <a:cubicBezTo>
                    <a:pt x="0" y="2"/>
                    <a:pt x="2" y="2"/>
                    <a:pt x="2" y="1"/>
                  </a:cubicBezTo>
                  <a:cubicBezTo>
                    <a:pt x="2" y="2"/>
                    <a:pt x="2" y="2"/>
                    <a:pt x="2" y="2"/>
                  </a:cubicBezTo>
                  <a:cubicBezTo>
                    <a:pt x="2" y="0"/>
                    <a:pt x="4" y="1"/>
                    <a:pt x="4" y="0"/>
                  </a:cubicBezTo>
                  <a:cubicBezTo>
                    <a:pt x="4" y="0"/>
                    <a:pt x="3" y="1"/>
                    <a:pt x="3" y="2"/>
                  </a:cubicBezTo>
                  <a:cubicBezTo>
                    <a:pt x="3" y="2"/>
                    <a:pt x="3" y="2"/>
                    <a:pt x="4" y="2"/>
                  </a:cubicBezTo>
                  <a:cubicBezTo>
                    <a:pt x="4" y="2"/>
                    <a:pt x="5" y="1"/>
                    <a:pt x="5" y="1"/>
                  </a:cubicBezTo>
                  <a:cubicBezTo>
                    <a:pt x="6" y="2"/>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39" name="Freeform 133"/>
            <p:cNvSpPr/>
            <p:nvPr/>
          </p:nvSpPr>
          <p:spPr bwMode="auto">
            <a:xfrm>
              <a:off x="5329" y="1984"/>
              <a:ext cx="45" cy="0"/>
            </a:xfrm>
            <a:custGeom>
              <a:avLst/>
              <a:gdLst>
                <a:gd name="T0" fmla="*/ 45 w 45"/>
                <a:gd name="T1" fmla="*/ 0 w 45"/>
                <a:gd name="T2" fmla="*/ 45 w 45"/>
              </a:gdLst>
              <a:ahLst/>
              <a:cxnLst>
                <a:cxn ang="0">
                  <a:pos x="T0" y="0"/>
                </a:cxn>
                <a:cxn ang="0">
                  <a:pos x="T1" y="0"/>
                </a:cxn>
                <a:cxn ang="0">
                  <a:pos x="T2" y="0"/>
                </a:cxn>
              </a:cxnLst>
              <a:rect l="0" t="0" r="r" b="b"/>
              <a:pathLst>
                <a:path w="45">
                  <a:moveTo>
                    <a:pt x="45" y="0"/>
                  </a:moveTo>
                  <a:lnTo>
                    <a:pt x="0" y="0"/>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0" name="Freeform 134"/>
            <p:cNvSpPr/>
            <p:nvPr/>
          </p:nvSpPr>
          <p:spPr bwMode="auto">
            <a:xfrm>
              <a:off x="5268" y="1247"/>
              <a:ext cx="15" cy="16"/>
            </a:xfrm>
            <a:custGeom>
              <a:avLst/>
              <a:gdLst>
                <a:gd name="T0" fmla="*/ 0 w 15"/>
                <a:gd name="T1" fmla="*/ 16 h 16"/>
                <a:gd name="T2" fmla="*/ 0 w 15"/>
                <a:gd name="T3" fmla="*/ 0 h 16"/>
                <a:gd name="T4" fmla="*/ 15 w 15"/>
                <a:gd name="T5" fmla="*/ 0 h 16"/>
                <a:gd name="T6" fmla="*/ 0 w 15"/>
                <a:gd name="T7" fmla="*/ 16 h 16"/>
                <a:gd name="T8" fmla="*/ 0 w 15"/>
                <a:gd name="T9" fmla="*/ 16 h 16"/>
              </a:gdLst>
              <a:ahLst/>
              <a:cxnLst>
                <a:cxn ang="0">
                  <a:pos x="T0" y="T1"/>
                </a:cxn>
                <a:cxn ang="0">
                  <a:pos x="T2" y="T3"/>
                </a:cxn>
                <a:cxn ang="0">
                  <a:pos x="T4" y="T5"/>
                </a:cxn>
                <a:cxn ang="0">
                  <a:pos x="T6" y="T7"/>
                </a:cxn>
                <a:cxn ang="0">
                  <a:pos x="T8" y="T9"/>
                </a:cxn>
              </a:cxnLst>
              <a:rect l="0" t="0" r="r" b="b"/>
              <a:pathLst>
                <a:path w="15" h="16">
                  <a:moveTo>
                    <a:pt x="0" y="16"/>
                  </a:moveTo>
                  <a:lnTo>
                    <a:pt x="0" y="0"/>
                  </a:ln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1" name="Freeform 135"/>
            <p:cNvSpPr/>
            <p:nvPr/>
          </p:nvSpPr>
          <p:spPr bwMode="auto">
            <a:xfrm>
              <a:off x="5344" y="2030"/>
              <a:ext cx="30" cy="31"/>
            </a:xfrm>
            <a:custGeom>
              <a:avLst/>
              <a:gdLst>
                <a:gd name="T0" fmla="*/ 1 w 2"/>
                <a:gd name="T1" fmla="*/ 1 h 2"/>
                <a:gd name="T2" fmla="*/ 0 w 2"/>
                <a:gd name="T3" fmla="*/ 2 h 2"/>
                <a:gd name="T4" fmla="*/ 0 w 2"/>
                <a:gd name="T5" fmla="*/ 0 h 2"/>
                <a:gd name="T6" fmla="*/ 2 w 2"/>
                <a:gd name="T7" fmla="*/ 0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0" y="2"/>
                    <a:pt x="0" y="2"/>
                    <a:pt x="0" y="2"/>
                  </a:cubicBezTo>
                  <a:cubicBezTo>
                    <a:pt x="0" y="0"/>
                    <a:pt x="0" y="0"/>
                    <a:pt x="0" y="0"/>
                  </a:cubicBezTo>
                  <a:cubicBezTo>
                    <a:pt x="2" y="0"/>
                    <a:pt x="2" y="0"/>
                    <a:pt x="2" y="0"/>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2" name="Freeform 136"/>
            <p:cNvSpPr/>
            <p:nvPr/>
          </p:nvSpPr>
          <p:spPr bwMode="auto">
            <a:xfrm>
              <a:off x="5329" y="1877"/>
              <a:ext cx="15" cy="0"/>
            </a:xfrm>
            <a:custGeom>
              <a:avLst/>
              <a:gdLst>
                <a:gd name="T0" fmla="*/ 15 w 15"/>
                <a:gd name="T1" fmla="*/ 0 w 15"/>
                <a:gd name="T2" fmla="*/ 15 w 15"/>
              </a:gdLst>
              <a:ahLst/>
              <a:cxnLst>
                <a:cxn ang="0">
                  <a:pos x="T0" y="0"/>
                </a:cxn>
                <a:cxn ang="0">
                  <a:pos x="T1" y="0"/>
                </a:cxn>
                <a:cxn ang="0">
                  <a:pos x="T2" y="0"/>
                </a:cxn>
              </a:cxnLst>
              <a:rect l="0" t="0" r="r" b="b"/>
              <a:pathLst>
                <a:path w="15">
                  <a:moveTo>
                    <a:pt x="15" y="0"/>
                  </a:move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3" name="Freeform 137"/>
            <p:cNvSpPr/>
            <p:nvPr/>
          </p:nvSpPr>
          <p:spPr bwMode="auto">
            <a:xfrm>
              <a:off x="5237" y="1263"/>
              <a:ext cx="16" cy="15"/>
            </a:xfrm>
            <a:custGeom>
              <a:avLst/>
              <a:gdLst>
                <a:gd name="T0" fmla="*/ 0 w 16"/>
                <a:gd name="T1" fmla="*/ 0 h 15"/>
                <a:gd name="T2" fmla="*/ 16 w 16"/>
                <a:gd name="T3" fmla="*/ 0 h 15"/>
                <a:gd name="T4" fmla="*/ 16 w 16"/>
                <a:gd name="T5" fmla="*/ 15 h 15"/>
                <a:gd name="T6" fmla="*/ 0 w 16"/>
                <a:gd name="T7" fmla="*/ 0 h 15"/>
              </a:gdLst>
              <a:ahLst/>
              <a:cxnLst>
                <a:cxn ang="0">
                  <a:pos x="T0" y="T1"/>
                </a:cxn>
                <a:cxn ang="0">
                  <a:pos x="T2" y="T3"/>
                </a:cxn>
                <a:cxn ang="0">
                  <a:pos x="T4" y="T5"/>
                </a:cxn>
                <a:cxn ang="0">
                  <a:pos x="T6" y="T7"/>
                </a:cxn>
              </a:cxnLst>
              <a:rect l="0" t="0" r="r" b="b"/>
              <a:pathLst>
                <a:path w="16" h="15">
                  <a:moveTo>
                    <a:pt x="0" y="0"/>
                  </a:moveTo>
                  <a:lnTo>
                    <a:pt x="16" y="0"/>
                  </a:lnTo>
                  <a:lnTo>
                    <a:pt x="16"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4" name="Freeform 138"/>
            <p:cNvSpPr/>
            <p:nvPr/>
          </p:nvSpPr>
          <p:spPr bwMode="auto">
            <a:xfrm>
              <a:off x="5237" y="3104"/>
              <a:ext cx="259" cy="108"/>
            </a:xfrm>
            <a:custGeom>
              <a:avLst/>
              <a:gdLst>
                <a:gd name="T0" fmla="*/ 4 w 17"/>
                <a:gd name="T1" fmla="*/ 2 h 7"/>
                <a:gd name="T2" fmla="*/ 0 w 17"/>
                <a:gd name="T3" fmla="*/ 0 h 7"/>
                <a:gd name="T4" fmla="*/ 17 w 17"/>
                <a:gd name="T5" fmla="*/ 5 h 7"/>
                <a:gd name="T6" fmla="*/ 4 w 17"/>
                <a:gd name="T7" fmla="*/ 2 h 7"/>
              </a:gdLst>
              <a:ahLst/>
              <a:cxnLst>
                <a:cxn ang="0">
                  <a:pos x="T0" y="T1"/>
                </a:cxn>
                <a:cxn ang="0">
                  <a:pos x="T2" y="T3"/>
                </a:cxn>
                <a:cxn ang="0">
                  <a:pos x="T4" y="T5"/>
                </a:cxn>
                <a:cxn ang="0">
                  <a:pos x="T6" y="T7"/>
                </a:cxn>
              </a:cxnLst>
              <a:rect l="0" t="0" r="r" b="b"/>
              <a:pathLst>
                <a:path w="17" h="7">
                  <a:moveTo>
                    <a:pt x="4" y="2"/>
                  </a:moveTo>
                  <a:cubicBezTo>
                    <a:pt x="0" y="0"/>
                    <a:pt x="0" y="0"/>
                    <a:pt x="0" y="0"/>
                  </a:cubicBezTo>
                  <a:cubicBezTo>
                    <a:pt x="4" y="1"/>
                    <a:pt x="11" y="4"/>
                    <a:pt x="17" y="5"/>
                  </a:cubicBezTo>
                  <a:cubicBezTo>
                    <a:pt x="12" y="7"/>
                    <a:pt x="8" y="3"/>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5" name="Freeform 139"/>
            <p:cNvSpPr/>
            <p:nvPr/>
          </p:nvSpPr>
          <p:spPr bwMode="auto">
            <a:xfrm>
              <a:off x="5359" y="2475"/>
              <a:ext cx="30" cy="46"/>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1" y="2"/>
                    <a:pt x="2" y="0"/>
                    <a:pt x="2" y="2"/>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6" name="Freeform 140"/>
            <p:cNvSpPr/>
            <p:nvPr/>
          </p:nvSpPr>
          <p:spPr bwMode="auto">
            <a:xfrm>
              <a:off x="5192" y="1278"/>
              <a:ext cx="30" cy="46"/>
            </a:xfrm>
            <a:custGeom>
              <a:avLst/>
              <a:gdLst>
                <a:gd name="T0" fmla="*/ 0 w 2"/>
                <a:gd name="T1" fmla="*/ 1 h 3"/>
                <a:gd name="T2" fmla="*/ 2 w 2"/>
                <a:gd name="T3" fmla="*/ 2 h 3"/>
                <a:gd name="T4" fmla="*/ 2 w 2"/>
                <a:gd name="T5" fmla="*/ 3 h 3"/>
                <a:gd name="T6" fmla="*/ 2 w 2"/>
                <a:gd name="T7" fmla="*/ 2 h 3"/>
                <a:gd name="T8" fmla="*/ 0 w 2"/>
                <a:gd name="T9" fmla="*/ 0 h 3"/>
                <a:gd name="T10" fmla="*/ 2 w 2"/>
                <a:gd name="T11" fmla="*/ 0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cubicBezTo>
                    <a:pt x="1" y="1"/>
                    <a:pt x="2" y="1"/>
                    <a:pt x="2" y="2"/>
                  </a:cubicBezTo>
                  <a:cubicBezTo>
                    <a:pt x="2" y="3"/>
                    <a:pt x="2" y="3"/>
                    <a:pt x="2" y="3"/>
                  </a:cubicBezTo>
                  <a:cubicBezTo>
                    <a:pt x="2" y="2"/>
                    <a:pt x="2" y="2"/>
                    <a:pt x="2" y="2"/>
                  </a:cubicBezTo>
                  <a:cubicBezTo>
                    <a:pt x="1" y="2"/>
                    <a:pt x="0" y="1"/>
                    <a:pt x="0" y="0"/>
                  </a:cubicBezTo>
                  <a:cubicBezTo>
                    <a:pt x="2" y="0"/>
                    <a:pt x="2" y="0"/>
                    <a:pt x="2"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7" name="Freeform 141"/>
            <p:cNvSpPr/>
            <p:nvPr/>
          </p:nvSpPr>
          <p:spPr bwMode="auto">
            <a:xfrm>
              <a:off x="5253" y="2015"/>
              <a:ext cx="76" cy="46"/>
            </a:xfrm>
            <a:custGeom>
              <a:avLst/>
              <a:gdLst>
                <a:gd name="T0" fmla="*/ 2 w 5"/>
                <a:gd name="T1" fmla="*/ 2 h 3"/>
                <a:gd name="T2" fmla="*/ 1 w 5"/>
                <a:gd name="T3" fmla="*/ 2 h 3"/>
                <a:gd name="T4" fmla="*/ 0 w 5"/>
                <a:gd name="T5" fmla="*/ 2 h 3"/>
                <a:gd name="T6" fmla="*/ 2 w 5"/>
                <a:gd name="T7" fmla="*/ 0 h 3"/>
                <a:gd name="T8" fmla="*/ 3 w 5"/>
                <a:gd name="T9" fmla="*/ 1 h 3"/>
                <a:gd name="T10" fmla="*/ 5 w 5"/>
                <a:gd name="T11" fmla="*/ 2 h 3"/>
                <a:gd name="T12" fmla="*/ 2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2"/>
                  </a:moveTo>
                  <a:cubicBezTo>
                    <a:pt x="2" y="2"/>
                    <a:pt x="2" y="2"/>
                    <a:pt x="1" y="2"/>
                  </a:cubicBezTo>
                  <a:cubicBezTo>
                    <a:pt x="0" y="1"/>
                    <a:pt x="1" y="3"/>
                    <a:pt x="0" y="2"/>
                  </a:cubicBezTo>
                  <a:cubicBezTo>
                    <a:pt x="0" y="2"/>
                    <a:pt x="1" y="1"/>
                    <a:pt x="2" y="0"/>
                  </a:cubicBezTo>
                  <a:cubicBezTo>
                    <a:pt x="2" y="1"/>
                    <a:pt x="2" y="1"/>
                    <a:pt x="3" y="1"/>
                  </a:cubicBezTo>
                  <a:cubicBezTo>
                    <a:pt x="4" y="1"/>
                    <a:pt x="4" y="1"/>
                    <a:pt x="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8" name="Freeform 142"/>
            <p:cNvSpPr/>
            <p:nvPr/>
          </p:nvSpPr>
          <p:spPr bwMode="auto">
            <a:xfrm>
              <a:off x="5146" y="1585"/>
              <a:ext cx="122" cy="31"/>
            </a:xfrm>
            <a:custGeom>
              <a:avLst/>
              <a:gdLst>
                <a:gd name="T0" fmla="*/ 0 w 8"/>
                <a:gd name="T1" fmla="*/ 1 h 2"/>
                <a:gd name="T2" fmla="*/ 8 w 8"/>
                <a:gd name="T3" fmla="*/ 0 h 2"/>
                <a:gd name="T4" fmla="*/ 0 w 8"/>
                <a:gd name="T5" fmla="*/ 1 h 2"/>
              </a:gdLst>
              <a:ahLst/>
              <a:cxnLst>
                <a:cxn ang="0">
                  <a:pos x="T0" y="T1"/>
                </a:cxn>
                <a:cxn ang="0">
                  <a:pos x="T2" y="T3"/>
                </a:cxn>
                <a:cxn ang="0">
                  <a:pos x="T4" y="T5"/>
                </a:cxn>
              </a:cxnLst>
              <a:rect l="0" t="0" r="r" b="b"/>
              <a:pathLst>
                <a:path w="8" h="2">
                  <a:moveTo>
                    <a:pt x="0" y="1"/>
                  </a:moveTo>
                  <a:cubicBezTo>
                    <a:pt x="8" y="0"/>
                    <a:pt x="8" y="0"/>
                    <a:pt x="8" y="0"/>
                  </a:cubicBezTo>
                  <a:cubicBezTo>
                    <a:pt x="6" y="2"/>
                    <a:pt x="3"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49" name="Freeform 143"/>
            <p:cNvSpPr/>
            <p:nvPr/>
          </p:nvSpPr>
          <p:spPr bwMode="auto">
            <a:xfrm>
              <a:off x="5374" y="2721"/>
              <a:ext cx="30" cy="15"/>
            </a:xfrm>
            <a:custGeom>
              <a:avLst/>
              <a:gdLst>
                <a:gd name="T0" fmla="*/ 0 w 30"/>
                <a:gd name="T1" fmla="*/ 0 h 15"/>
                <a:gd name="T2" fmla="*/ 30 w 30"/>
                <a:gd name="T3" fmla="*/ 15 h 15"/>
                <a:gd name="T4" fmla="*/ 0 w 30"/>
                <a:gd name="T5" fmla="*/ 15 h 15"/>
                <a:gd name="T6" fmla="*/ 0 w 30"/>
                <a:gd name="T7" fmla="*/ 0 h 15"/>
              </a:gdLst>
              <a:ahLst/>
              <a:cxnLst>
                <a:cxn ang="0">
                  <a:pos x="T0" y="T1"/>
                </a:cxn>
                <a:cxn ang="0">
                  <a:pos x="T2" y="T3"/>
                </a:cxn>
                <a:cxn ang="0">
                  <a:pos x="T4" y="T5"/>
                </a:cxn>
                <a:cxn ang="0">
                  <a:pos x="T6" y="T7"/>
                </a:cxn>
              </a:cxnLst>
              <a:rect l="0" t="0" r="r" b="b"/>
              <a:pathLst>
                <a:path w="30" h="15">
                  <a:moveTo>
                    <a:pt x="0" y="0"/>
                  </a:moveTo>
                  <a:lnTo>
                    <a:pt x="30" y="15"/>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0" name="Freeform 144"/>
            <p:cNvSpPr/>
            <p:nvPr/>
          </p:nvSpPr>
          <p:spPr bwMode="auto">
            <a:xfrm>
              <a:off x="5177" y="1646"/>
              <a:ext cx="91" cy="46"/>
            </a:xfrm>
            <a:custGeom>
              <a:avLst/>
              <a:gdLst>
                <a:gd name="T0" fmla="*/ 6 w 6"/>
                <a:gd name="T1" fmla="*/ 2 h 3"/>
                <a:gd name="T2" fmla="*/ 2 w 6"/>
                <a:gd name="T3" fmla="*/ 2 h 3"/>
                <a:gd name="T4" fmla="*/ 0 w 6"/>
                <a:gd name="T5" fmla="*/ 3 h 3"/>
                <a:gd name="T6" fmla="*/ 0 w 6"/>
                <a:gd name="T7" fmla="*/ 2 h 3"/>
                <a:gd name="T8" fmla="*/ 6 w 6"/>
                <a:gd name="T9" fmla="*/ 0 h 3"/>
                <a:gd name="T10" fmla="*/ 5 w 6"/>
                <a:gd name="T11" fmla="*/ 2 h 3"/>
                <a:gd name="T12" fmla="*/ 6 w 6"/>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2"/>
                  </a:moveTo>
                  <a:cubicBezTo>
                    <a:pt x="4" y="3"/>
                    <a:pt x="3" y="2"/>
                    <a:pt x="2" y="2"/>
                  </a:cubicBezTo>
                  <a:cubicBezTo>
                    <a:pt x="2" y="3"/>
                    <a:pt x="1" y="3"/>
                    <a:pt x="0" y="3"/>
                  </a:cubicBezTo>
                  <a:cubicBezTo>
                    <a:pt x="0" y="2"/>
                    <a:pt x="0" y="2"/>
                    <a:pt x="0" y="2"/>
                  </a:cubicBezTo>
                  <a:cubicBezTo>
                    <a:pt x="1" y="3"/>
                    <a:pt x="4" y="1"/>
                    <a:pt x="6" y="0"/>
                  </a:cubicBezTo>
                  <a:cubicBezTo>
                    <a:pt x="5" y="2"/>
                    <a:pt x="5" y="2"/>
                    <a:pt x="5" y="2"/>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1" name="Freeform 145"/>
            <p:cNvSpPr/>
            <p:nvPr/>
          </p:nvSpPr>
          <p:spPr bwMode="auto">
            <a:xfrm>
              <a:off x="5268" y="1953"/>
              <a:ext cx="30" cy="16"/>
            </a:xfrm>
            <a:custGeom>
              <a:avLst/>
              <a:gdLst>
                <a:gd name="T0" fmla="*/ 1 w 2"/>
                <a:gd name="T1" fmla="*/ 1 h 1"/>
                <a:gd name="T2" fmla="*/ 1 w 2"/>
                <a:gd name="T3" fmla="*/ 1 h 1"/>
                <a:gd name="T4" fmla="*/ 0 w 2"/>
                <a:gd name="T5" fmla="*/ 1 h 1"/>
                <a:gd name="T6" fmla="*/ 2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0" y="1"/>
                    <a:pt x="0" y="1"/>
                    <a:pt x="0" y="1"/>
                  </a:cubicBezTo>
                  <a:cubicBezTo>
                    <a:pt x="2" y="0"/>
                    <a:pt x="2"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2" name="Freeform 146"/>
            <p:cNvSpPr/>
            <p:nvPr/>
          </p:nvSpPr>
          <p:spPr bwMode="auto">
            <a:xfrm>
              <a:off x="5237" y="1984"/>
              <a:ext cx="61" cy="15"/>
            </a:xfrm>
            <a:custGeom>
              <a:avLst/>
              <a:gdLst>
                <a:gd name="T0" fmla="*/ 61 w 61"/>
                <a:gd name="T1" fmla="*/ 0 h 15"/>
                <a:gd name="T2" fmla="*/ 61 w 61"/>
                <a:gd name="T3" fmla="*/ 0 h 15"/>
                <a:gd name="T4" fmla="*/ 0 w 61"/>
                <a:gd name="T5" fmla="*/ 15 h 15"/>
                <a:gd name="T6" fmla="*/ 0 w 61"/>
                <a:gd name="T7" fmla="*/ 0 h 15"/>
                <a:gd name="T8" fmla="*/ 61 w 61"/>
                <a:gd name="T9" fmla="*/ 0 h 15"/>
              </a:gdLst>
              <a:ahLst/>
              <a:cxnLst>
                <a:cxn ang="0">
                  <a:pos x="T0" y="T1"/>
                </a:cxn>
                <a:cxn ang="0">
                  <a:pos x="T2" y="T3"/>
                </a:cxn>
                <a:cxn ang="0">
                  <a:pos x="T4" y="T5"/>
                </a:cxn>
                <a:cxn ang="0">
                  <a:pos x="T6" y="T7"/>
                </a:cxn>
                <a:cxn ang="0">
                  <a:pos x="T8" y="T9"/>
                </a:cxn>
              </a:cxnLst>
              <a:rect l="0" t="0" r="r" b="b"/>
              <a:pathLst>
                <a:path w="61" h="15">
                  <a:moveTo>
                    <a:pt x="61" y="0"/>
                  </a:moveTo>
                  <a:lnTo>
                    <a:pt x="61" y="0"/>
                  </a:lnTo>
                  <a:lnTo>
                    <a:pt x="0" y="15"/>
                  </a:lnTo>
                  <a:lnTo>
                    <a:pt x="0" y="0"/>
                  </a:lnTo>
                  <a:lnTo>
                    <a:pt x="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3" name="Freeform 147"/>
            <p:cNvSpPr/>
            <p:nvPr/>
          </p:nvSpPr>
          <p:spPr bwMode="auto">
            <a:xfrm>
              <a:off x="5070" y="1861"/>
              <a:ext cx="213" cy="92"/>
            </a:xfrm>
            <a:custGeom>
              <a:avLst/>
              <a:gdLst>
                <a:gd name="T0" fmla="*/ 13 w 14"/>
                <a:gd name="T1" fmla="*/ 4 h 6"/>
                <a:gd name="T2" fmla="*/ 7 w 14"/>
                <a:gd name="T3" fmla="*/ 4 h 6"/>
                <a:gd name="T4" fmla="*/ 9 w 14"/>
                <a:gd name="T5" fmla="*/ 3 h 6"/>
                <a:gd name="T6" fmla="*/ 6 w 14"/>
                <a:gd name="T7" fmla="*/ 5 h 6"/>
                <a:gd name="T8" fmla="*/ 3 w 14"/>
                <a:gd name="T9" fmla="*/ 5 h 6"/>
                <a:gd name="T10" fmla="*/ 3 w 14"/>
                <a:gd name="T11" fmla="*/ 3 h 6"/>
                <a:gd name="T12" fmla="*/ 1 w 14"/>
                <a:gd name="T13" fmla="*/ 5 h 6"/>
                <a:gd name="T14" fmla="*/ 1 w 14"/>
                <a:gd name="T15" fmla="*/ 5 h 6"/>
                <a:gd name="T16" fmla="*/ 1 w 14"/>
                <a:gd name="T17" fmla="*/ 3 h 6"/>
                <a:gd name="T18" fmla="*/ 0 w 14"/>
                <a:gd name="T19" fmla="*/ 3 h 6"/>
                <a:gd name="T20" fmla="*/ 6 w 14"/>
                <a:gd name="T21" fmla="*/ 2 h 6"/>
                <a:gd name="T22" fmla="*/ 4 w 14"/>
                <a:gd name="T23" fmla="*/ 1 h 6"/>
                <a:gd name="T24" fmla="*/ 9 w 14"/>
                <a:gd name="T25" fmla="*/ 1 h 6"/>
                <a:gd name="T26" fmla="*/ 7 w 14"/>
                <a:gd name="T27" fmla="*/ 2 h 6"/>
                <a:gd name="T28" fmla="*/ 10 w 14"/>
                <a:gd name="T29" fmla="*/ 3 h 6"/>
                <a:gd name="T30" fmla="*/ 14 w 14"/>
                <a:gd name="T31" fmla="*/ 2 h 6"/>
                <a:gd name="T32" fmla="*/ 13 w 14"/>
                <a:gd name="T33" fmla="*/ 2 h 6"/>
                <a:gd name="T34" fmla="*/ 13 w 14"/>
                <a:gd name="T3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6">
                  <a:moveTo>
                    <a:pt x="13" y="4"/>
                  </a:moveTo>
                  <a:cubicBezTo>
                    <a:pt x="11" y="5"/>
                    <a:pt x="9" y="5"/>
                    <a:pt x="7" y="4"/>
                  </a:cubicBezTo>
                  <a:cubicBezTo>
                    <a:pt x="8" y="4"/>
                    <a:pt x="8" y="3"/>
                    <a:pt x="9" y="3"/>
                  </a:cubicBezTo>
                  <a:cubicBezTo>
                    <a:pt x="7" y="2"/>
                    <a:pt x="6" y="4"/>
                    <a:pt x="6" y="5"/>
                  </a:cubicBezTo>
                  <a:cubicBezTo>
                    <a:pt x="5" y="5"/>
                    <a:pt x="4" y="3"/>
                    <a:pt x="3" y="5"/>
                  </a:cubicBezTo>
                  <a:cubicBezTo>
                    <a:pt x="3" y="4"/>
                    <a:pt x="3" y="4"/>
                    <a:pt x="3" y="3"/>
                  </a:cubicBezTo>
                  <a:cubicBezTo>
                    <a:pt x="3" y="4"/>
                    <a:pt x="1" y="6"/>
                    <a:pt x="1" y="5"/>
                  </a:cubicBezTo>
                  <a:cubicBezTo>
                    <a:pt x="1" y="5"/>
                    <a:pt x="1" y="5"/>
                    <a:pt x="1" y="5"/>
                  </a:cubicBezTo>
                  <a:cubicBezTo>
                    <a:pt x="2" y="4"/>
                    <a:pt x="1" y="4"/>
                    <a:pt x="1" y="3"/>
                  </a:cubicBezTo>
                  <a:cubicBezTo>
                    <a:pt x="0" y="3"/>
                    <a:pt x="0" y="3"/>
                    <a:pt x="0" y="3"/>
                  </a:cubicBezTo>
                  <a:cubicBezTo>
                    <a:pt x="6" y="2"/>
                    <a:pt x="6" y="2"/>
                    <a:pt x="6" y="2"/>
                  </a:cubicBezTo>
                  <a:cubicBezTo>
                    <a:pt x="4" y="1"/>
                    <a:pt x="4" y="1"/>
                    <a:pt x="4" y="1"/>
                  </a:cubicBezTo>
                  <a:cubicBezTo>
                    <a:pt x="9" y="1"/>
                    <a:pt x="9" y="1"/>
                    <a:pt x="9" y="1"/>
                  </a:cubicBezTo>
                  <a:cubicBezTo>
                    <a:pt x="8" y="2"/>
                    <a:pt x="8" y="1"/>
                    <a:pt x="7" y="2"/>
                  </a:cubicBezTo>
                  <a:cubicBezTo>
                    <a:pt x="7" y="4"/>
                    <a:pt x="9" y="2"/>
                    <a:pt x="10" y="3"/>
                  </a:cubicBezTo>
                  <a:cubicBezTo>
                    <a:pt x="9" y="0"/>
                    <a:pt x="13" y="3"/>
                    <a:pt x="14" y="2"/>
                  </a:cubicBezTo>
                  <a:cubicBezTo>
                    <a:pt x="13" y="2"/>
                    <a:pt x="13" y="2"/>
                    <a:pt x="13" y="2"/>
                  </a:cubicBezTo>
                  <a:lnTo>
                    <a:pt x="1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4" name="Freeform 148"/>
            <p:cNvSpPr/>
            <p:nvPr/>
          </p:nvSpPr>
          <p:spPr bwMode="auto">
            <a:xfrm>
              <a:off x="5146" y="2690"/>
              <a:ext cx="243" cy="77"/>
            </a:xfrm>
            <a:custGeom>
              <a:avLst/>
              <a:gdLst>
                <a:gd name="T0" fmla="*/ 0 w 16"/>
                <a:gd name="T1" fmla="*/ 5 h 5"/>
                <a:gd name="T2" fmla="*/ 16 w 16"/>
                <a:gd name="T3" fmla="*/ 0 h 5"/>
                <a:gd name="T4" fmla="*/ 0 w 16"/>
                <a:gd name="T5" fmla="*/ 5 h 5"/>
              </a:gdLst>
              <a:ahLst/>
              <a:cxnLst>
                <a:cxn ang="0">
                  <a:pos x="T0" y="T1"/>
                </a:cxn>
                <a:cxn ang="0">
                  <a:pos x="T2" y="T3"/>
                </a:cxn>
                <a:cxn ang="0">
                  <a:pos x="T4" y="T5"/>
                </a:cxn>
              </a:cxnLst>
              <a:rect l="0" t="0" r="r" b="b"/>
              <a:pathLst>
                <a:path w="16" h="5">
                  <a:moveTo>
                    <a:pt x="0" y="5"/>
                  </a:moveTo>
                  <a:cubicBezTo>
                    <a:pt x="5" y="4"/>
                    <a:pt x="10" y="0"/>
                    <a:pt x="16" y="0"/>
                  </a:cubicBezTo>
                  <a:cubicBezTo>
                    <a:pt x="10" y="1"/>
                    <a:pt x="6"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5" name="Freeform 149"/>
            <p:cNvSpPr/>
            <p:nvPr/>
          </p:nvSpPr>
          <p:spPr bwMode="auto">
            <a:xfrm>
              <a:off x="5344" y="2506"/>
              <a:ext cx="15" cy="1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6" name="Freeform 150"/>
            <p:cNvSpPr/>
            <p:nvPr/>
          </p:nvSpPr>
          <p:spPr bwMode="auto">
            <a:xfrm>
              <a:off x="5192" y="1401"/>
              <a:ext cx="30" cy="15"/>
            </a:xfrm>
            <a:custGeom>
              <a:avLst/>
              <a:gdLst>
                <a:gd name="T0" fmla="*/ 15 w 30"/>
                <a:gd name="T1" fmla="*/ 0 h 15"/>
                <a:gd name="T2" fmla="*/ 30 w 30"/>
                <a:gd name="T3" fmla="*/ 0 h 15"/>
                <a:gd name="T4" fmla="*/ 0 w 30"/>
                <a:gd name="T5" fmla="*/ 15 h 15"/>
                <a:gd name="T6" fmla="*/ 0 w 30"/>
                <a:gd name="T7" fmla="*/ 0 h 15"/>
                <a:gd name="T8" fmla="*/ 15 w 30"/>
                <a:gd name="T9" fmla="*/ 0 h 15"/>
              </a:gdLst>
              <a:ahLst/>
              <a:cxnLst>
                <a:cxn ang="0">
                  <a:pos x="T0" y="T1"/>
                </a:cxn>
                <a:cxn ang="0">
                  <a:pos x="T2" y="T3"/>
                </a:cxn>
                <a:cxn ang="0">
                  <a:pos x="T4" y="T5"/>
                </a:cxn>
                <a:cxn ang="0">
                  <a:pos x="T6" y="T7"/>
                </a:cxn>
                <a:cxn ang="0">
                  <a:pos x="T8" y="T9"/>
                </a:cxn>
              </a:cxnLst>
              <a:rect l="0" t="0" r="r" b="b"/>
              <a:pathLst>
                <a:path w="30" h="15">
                  <a:moveTo>
                    <a:pt x="15" y="0"/>
                  </a:moveTo>
                  <a:lnTo>
                    <a:pt x="30"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7" name="Freeform 151"/>
            <p:cNvSpPr/>
            <p:nvPr/>
          </p:nvSpPr>
          <p:spPr bwMode="auto">
            <a:xfrm>
              <a:off x="5146" y="1293"/>
              <a:ext cx="31" cy="16"/>
            </a:xfrm>
            <a:custGeom>
              <a:avLst/>
              <a:gdLst>
                <a:gd name="T0" fmla="*/ 0 w 31"/>
                <a:gd name="T1" fmla="*/ 16 h 16"/>
                <a:gd name="T2" fmla="*/ 31 w 31"/>
                <a:gd name="T3" fmla="*/ 0 h 16"/>
                <a:gd name="T4" fmla="*/ 15 w 31"/>
                <a:gd name="T5" fmla="*/ 0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8" name="Freeform 152"/>
            <p:cNvSpPr/>
            <p:nvPr/>
          </p:nvSpPr>
          <p:spPr bwMode="auto">
            <a:xfrm>
              <a:off x="5283" y="2322"/>
              <a:ext cx="15" cy="3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2"/>
                    <a:pt x="0" y="0"/>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59" name="Freeform 153"/>
            <p:cNvSpPr/>
            <p:nvPr/>
          </p:nvSpPr>
          <p:spPr bwMode="auto">
            <a:xfrm>
              <a:off x="5222" y="2506"/>
              <a:ext cx="107" cy="31"/>
            </a:xfrm>
            <a:custGeom>
              <a:avLst/>
              <a:gdLst>
                <a:gd name="T0" fmla="*/ 7 w 7"/>
                <a:gd name="T1" fmla="*/ 2 h 2"/>
                <a:gd name="T2" fmla="*/ 3 w 7"/>
                <a:gd name="T3" fmla="*/ 1 h 2"/>
                <a:gd name="T4" fmla="*/ 3 w 7"/>
                <a:gd name="T5" fmla="*/ 2 h 2"/>
                <a:gd name="T6" fmla="*/ 0 w 7"/>
                <a:gd name="T7" fmla="*/ 1 h 2"/>
                <a:gd name="T8" fmla="*/ 1 w 7"/>
                <a:gd name="T9" fmla="*/ 1 h 2"/>
                <a:gd name="T10" fmla="*/ 2 w 7"/>
                <a:gd name="T11" fmla="*/ 2 h 2"/>
                <a:gd name="T12" fmla="*/ 4 w 7"/>
                <a:gd name="T13" fmla="*/ 1 h 2"/>
                <a:gd name="T14" fmla="*/ 7 w 7"/>
                <a:gd name="T15" fmla="*/ 1 h 2"/>
                <a:gd name="T16" fmla="*/ 7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7" y="2"/>
                  </a:moveTo>
                  <a:cubicBezTo>
                    <a:pt x="6" y="1"/>
                    <a:pt x="4" y="2"/>
                    <a:pt x="3" y="1"/>
                  </a:cubicBezTo>
                  <a:cubicBezTo>
                    <a:pt x="3" y="2"/>
                    <a:pt x="3" y="2"/>
                    <a:pt x="3" y="2"/>
                  </a:cubicBezTo>
                  <a:cubicBezTo>
                    <a:pt x="2" y="1"/>
                    <a:pt x="0" y="2"/>
                    <a:pt x="0" y="1"/>
                  </a:cubicBezTo>
                  <a:cubicBezTo>
                    <a:pt x="0" y="1"/>
                    <a:pt x="1" y="1"/>
                    <a:pt x="1" y="1"/>
                  </a:cubicBezTo>
                  <a:cubicBezTo>
                    <a:pt x="1" y="1"/>
                    <a:pt x="2" y="1"/>
                    <a:pt x="2" y="2"/>
                  </a:cubicBezTo>
                  <a:cubicBezTo>
                    <a:pt x="2" y="0"/>
                    <a:pt x="4" y="1"/>
                    <a:pt x="4" y="1"/>
                  </a:cubicBezTo>
                  <a:cubicBezTo>
                    <a:pt x="5" y="1"/>
                    <a:pt x="6" y="1"/>
                    <a:pt x="7" y="1"/>
                  </a:cubicBezTo>
                  <a:lnTo>
                    <a:pt x="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0" name="Freeform 154"/>
            <p:cNvSpPr/>
            <p:nvPr/>
          </p:nvSpPr>
          <p:spPr bwMode="auto">
            <a:xfrm>
              <a:off x="5131" y="1447"/>
              <a:ext cx="46" cy="31"/>
            </a:xfrm>
            <a:custGeom>
              <a:avLst/>
              <a:gdLst>
                <a:gd name="T0" fmla="*/ 0 w 3"/>
                <a:gd name="T1" fmla="*/ 2 h 2"/>
                <a:gd name="T2" fmla="*/ 3 w 3"/>
                <a:gd name="T3" fmla="*/ 2 h 2"/>
                <a:gd name="T4" fmla="*/ 0 w 3"/>
                <a:gd name="T5" fmla="*/ 2 h 2"/>
              </a:gdLst>
              <a:ahLst/>
              <a:cxnLst>
                <a:cxn ang="0">
                  <a:pos x="T0" y="T1"/>
                </a:cxn>
                <a:cxn ang="0">
                  <a:pos x="T2" y="T3"/>
                </a:cxn>
                <a:cxn ang="0">
                  <a:pos x="T4" y="T5"/>
                </a:cxn>
              </a:cxnLst>
              <a:rect l="0" t="0" r="r" b="b"/>
              <a:pathLst>
                <a:path w="3" h="2">
                  <a:moveTo>
                    <a:pt x="0" y="2"/>
                  </a:moveTo>
                  <a:cubicBezTo>
                    <a:pt x="1" y="2"/>
                    <a:pt x="2" y="0"/>
                    <a:pt x="3" y="2"/>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1" name="Freeform 155"/>
            <p:cNvSpPr/>
            <p:nvPr/>
          </p:nvSpPr>
          <p:spPr bwMode="auto">
            <a:xfrm>
              <a:off x="5177" y="1938"/>
              <a:ext cx="45" cy="61"/>
            </a:xfrm>
            <a:custGeom>
              <a:avLst/>
              <a:gdLst>
                <a:gd name="T0" fmla="*/ 0 w 3"/>
                <a:gd name="T1" fmla="*/ 3 h 4"/>
                <a:gd name="T2" fmla="*/ 3 w 3"/>
                <a:gd name="T3" fmla="*/ 1 h 4"/>
                <a:gd name="T4" fmla="*/ 0 w 3"/>
                <a:gd name="T5" fmla="*/ 1 h 4"/>
                <a:gd name="T6" fmla="*/ 3 w 3"/>
                <a:gd name="T7" fmla="*/ 1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2"/>
                    <a:pt x="3" y="1"/>
                  </a:cubicBezTo>
                  <a:cubicBezTo>
                    <a:pt x="2" y="1"/>
                    <a:pt x="1" y="0"/>
                    <a:pt x="0" y="1"/>
                  </a:cubicBezTo>
                  <a:cubicBezTo>
                    <a:pt x="1" y="1"/>
                    <a:pt x="3" y="0"/>
                    <a:pt x="3" y="1"/>
                  </a:cubicBezTo>
                  <a:cubicBezTo>
                    <a:pt x="3" y="4"/>
                    <a:pt x="1"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2" name="Freeform 156"/>
            <p:cNvSpPr/>
            <p:nvPr/>
          </p:nvSpPr>
          <p:spPr bwMode="auto">
            <a:xfrm>
              <a:off x="5192" y="2199"/>
              <a:ext cx="45" cy="31"/>
            </a:xfrm>
            <a:custGeom>
              <a:avLst/>
              <a:gdLst>
                <a:gd name="T0" fmla="*/ 0 w 3"/>
                <a:gd name="T1" fmla="*/ 2 h 2"/>
                <a:gd name="T2" fmla="*/ 3 w 3"/>
                <a:gd name="T3" fmla="*/ 1 h 2"/>
                <a:gd name="T4" fmla="*/ 0 w 3"/>
                <a:gd name="T5" fmla="*/ 2 h 2"/>
              </a:gdLst>
              <a:ahLst/>
              <a:cxnLst>
                <a:cxn ang="0">
                  <a:pos x="T0" y="T1"/>
                </a:cxn>
                <a:cxn ang="0">
                  <a:pos x="T2" y="T3"/>
                </a:cxn>
                <a:cxn ang="0">
                  <a:pos x="T4" y="T5"/>
                </a:cxn>
              </a:cxnLst>
              <a:rect l="0" t="0" r="r" b="b"/>
              <a:pathLst>
                <a:path w="3" h="2">
                  <a:moveTo>
                    <a:pt x="0" y="2"/>
                  </a:moveTo>
                  <a:cubicBezTo>
                    <a:pt x="0" y="0"/>
                    <a:pt x="2" y="2"/>
                    <a:pt x="3"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3" name="Freeform 157"/>
            <p:cNvSpPr/>
            <p:nvPr/>
          </p:nvSpPr>
          <p:spPr bwMode="auto">
            <a:xfrm>
              <a:off x="5313" y="3043"/>
              <a:ext cx="31" cy="15"/>
            </a:xfrm>
            <a:custGeom>
              <a:avLst/>
              <a:gdLst>
                <a:gd name="T0" fmla="*/ 2 w 2"/>
                <a:gd name="T1" fmla="*/ 1 h 1"/>
                <a:gd name="T2" fmla="*/ 0 w 2"/>
                <a:gd name="T3" fmla="*/ 1 h 1"/>
                <a:gd name="T4" fmla="*/ 2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0" y="1"/>
                    <a:pt x="0" y="1"/>
                    <a:pt x="0" y="1"/>
                  </a:cubicBezTo>
                  <a:cubicBezTo>
                    <a:pt x="0" y="0"/>
                    <a:pt x="1" y="1"/>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4" name="Freeform 158"/>
            <p:cNvSpPr/>
            <p:nvPr/>
          </p:nvSpPr>
          <p:spPr bwMode="auto">
            <a:xfrm>
              <a:off x="5070" y="1217"/>
              <a:ext cx="31" cy="15"/>
            </a:xfrm>
            <a:custGeom>
              <a:avLst/>
              <a:gdLst>
                <a:gd name="T0" fmla="*/ 31 w 31"/>
                <a:gd name="T1" fmla="*/ 0 h 15"/>
                <a:gd name="T2" fmla="*/ 31 w 31"/>
                <a:gd name="T3" fmla="*/ 0 h 15"/>
                <a:gd name="T4" fmla="*/ 0 w 31"/>
                <a:gd name="T5" fmla="*/ 15 h 15"/>
                <a:gd name="T6" fmla="*/ 0 w 31"/>
                <a:gd name="T7" fmla="*/ 0 h 15"/>
                <a:gd name="T8" fmla="*/ 31 w 31"/>
                <a:gd name="T9" fmla="*/ 0 h 15"/>
              </a:gdLst>
              <a:ahLst/>
              <a:cxnLst>
                <a:cxn ang="0">
                  <a:pos x="T0" y="T1"/>
                </a:cxn>
                <a:cxn ang="0">
                  <a:pos x="T2" y="T3"/>
                </a:cxn>
                <a:cxn ang="0">
                  <a:pos x="T4" y="T5"/>
                </a:cxn>
                <a:cxn ang="0">
                  <a:pos x="T6" y="T7"/>
                </a:cxn>
                <a:cxn ang="0">
                  <a:pos x="T8" y="T9"/>
                </a:cxn>
              </a:cxnLst>
              <a:rect l="0" t="0" r="r" b="b"/>
              <a:pathLst>
                <a:path w="31" h="15">
                  <a:moveTo>
                    <a:pt x="31" y="0"/>
                  </a:moveTo>
                  <a:lnTo>
                    <a:pt x="31" y="0"/>
                  </a:lnTo>
                  <a:lnTo>
                    <a:pt x="0" y="15"/>
                  </a:lnTo>
                  <a:lnTo>
                    <a:pt x="0" y="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5" name="Rectangle 159"/>
            <p:cNvSpPr>
              <a:spLocks noChangeArrowheads="1"/>
            </p:cNvSpPr>
            <p:nvPr/>
          </p:nvSpPr>
          <p:spPr bwMode="auto">
            <a:xfrm>
              <a:off x="5070" y="1171"/>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6" name="Freeform 160"/>
            <p:cNvSpPr/>
            <p:nvPr/>
          </p:nvSpPr>
          <p:spPr bwMode="auto">
            <a:xfrm>
              <a:off x="5161" y="1677"/>
              <a:ext cx="0" cy="31"/>
            </a:xfrm>
            <a:custGeom>
              <a:avLst/>
              <a:gdLst>
                <a:gd name="T0" fmla="*/ 0 h 31"/>
                <a:gd name="T1" fmla="*/ 31 h 31"/>
                <a:gd name="T2" fmla="*/ 0 h 31"/>
              </a:gdLst>
              <a:ahLst/>
              <a:cxnLst>
                <a:cxn ang="0">
                  <a:pos x="0" y="T0"/>
                </a:cxn>
                <a:cxn ang="0">
                  <a:pos x="0" y="T1"/>
                </a:cxn>
                <a:cxn ang="0">
                  <a:pos x="0" y="T2"/>
                </a:cxn>
              </a:cxnLst>
              <a:rect l="0" t="0" r="r" b="b"/>
              <a:pathLst>
                <a:path h="31">
                  <a:moveTo>
                    <a:pt x="0" y="0"/>
                  </a:moveTo>
                  <a:lnTo>
                    <a:pt x="0" y="3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7" name="Freeform 161"/>
            <p:cNvSpPr/>
            <p:nvPr/>
          </p:nvSpPr>
          <p:spPr bwMode="auto">
            <a:xfrm>
              <a:off x="3566" y="1831"/>
              <a:ext cx="1641" cy="445"/>
            </a:xfrm>
            <a:custGeom>
              <a:avLst/>
              <a:gdLst>
                <a:gd name="T0" fmla="*/ 106 w 108"/>
                <a:gd name="T1" fmla="*/ 18 h 29"/>
                <a:gd name="T2" fmla="*/ 100 w 108"/>
                <a:gd name="T3" fmla="*/ 21 h 29"/>
                <a:gd name="T4" fmla="*/ 99 w 108"/>
                <a:gd name="T5" fmla="*/ 21 h 29"/>
                <a:gd name="T6" fmla="*/ 89 w 108"/>
                <a:gd name="T7" fmla="*/ 21 h 29"/>
                <a:gd name="T8" fmla="*/ 88 w 108"/>
                <a:gd name="T9" fmla="*/ 21 h 29"/>
                <a:gd name="T10" fmla="*/ 87 w 108"/>
                <a:gd name="T11" fmla="*/ 19 h 29"/>
                <a:gd name="T12" fmla="*/ 74 w 108"/>
                <a:gd name="T13" fmla="*/ 21 h 29"/>
                <a:gd name="T14" fmla="*/ 73 w 108"/>
                <a:gd name="T15" fmla="*/ 21 h 29"/>
                <a:gd name="T16" fmla="*/ 65 w 108"/>
                <a:gd name="T17" fmla="*/ 23 h 29"/>
                <a:gd name="T18" fmla="*/ 58 w 108"/>
                <a:gd name="T19" fmla="*/ 28 h 29"/>
                <a:gd name="T20" fmla="*/ 48 w 108"/>
                <a:gd name="T21" fmla="*/ 28 h 29"/>
                <a:gd name="T22" fmla="*/ 50 w 108"/>
                <a:gd name="T23" fmla="*/ 26 h 29"/>
                <a:gd name="T24" fmla="*/ 47 w 108"/>
                <a:gd name="T25" fmla="*/ 24 h 29"/>
                <a:gd name="T26" fmla="*/ 40 w 108"/>
                <a:gd name="T27" fmla="*/ 22 h 29"/>
                <a:gd name="T28" fmla="*/ 26 w 108"/>
                <a:gd name="T29" fmla="*/ 19 h 29"/>
                <a:gd name="T30" fmla="*/ 31 w 108"/>
                <a:gd name="T31" fmla="*/ 20 h 29"/>
                <a:gd name="T32" fmla="*/ 43 w 108"/>
                <a:gd name="T33" fmla="*/ 16 h 29"/>
                <a:gd name="T34" fmla="*/ 53 w 108"/>
                <a:gd name="T35" fmla="*/ 14 h 29"/>
                <a:gd name="T36" fmla="*/ 50 w 108"/>
                <a:gd name="T37" fmla="*/ 12 h 29"/>
                <a:gd name="T38" fmla="*/ 39 w 108"/>
                <a:gd name="T39" fmla="*/ 16 h 29"/>
                <a:gd name="T40" fmla="*/ 23 w 108"/>
                <a:gd name="T41" fmla="*/ 16 h 29"/>
                <a:gd name="T42" fmla="*/ 18 w 108"/>
                <a:gd name="T43" fmla="*/ 16 h 29"/>
                <a:gd name="T44" fmla="*/ 12 w 108"/>
                <a:gd name="T45" fmla="*/ 21 h 29"/>
                <a:gd name="T46" fmla="*/ 11 w 108"/>
                <a:gd name="T47" fmla="*/ 22 h 29"/>
                <a:gd name="T48" fmla="*/ 9 w 108"/>
                <a:gd name="T49" fmla="*/ 24 h 29"/>
                <a:gd name="T50" fmla="*/ 5 w 108"/>
                <a:gd name="T51" fmla="*/ 23 h 29"/>
                <a:gd name="T52" fmla="*/ 7 w 108"/>
                <a:gd name="T53" fmla="*/ 22 h 29"/>
                <a:gd name="T54" fmla="*/ 4 w 108"/>
                <a:gd name="T55" fmla="*/ 19 h 29"/>
                <a:gd name="T56" fmla="*/ 3 w 108"/>
                <a:gd name="T57" fmla="*/ 18 h 29"/>
                <a:gd name="T58" fmla="*/ 2 w 108"/>
                <a:gd name="T59" fmla="*/ 10 h 29"/>
                <a:gd name="T60" fmla="*/ 27 w 108"/>
                <a:gd name="T61" fmla="*/ 8 h 29"/>
                <a:gd name="T62" fmla="*/ 36 w 108"/>
                <a:gd name="T63" fmla="*/ 11 h 29"/>
                <a:gd name="T64" fmla="*/ 31 w 108"/>
                <a:gd name="T65" fmla="*/ 11 h 29"/>
                <a:gd name="T66" fmla="*/ 27 w 108"/>
                <a:gd name="T67" fmla="*/ 12 h 29"/>
                <a:gd name="T68" fmla="*/ 42 w 108"/>
                <a:gd name="T69" fmla="*/ 12 h 29"/>
                <a:gd name="T70" fmla="*/ 43 w 108"/>
                <a:gd name="T71" fmla="*/ 12 h 29"/>
                <a:gd name="T72" fmla="*/ 71 w 108"/>
                <a:gd name="T73" fmla="*/ 10 h 29"/>
                <a:gd name="T74" fmla="*/ 79 w 108"/>
                <a:gd name="T75" fmla="*/ 9 h 29"/>
                <a:gd name="T76" fmla="*/ 72 w 108"/>
                <a:gd name="T77" fmla="*/ 7 h 29"/>
                <a:gd name="T78" fmla="*/ 57 w 108"/>
                <a:gd name="T79" fmla="*/ 6 h 29"/>
                <a:gd name="T80" fmla="*/ 53 w 108"/>
                <a:gd name="T81" fmla="*/ 5 h 29"/>
                <a:gd name="T82" fmla="*/ 47 w 108"/>
                <a:gd name="T83" fmla="*/ 5 h 29"/>
                <a:gd name="T84" fmla="*/ 54 w 108"/>
                <a:gd name="T85" fmla="*/ 3 h 29"/>
                <a:gd name="T86" fmla="*/ 56 w 108"/>
                <a:gd name="T87" fmla="*/ 3 h 29"/>
                <a:gd name="T88" fmla="*/ 59 w 108"/>
                <a:gd name="T89" fmla="*/ 2 h 29"/>
                <a:gd name="T90" fmla="*/ 75 w 108"/>
                <a:gd name="T91" fmla="*/ 2 h 29"/>
                <a:gd name="T92" fmla="*/ 85 w 108"/>
                <a:gd name="T93" fmla="*/ 3 h 29"/>
                <a:gd name="T94" fmla="*/ 96 w 108"/>
                <a:gd name="T95" fmla="*/ 6 h 29"/>
                <a:gd name="T96" fmla="*/ 85 w 108"/>
                <a:gd name="T97" fmla="*/ 8 h 29"/>
                <a:gd name="T98" fmla="*/ 82 w 108"/>
                <a:gd name="T99" fmla="*/ 9 h 29"/>
                <a:gd name="T100" fmla="*/ 84 w 108"/>
                <a:gd name="T101" fmla="*/ 11 h 29"/>
                <a:gd name="T102" fmla="*/ 90 w 108"/>
                <a:gd name="T103" fmla="*/ 12 h 29"/>
                <a:gd name="T104" fmla="*/ 88 w 108"/>
                <a:gd name="T105" fmla="*/ 16 h 29"/>
                <a:gd name="T106" fmla="*/ 92 w 108"/>
                <a:gd name="T107" fmla="*/ 17 h 29"/>
                <a:gd name="T108" fmla="*/ 96 w 108"/>
                <a:gd name="T109" fmla="*/ 18 h 29"/>
                <a:gd name="T110" fmla="*/ 105 w 108"/>
                <a:gd name="T11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 h="29">
                  <a:moveTo>
                    <a:pt x="108" y="20"/>
                  </a:moveTo>
                  <a:cubicBezTo>
                    <a:pt x="107" y="20"/>
                    <a:pt x="107" y="20"/>
                    <a:pt x="107" y="20"/>
                  </a:cubicBezTo>
                  <a:cubicBezTo>
                    <a:pt x="107" y="19"/>
                    <a:pt x="107" y="19"/>
                    <a:pt x="108" y="18"/>
                  </a:cubicBezTo>
                  <a:cubicBezTo>
                    <a:pt x="107" y="18"/>
                    <a:pt x="107" y="18"/>
                    <a:pt x="106" y="18"/>
                  </a:cubicBezTo>
                  <a:cubicBezTo>
                    <a:pt x="107" y="21"/>
                    <a:pt x="103" y="19"/>
                    <a:pt x="103" y="20"/>
                  </a:cubicBezTo>
                  <a:cubicBezTo>
                    <a:pt x="102" y="19"/>
                    <a:pt x="102" y="20"/>
                    <a:pt x="102" y="20"/>
                  </a:cubicBezTo>
                  <a:cubicBezTo>
                    <a:pt x="102" y="21"/>
                    <a:pt x="102" y="21"/>
                    <a:pt x="102" y="21"/>
                  </a:cubicBezTo>
                  <a:cubicBezTo>
                    <a:pt x="101" y="20"/>
                    <a:pt x="100" y="21"/>
                    <a:pt x="100" y="21"/>
                  </a:cubicBezTo>
                  <a:cubicBezTo>
                    <a:pt x="101" y="21"/>
                    <a:pt x="101" y="20"/>
                    <a:pt x="102" y="20"/>
                  </a:cubicBezTo>
                  <a:cubicBezTo>
                    <a:pt x="101" y="19"/>
                    <a:pt x="99" y="19"/>
                    <a:pt x="98" y="19"/>
                  </a:cubicBezTo>
                  <a:cubicBezTo>
                    <a:pt x="97" y="20"/>
                    <a:pt x="97" y="20"/>
                    <a:pt x="97" y="20"/>
                  </a:cubicBezTo>
                  <a:cubicBezTo>
                    <a:pt x="99" y="21"/>
                    <a:pt x="99" y="21"/>
                    <a:pt x="99" y="21"/>
                  </a:cubicBezTo>
                  <a:cubicBezTo>
                    <a:pt x="97" y="21"/>
                    <a:pt x="93" y="20"/>
                    <a:pt x="91" y="21"/>
                  </a:cubicBezTo>
                  <a:cubicBezTo>
                    <a:pt x="92" y="21"/>
                    <a:pt x="94" y="21"/>
                    <a:pt x="94" y="20"/>
                  </a:cubicBezTo>
                  <a:cubicBezTo>
                    <a:pt x="92" y="17"/>
                    <a:pt x="91" y="20"/>
                    <a:pt x="89" y="20"/>
                  </a:cubicBezTo>
                  <a:cubicBezTo>
                    <a:pt x="89" y="21"/>
                    <a:pt x="89" y="21"/>
                    <a:pt x="89" y="21"/>
                  </a:cubicBezTo>
                  <a:cubicBezTo>
                    <a:pt x="89" y="21"/>
                    <a:pt x="89" y="21"/>
                    <a:pt x="89" y="21"/>
                  </a:cubicBezTo>
                  <a:cubicBezTo>
                    <a:pt x="85" y="22"/>
                    <a:pt x="85" y="22"/>
                    <a:pt x="85" y="22"/>
                  </a:cubicBezTo>
                  <a:cubicBezTo>
                    <a:pt x="85" y="21"/>
                    <a:pt x="85" y="21"/>
                    <a:pt x="85" y="21"/>
                  </a:cubicBezTo>
                  <a:cubicBezTo>
                    <a:pt x="86" y="21"/>
                    <a:pt x="87" y="21"/>
                    <a:pt x="88" y="21"/>
                  </a:cubicBezTo>
                  <a:cubicBezTo>
                    <a:pt x="87" y="19"/>
                    <a:pt x="86" y="20"/>
                    <a:pt x="85" y="20"/>
                  </a:cubicBezTo>
                  <a:cubicBezTo>
                    <a:pt x="84" y="22"/>
                    <a:pt x="83" y="21"/>
                    <a:pt x="82" y="21"/>
                  </a:cubicBezTo>
                  <a:cubicBezTo>
                    <a:pt x="81" y="19"/>
                    <a:pt x="81" y="19"/>
                    <a:pt x="81" y="19"/>
                  </a:cubicBezTo>
                  <a:cubicBezTo>
                    <a:pt x="83" y="19"/>
                    <a:pt x="86" y="21"/>
                    <a:pt x="87" y="19"/>
                  </a:cubicBezTo>
                  <a:cubicBezTo>
                    <a:pt x="85" y="18"/>
                    <a:pt x="85" y="18"/>
                    <a:pt x="85" y="18"/>
                  </a:cubicBezTo>
                  <a:cubicBezTo>
                    <a:pt x="82" y="20"/>
                    <a:pt x="78" y="17"/>
                    <a:pt x="76" y="20"/>
                  </a:cubicBezTo>
                  <a:cubicBezTo>
                    <a:pt x="79" y="20"/>
                    <a:pt x="79" y="20"/>
                    <a:pt x="79" y="20"/>
                  </a:cubicBezTo>
                  <a:cubicBezTo>
                    <a:pt x="74" y="21"/>
                    <a:pt x="74" y="21"/>
                    <a:pt x="74" y="21"/>
                  </a:cubicBezTo>
                  <a:cubicBezTo>
                    <a:pt x="75" y="22"/>
                    <a:pt x="75" y="22"/>
                    <a:pt x="75" y="22"/>
                  </a:cubicBezTo>
                  <a:cubicBezTo>
                    <a:pt x="74" y="22"/>
                    <a:pt x="73" y="22"/>
                    <a:pt x="72" y="22"/>
                  </a:cubicBezTo>
                  <a:cubicBezTo>
                    <a:pt x="72" y="22"/>
                    <a:pt x="73" y="23"/>
                    <a:pt x="73" y="22"/>
                  </a:cubicBezTo>
                  <a:cubicBezTo>
                    <a:pt x="73" y="21"/>
                    <a:pt x="73" y="21"/>
                    <a:pt x="73" y="21"/>
                  </a:cubicBezTo>
                  <a:cubicBezTo>
                    <a:pt x="72" y="20"/>
                    <a:pt x="71" y="23"/>
                    <a:pt x="70" y="22"/>
                  </a:cubicBezTo>
                  <a:cubicBezTo>
                    <a:pt x="69" y="23"/>
                    <a:pt x="69" y="23"/>
                    <a:pt x="69" y="23"/>
                  </a:cubicBezTo>
                  <a:cubicBezTo>
                    <a:pt x="69" y="22"/>
                    <a:pt x="69" y="22"/>
                    <a:pt x="68" y="22"/>
                  </a:cubicBezTo>
                  <a:cubicBezTo>
                    <a:pt x="67" y="21"/>
                    <a:pt x="66" y="24"/>
                    <a:pt x="65" y="23"/>
                  </a:cubicBezTo>
                  <a:cubicBezTo>
                    <a:pt x="66" y="26"/>
                    <a:pt x="62" y="25"/>
                    <a:pt x="62" y="26"/>
                  </a:cubicBezTo>
                  <a:cubicBezTo>
                    <a:pt x="62" y="25"/>
                    <a:pt x="60" y="29"/>
                    <a:pt x="58" y="26"/>
                  </a:cubicBezTo>
                  <a:cubicBezTo>
                    <a:pt x="56" y="27"/>
                    <a:pt x="54" y="25"/>
                    <a:pt x="53" y="27"/>
                  </a:cubicBezTo>
                  <a:cubicBezTo>
                    <a:pt x="54" y="29"/>
                    <a:pt x="57" y="27"/>
                    <a:pt x="58" y="28"/>
                  </a:cubicBezTo>
                  <a:cubicBezTo>
                    <a:pt x="56" y="29"/>
                    <a:pt x="55" y="29"/>
                    <a:pt x="54" y="29"/>
                  </a:cubicBezTo>
                  <a:cubicBezTo>
                    <a:pt x="52" y="29"/>
                    <a:pt x="49" y="29"/>
                    <a:pt x="46" y="29"/>
                  </a:cubicBezTo>
                  <a:cubicBezTo>
                    <a:pt x="47" y="29"/>
                    <a:pt x="47" y="29"/>
                    <a:pt x="47" y="29"/>
                  </a:cubicBezTo>
                  <a:cubicBezTo>
                    <a:pt x="48" y="29"/>
                    <a:pt x="48" y="28"/>
                    <a:pt x="48" y="28"/>
                  </a:cubicBezTo>
                  <a:cubicBezTo>
                    <a:pt x="45" y="27"/>
                    <a:pt x="40" y="28"/>
                    <a:pt x="36" y="28"/>
                  </a:cubicBezTo>
                  <a:cubicBezTo>
                    <a:pt x="36" y="28"/>
                    <a:pt x="40" y="29"/>
                    <a:pt x="39" y="27"/>
                  </a:cubicBezTo>
                  <a:cubicBezTo>
                    <a:pt x="42" y="26"/>
                    <a:pt x="47" y="27"/>
                    <a:pt x="50" y="25"/>
                  </a:cubicBezTo>
                  <a:cubicBezTo>
                    <a:pt x="50" y="25"/>
                    <a:pt x="50" y="26"/>
                    <a:pt x="50" y="26"/>
                  </a:cubicBezTo>
                  <a:cubicBezTo>
                    <a:pt x="51" y="26"/>
                    <a:pt x="53" y="27"/>
                    <a:pt x="54" y="25"/>
                  </a:cubicBezTo>
                  <a:cubicBezTo>
                    <a:pt x="53" y="25"/>
                    <a:pt x="55" y="26"/>
                    <a:pt x="55" y="24"/>
                  </a:cubicBezTo>
                  <a:cubicBezTo>
                    <a:pt x="55" y="23"/>
                    <a:pt x="55" y="23"/>
                    <a:pt x="55" y="23"/>
                  </a:cubicBezTo>
                  <a:cubicBezTo>
                    <a:pt x="53" y="22"/>
                    <a:pt x="49" y="24"/>
                    <a:pt x="47" y="24"/>
                  </a:cubicBezTo>
                  <a:cubicBezTo>
                    <a:pt x="46" y="24"/>
                    <a:pt x="44" y="24"/>
                    <a:pt x="43" y="24"/>
                  </a:cubicBezTo>
                  <a:cubicBezTo>
                    <a:pt x="43" y="24"/>
                    <a:pt x="46" y="22"/>
                    <a:pt x="47" y="24"/>
                  </a:cubicBezTo>
                  <a:cubicBezTo>
                    <a:pt x="48" y="23"/>
                    <a:pt x="47" y="23"/>
                    <a:pt x="48" y="23"/>
                  </a:cubicBezTo>
                  <a:cubicBezTo>
                    <a:pt x="45" y="20"/>
                    <a:pt x="42" y="23"/>
                    <a:pt x="40" y="22"/>
                  </a:cubicBezTo>
                  <a:cubicBezTo>
                    <a:pt x="41" y="22"/>
                    <a:pt x="43" y="21"/>
                    <a:pt x="43" y="20"/>
                  </a:cubicBezTo>
                  <a:cubicBezTo>
                    <a:pt x="42" y="20"/>
                    <a:pt x="41" y="20"/>
                    <a:pt x="39" y="19"/>
                  </a:cubicBezTo>
                  <a:cubicBezTo>
                    <a:pt x="35" y="21"/>
                    <a:pt x="31" y="20"/>
                    <a:pt x="27" y="21"/>
                  </a:cubicBezTo>
                  <a:cubicBezTo>
                    <a:pt x="26" y="19"/>
                    <a:pt x="26" y="19"/>
                    <a:pt x="26" y="19"/>
                  </a:cubicBezTo>
                  <a:cubicBezTo>
                    <a:pt x="28" y="19"/>
                    <a:pt x="28" y="19"/>
                    <a:pt x="28" y="19"/>
                  </a:cubicBezTo>
                  <a:cubicBezTo>
                    <a:pt x="29" y="21"/>
                    <a:pt x="29" y="21"/>
                    <a:pt x="29" y="21"/>
                  </a:cubicBezTo>
                  <a:cubicBezTo>
                    <a:pt x="31" y="19"/>
                    <a:pt x="31" y="19"/>
                    <a:pt x="31" y="19"/>
                  </a:cubicBezTo>
                  <a:cubicBezTo>
                    <a:pt x="31" y="19"/>
                    <a:pt x="30" y="20"/>
                    <a:pt x="31" y="20"/>
                  </a:cubicBezTo>
                  <a:cubicBezTo>
                    <a:pt x="32" y="20"/>
                    <a:pt x="33" y="19"/>
                    <a:pt x="33" y="18"/>
                  </a:cubicBezTo>
                  <a:cubicBezTo>
                    <a:pt x="33" y="18"/>
                    <a:pt x="33" y="18"/>
                    <a:pt x="33" y="18"/>
                  </a:cubicBezTo>
                  <a:cubicBezTo>
                    <a:pt x="35" y="18"/>
                    <a:pt x="36" y="18"/>
                    <a:pt x="37" y="18"/>
                  </a:cubicBezTo>
                  <a:cubicBezTo>
                    <a:pt x="40" y="19"/>
                    <a:pt x="41" y="16"/>
                    <a:pt x="43" y="16"/>
                  </a:cubicBezTo>
                  <a:cubicBezTo>
                    <a:pt x="43" y="16"/>
                    <a:pt x="43" y="16"/>
                    <a:pt x="43" y="16"/>
                  </a:cubicBezTo>
                  <a:cubicBezTo>
                    <a:pt x="45" y="16"/>
                    <a:pt x="48" y="16"/>
                    <a:pt x="51" y="15"/>
                  </a:cubicBezTo>
                  <a:cubicBezTo>
                    <a:pt x="52" y="15"/>
                    <a:pt x="52" y="16"/>
                    <a:pt x="53" y="16"/>
                  </a:cubicBezTo>
                  <a:cubicBezTo>
                    <a:pt x="55" y="15"/>
                    <a:pt x="53" y="14"/>
                    <a:pt x="53" y="14"/>
                  </a:cubicBezTo>
                  <a:cubicBezTo>
                    <a:pt x="52" y="14"/>
                    <a:pt x="52" y="14"/>
                    <a:pt x="52" y="14"/>
                  </a:cubicBezTo>
                  <a:cubicBezTo>
                    <a:pt x="52" y="13"/>
                    <a:pt x="52" y="13"/>
                    <a:pt x="51" y="13"/>
                  </a:cubicBezTo>
                  <a:cubicBezTo>
                    <a:pt x="54" y="12"/>
                    <a:pt x="57" y="15"/>
                    <a:pt x="58" y="12"/>
                  </a:cubicBezTo>
                  <a:cubicBezTo>
                    <a:pt x="55" y="11"/>
                    <a:pt x="52" y="11"/>
                    <a:pt x="50" y="12"/>
                  </a:cubicBezTo>
                  <a:cubicBezTo>
                    <a:pt x="50" y="13"/>
                    <a:pt x="50" y="13"/>
                    <a:pt x="50" y="13"/>
                  </a:cubicBezTo>
                  <a:cubicBezTo>
                    <a:pt x="48" y="14"/>
                    <a:pt x="45" y="12"/>
                    <a:pt x="44" y="15"/>
                  </a:cubicBezTo>
                  <a:cubicBezTo>
                    <a:pt x="45" y="14"/>
                    <a:pt x="45" y="14"/>
                    <a:pt x="45" y="14"/>
                  </a:cubicBezTo>
                  <a:cubicBezTo>
                    <a:pt x="43" y="16"/>
                    <a:pt x="40" y="11"/>
                    <a:pt x="39" y="16"/>
                  </a:cubicBezTo>
                  <a:cubicBezTo>
                    <a:pt x="40" y="15"/>
                    <a:pt x="40" y="15"/>
                    <a:pt x="40" y="15"/>
                  </a:cubicBezTo>
                  <a:cubicBezTo>
                    <a:pt x="34" y="13"/>
                    <a:pt x="32" y="17"/>
                    <a:pt x="26" y="16"/>
                  </a:cubicBezTo>
                  <a:cubicBezTo>
                    <a:pt x="28" y="14"/>
                    <a:pt x="29" y="16"/>
                    <a:pt x="30" y="14"/>
                  </a:cubicBezTo>
                  <a:cubicBezTo>
                    <a:pt x="26" y="11"/>
                    <a:pt x="27" y="18"/>
                    <a:pt x="23" y="16"/>
                  </a:cubicBezTo>
                  <a:cubicBezTo>
                    <a:pt x="21" y="16"/>
                    <a:pt x="21" y="16"/>
                    <a:pt x="21" y="16"/>
                  </a:cubicBezTo>
                  <a:cubicBezTo>
                    <a:pt x="22" y="16"/>
                    <a:pt x="23" y="16"/>
                    <a:pt x="23" y="15"/>
                  </a:cubicBezTo>
                  <a:cubicBezTo>
                    <a:pt x="20" y="14"/>
                    <a:pt x="21" y="15"/>
                    <a:pt x="20" y="17"/>
                  </a:cubicBezTo>
                  <a:cubicBezTo>
                    <a:pt x="19" y="16"/>
                    <a:pt x="19" y="15"/>
                    <a:pt x="18" y="16"/>
                  </a:cubicBezTo>
                  <a:cubicBezTo>
                    <a:pt x="18" y="16"/>
                    <a:pt x="17" y="16"/>
                    <a:pt x="18" y="16"/>
                  </a:cubicBezTo>
                  <a:cubicBezTo>
                    <a:pt x="18" y="17"/>
                    <a:pt x="18" y="17"/>
                    <a:pt x="18" y="17"/>
                  </a:cubicBezTo>
                  <a:cubicBezTo>
                    <a:pt x="19" y="18"/>
                    <a:pt x="16" y="17"/>
                    <a:pt x="17" y="18"/>
                  </a:cubicBezTo>
                  <a:cubicBezTo>
                    <a:pt x="16" y="18"/>
                    <a:pt x="14" y="21"/>
                    <a:pt x="12" y="21"/>
                  </a:cubicBezTo>
                  <a:cubicBezTo>
                    <a:pt x="13" y="23"/>
                    <a:pt x="15" y="22"/>
                    <a:pt x="17" y="22"/>
                  </a:cubicBezTo>
                  <a:cubicBezTo>
                    <a:pt x="17" y="23"/>
                    <a:pt x="13" y="21"/>
                    <a:pt x="13" y="23"/>
                  </a:cubicBezTo>
                  <a:cubicBezTo>
                    <a:pt x="12" y="23"/>
                    <a:pt x="12" y="23"/>
                    <a:pt x="12" y="23"/>
                  </a:cubicBezTo>
                  <a:cubicBezTo>
                    <a:pt x="12" y="23"/>
                    <a:pt x="11" y="23"/>
                    <a:pt x="11" y="22"/>
                  </a:cubicBezTo>
                  <a:cubicBezTo>
                    <a:pt x="11" y="22"/>
                    <a:pt x="10" y="22"/>
                    <a:pt x="10" y="23"/>
                  </a:cubicBezTo>
                  <a:cubicBezTo>
                    <a:pt x="10" y="23"/>
                    <a:pt x="10" y="24"/>
                    <a:pt x="10" y="24"/>
                  </a:cubicBezTo>
                  <a:cubicBezTo>
                    <a:pt x="10" y="23"/>
                    <a:pt x="9" y="22"/>
                    <a:pt x="8" y="22"/>
                  </a:cubicBezTo>
                  <a:cubicBezTo>
                    <a:pt x="8" y="22"/>
                    <a:pt x="8" y="24"/>
                    <a:pt x="9" y="24"/>
                  </a:cubicBezTo>
                  <a:cubicBezTo>
                    <a:pt x="7" y="24"/>
                    <a:pt x="7" y="24"/>
                    <a:pt x="7" y="24"/>
                  </a:cubicBezTo>
                  <a:cubicBezTo>
                    <a:pt x="8" y="24"/>
                    <a:pt x="8" y="24"/>
                    <a:pt x="8" y="24"/>
                  </a:cubicBezTo>
                  <a:cubicBezTo>
                    <a:pt x="7" y="23"/>
                    <a:pt x="6" y="24"/>
                    <a:pt x="5" y="24"/>
                  </a:cubicBezTo>
                  <a:cubicBezTo>
                    <a:pt x="5" y="23"/>
                    <a:pt x="5" y="23"/>
                    <a:pt x="5" y="23"/>
                  </a:cubicBezTo>
                  <a:cubicBezTo>
                    <a:pt x="5" y="23"/>
                    <a:pt x="7" y="23"/>
                    <a:pt x="7" y="22"/>
                  </a:cubicBezTo>
                  <a:cubicBezTo>
                    <a:pt x="6" y="21"/>
                    <a:pt x="6" y="21"/>
                    <a:pt x="6" y="21"/>
                  </a:cubicBezTo>
                  <a:cubicBezTo>
                    <a:pt x="7" y="21"/>
                    <a:pt x="7" y="21"/>
                    <a:pt x="7" y="21"/>
                  </a:cubicBezTo>
                  <a:cubicBezTo>
                    <a:pt x="7" y="22"/>
                    <a:pt x="7" y="22"/>
                    <a:pt x="7" y="22"/>
                  </a:cubicBezTo>
                  <a:cubicBezTo>
                    <a:pt x="9" y="20"/>
                    <a:pt x="14" y="22"/>
                    <a:pt x="15" y="18"/>
                  </a:cubicBezTo>
                  <a:cubicBezTo>
                    <a:pt x="13" y="17"/>
                    <a:pt x="12" y="17"/>
                    <a:pt x="11" y="18"/>
                  </a:cubicBezTo>
                  <a:cubicBezTo>
                    <a:pt x="10" y="19"/>
                    <a:pt x="9" y="18"/>
                    <a:pt x="9" y="18"/>
                  </a:cubicBezTo>
                  <a:cubicBezTo>
                    <a:pt x="4" y="19"/>
                    <a:pt x="4" y="19"/>
                    <a:pt x="4" y="19"/>
                  </a:cubicBezTo>
                  <a:cubicBezTo>
                    <a:pt x="4" y="20"/>
                    <a:pt x="4" y="20"/>
                    <a:pt x="4" y="20"/>
                  </a:cubicBezTo>
                  <a:cubicBezTo>
                    <a:pt x="6" y="20"/>
                    <a:pt x="6" y="20"/>
                    <a:pt x="6" y="20"/>
                  </a:cubicBezTo>
                  <a:cubicBezTo>
                    <a:pt x="3" y="20"/>
                    <a:pt x="3" y="20"/>
                    <a:pt x="3" y="20"/>
                  </a:cubicBezTo>
                  <a:cubicBezTo>
                    <a:pt x="4" y="20"/>
                    <a:pt x="3" y="19"/>
                    <a:pt x="3" y="18"/>
                  </a:cubicBezTo>
                  <a:cubicBezTo>
                    <a:pt x="7" y="18"/>
                    <a:pt x="10" y="15"/>
                    <a:pt x="13" y="15"/>
                  </a:cubicBezTo>
                  <a:cubicBezTo>
                    <a:pt x="9" y="14"/>
                    <a:pt x="4" y="16"/>
                    <a:pt x="0" y="16"/>
                  </a:cubicBezTo>
                  <a:cubicBezTo>
                    <a:pt x="2" y="16"/>
                    <a:pt x="2" y="15"/>
                    <a:pt x="3" y="14"/>
                  </a:cubicBezTo>
                  <a:cubicBezTo>
                    <a:pt x="2" y="12"/>
                    <a:pt x="2" y="12"/>
                    <a:pt x="2" y="10"/>
                  </a:cubicBezTo>
                  <a:cubicBezTo>
                    <a:pt x="8" y="10"/>
                    <a:pt x="13" y="8"/>
                    <a:pt x="19" y="6"/>
                  </a:cubicBezTo>
                  <a:cubicBezTo>
                    <a:pt x="18" y="7"/>
                    <a:pt x="18" y="6"/>
                    <a:pt x="18" y="7"/>
                  </a:cubicBezTo>
                  <a:cubicBezTo>
                    <a:pt x="19" y="10"/>
                    <a:pt x="22" y="5"/>
                    <a:pt x="23" y="8"/>
                  </a:cubicBezTo>
                  <a:cubicBezTo>
                    <a:pt x="24" y="7"/>
                    <a:pt x="26" y="8"/>
                    <a:pt x="27" y="8"/>
                  </a:cubicBezTo>
                  <a:cubicBezTo>
                    <a:pt x="27" y="9"/>
                    <a:pt x="27" y="9"/>
                    <a:pt x="27" y="9"/>
                  </a:cubicBezTo>
                  <a:cubicBezTo>
                    <a:pt x="30" y="9"/>
                    <a:pt x="33" y="8"/>
                    <a:pt x="35" y="10"/>
                  </a:cubicBezTo>
                  <a:cubicBezTo>
                    <a:pt x="36" y="9"/>
                    <a:pt x="36" y="8"/>
                    <a:pt x="37" y="9"/>
                  </a:cubicBezTo>
                  <a:cubicBezTo>
                    <a:pt x="37" y="9"/>
                    <a:pt x="36" y="10"/>
                    <a:pt x="36" y="11"/>
                  </a:cubicBezTo>
                  <a:cubicBezTo>
                    <a:pt x="34" y="11"/>
                    <a:pt x="34" y="11"/>
                    <a:pt x="34" y="11"/>
                  </a:cubicBezTo>
                  <a:cubicBezTo>
                    <a:pt x="36" y="10"/>
                    <a:pt x="36" y="10"/>
                    <a:pt x="36" y="10"/>
                  </a:cubicBezTo>
                  <a:cubicBezTo>
                    <a:pt x="34" y="9"/>
                    <a:pt x="32" y="9"/>
                    <a:pt x="31" y="10"/>
                  </a:cubicBezTo>
                  <a:cubicBezTo>
                    <a:pt x="31" y="10"/>
                    <a:pt x="31" y="11"/>
                    <a:pt x="31" y="11"/>
                  </a:cubicBezTo>
                  <a:cubicBezTo>
                    <a:pt x="33" y="11"/>
                    <a:pt x="33" y="11"/>
                    <a:pt x="33" y="11"/>
                  </a:cubicBezTo>
                  <a:cubicBezTo>
                    <a:pt x="29" y="12"/>
                    <a:pt x="29" y="12"/>
                    <a:pt x="29" y="12"/>
                  </a:cubicBezTo>
                  <a:cubicBezTo>
                    <a:pt x="30" y="12"/>
                    <a:pt x="30" y="11"/>
                    <a:pt x="30" y="11"/>
                  </a:cubicBezTo>
                  <a:cubicBezTo>
                    <a:pt x="29" y="10"/>
                    <a:pt x="28" y="12"/>
                    <a:pt x="27" y="12"/>
                  </a:cubicBezTo>
                  <a:cubicBezTo>
                    <a:pt x="26" y="14"/>
                    <a:pt x="23" y="10"/>
                    <a:pt x="23" y="14"/>
                  </a:cubicBezTo>
                  <a:cubicBezTo>
                    <a:pt x="25" y="14"/>
                    <a:pt x="27" y="12"/>
                    <a:pt x="30" y="14"/>
                  </a:cubicBezTo>
                  <a:cubicBezTo>
                    <a:pt x="32" y="11"/>
                    <a:pt x="34" y="15"/>
                    <a:pt x="36" y="12"/>
                  </a:cubicBezTo>
                  <a:cubicBezTo>
                    <a:pt x="37" y="14"/>
                    <a:pt x="40" y="12"/>
                    <a:pt x="42" y="12"/>
                  </a:cubicBezTo>
                  <a:cubicBezTo>
                    <a:pt x="42" y="13"/>
                    <a:pt x="41" y="13"/>
                    <a:pt x="41" y="13"/>
                  </a:cubicBezTo>
                  <a:cubicBezTo>
                    <a:pt x="42" y="13"/>
                    <a:pt x="42" y="14"/>
                    <a:pt x="42" y="13"/>
                  </a:cubicBezTo>
                  <a:cubicBezTo>
                    <a:pt x="43" y="13"/>
                    <a:pt x="43" y="13"/>
                    <a:pt x="43" y="13"/>
                  </a:cubicBezTo>
                  <a:cubicBezTo>
                    <a:pt x="43" y="12"/>
                    <a:pt x="43" y="12"/>
                    <a:pt x="43" y="12"/>
                  </a:cubicBezTo>
                  <a:cubicBezTo>
                    <a:pt x="59" y="10"/>
                    <a:pt x="59" y="10"/>
                    <a:pt x="59" y="10"/>
                  </a:cubicBezTo>
                  <a:cubicBezTo>
                    <a:pt x="59" y="10"/>
                    <a:pt x="59" y="10"/>
                    <a:pt x="58" y="10"/>
                  </a:cubicBezTo>
                  <a:cubicBezTo>
                    <a:pt x="61" y="8"/>
                    <a:pt x="70" y="12"/>
                    <a:pt x="72" y="9"/>
                  </a:cubicBezTo>
                  <a:cubicBezTo>
                    <a:pt x="71" y="9"/>
                    <a:pt x="71" y="10"/>
                    <a:pt x="71" y="10"/>
                  </a:cubicBezTo>
                  <a:cubicBezTo>
                    <a:pt x="73" y="11"/>
                    <a:pt x="77" y="11"/>
                    <a:pt x="79" y="11"/>
                  </a:cubicBezTo>
                  <a:cubicBezTo>
                    <a:pt x="78" y="10"/>
                    <a:pt x="78" y="10"/>
                    <a:pt x="78" y="10"/>
                  </a:cubicBezTo>
                  <a:cubicBezTo>
                    <a:pt x="79" y="9"/>
                    <a:pt x="78" y="9"/>
                    <a:pt x="78" y="8"/>
                  </a:cubicBezTo>
                  <a:cubicBezTo>
                    <a:pt x="79" y="9"/>
                    <a:pt x="79" y="9"/>
                    <a:pt x="79" y="9"/>
                  </a:cubicBezTo>
                  <a:cubicBezTo>
                    <a:pt x="78" y="9"/>
                    <a:pt x="78" y="9"/>
                    <a:pt x="78" y="9"/>
                  </a:cubicBezTo>
                  <a:cubicBezTo>
                    <a:pt x="79" y="9"/>
                    <a:pt x="80" y="11"/>
                    <a:pt x="81" y="10"/>
                  </a:cubicBezTo>
                  <a:cubicBezTo>
                    <a:pt x="80" y="7"/>
                    <a:pt x="85" y="9"/>
                    <a:pt x="83" y="6"/>
                  </a:cubicBezTo>
                  <a:cubicBezTo>
                    <a:pt x="80" y="7"/>
                    <a:pt x="75" y="7"/>
                    <a:pt x="72" y="7"/>
                  </a:cubicBezTo>
                  <a:cubicBezTo>
                    <a:pt x="71" y="8"/>
                    <a:pt x="70" y="8"/>
                    <a:pt x="69" y="7"/>
                  </a:cubicBezTo>
                  <a:cubicBezTo>
                    <a:pt x="69" y="6"/>
                    <a:pt x="67" y="7"/>
                    <a:pt x="66" y="7"/>
                  </a:cubicBezTo>
                  <a:cubicBezTo>
                    <a:pt x="64" y="8"/>
                    <a:pt x="63" y="7"/>
                    <a:pt x="61" y="8"/>
                  </a:cubicBezTo>
                  <a:cubicBezTo>
                    <a:pt x="60" y="6"/>
                    <a:pt x="58" y="7"/>
                    <a:pt x="57" y="6"/>
                  </a:cubicBezTo>
                  <a:cubicBezTo>
                    <a:pt x="56" y="7"/>
                    <a:pt x="56" y="7"/>
                    <a:pt x="56" y="7"/>
                  </a:cubicBezTo>
                  <a:cubicBezTo>
                    <a:pt x="56" y="5"/>
                    <a:pt x="55" y="7"/>
                    <a:pt x="53" y="7"/>
                  </a:cubicBezTo>
                  <a:cubicBezTo>
                    <a:pt x="53" y="6"/>
                    <a:pt x="53" y="6"/>
                    <a:pt x="52" y="5"/>
                  </a:cubicBezTo>
                  <a:cubicBezTo>
                    <a:pt x="53" y="6"/>
                    <a:pt x="53" y="5"/>
                    <a:pt x="53" y="5"/>
                  </a:cubicBezTo>
                  <a:cubicBezTo>
                    <a:pt x="53" y="5"/>
                    <a:pt x="53" y="5"/>
                    <a:pt x="53" y="4"/>
                  </a:cubicBezTo>
                  <a:cubicBezTo>
                    <a:pt x="52" y="4"/>
                    <a:pt x="52" y="5"/>
                    <a:pt x="51" y="6"/>
                  </a:cubicBezTo>
                  <a:cubicBezTo>
                    <a:pt x="50" y="5"/>
                    <a:pt x="46" y="6"/>
                    <a:pt x="45" y="6"/>
                  </a:cubicBezTo>
                  <a:cubicBezTo>
                    <a:pt x="47" y="5"/>
                    <a:pt x="47" y="5"/>
                    <a:pt x="47" y="5"/>
                  </a:cubicBezTo>
                  <a:cubicBezTo>
                    <a:pt x="47" y="5"/>
                    <a:pt x="47" y="6"/>
                    <a:pt x="48" y="6"/>
                  </a:cubicBezTo>
                  <a:cubicBezTo>
                    <a:pt x="49" y="6"/>
                    <a:pt x="48" y="5"/>
                    <a:pt x="49" y="5"/>
                  </a:cubicBezTo>
                  <a:cubicBezTo>
                    <a:pt x="50" y="6"/>
                    <a:pt x="50" y="3"/>
                    <a:pt x="51" y="5"/>
                  </a:cubicBezTo>
                  <a:cubicBezTo>
                    <a:pt x="52" y="4"/>
                    <a:pt x="53" y="4"/>
                    <a:pt x="54" y="3"/>
                  </a:cubicBezTo>
                  <a:cubicBezTo>
                    <a:pt x="54" y="4"/>
                    <a:pt x="54" y="4"/>
                    <a:pt x="55" y="4"/>
                  </a:cubicBezTo>
                  <a:cubicBezTo>
                    <a:pt x="55" y="4"/>
                    <a:pt x="53" y="4"/>
                    <a:pt x="54" y="5"/>
                  </a:cubicBezTo>
                  <a:cubicBezTo>
                    <a:pt x="55" y="6"/>
                    <a:pt x="56" y="5"/>
                    <a:pt x="57" y="5"/>
                  </a:cubicBezTo>
                  <a:cubicBezTo>
                    <a:pt x="58" y="5"/>
                    <a:pt x="57" y="4"/>
                    <a:pt x="56" y="3"/>
                  </a:cubicBezTo>
                  <a:cubicBezTo>
                    <a:pt x="57" y="3"/>
                    <a:pt x="57" y="3"/>
                    <a:pt x="58" y="3"/>
                  </a:cubicBezTo>
                  <a:cubicBezTo>
                    <a:pt x="57" y="3"/>
                    <a:pt x="57" y="2"/>
                    <a:pt x="56" y="2"/>
                  </a:cubicBezTo>
                  <a:cubicBezTo>
                    <a:pt x="56" y="2"/>
                    <a:pt x="56" y="2"/>
                    <a:pt x="56" y="2"/>
                  </a:cubicBezTo>
                  <a:cubicBezTo>
                    <a:pt x="59" y="2"/>
                    <a:pt x="59" y="2"/>
                    <a:pt x="59" y="2"/>
                  </a:cubicBezTo>
                  <a:cubicBezTo>
                    <a:pt x="58" y="4"/>
                    <a:pt x="60" y="2"/>
                    <a:pt x="61" y="3"/>
                  </a:cubicBezTo>
                  <a:cubicBezTo>
                    <a:pt x="62" y="2"/>
                    <a:pt x="64" y="3"/>
                    <a:pt x="65" y="1"/>
                  </a:cubicBezTo>
                  <a:cubicBezTo>
                    <a:pt x="65" y="1"/>
                    <a:pt x="66" y="2"/>
                    <a:pt x="66" y="2"/>
                  </a:cubicBezTo>
                  <a:cubicBezTo>
                    <a:pt x="69" y="0"/>
                    <a:pt x="72" y="2"/>
                    <a:pt x="75" y="2"/>
                  </a:cubicBezTo>
                  <a:cubicBezTo>
                    <a:pt x="76" y="2"/>
                    <a:pt x="76" y="1"/>
                    <a:pt x="76" y="1"/>
                  </a:cubicBezTo>
                  <a:cubicBezTo>
                    <a:pt x="77" y="3"/>
                    <a:pt x="80" y="2"/>
                    <a:pt x="81" y="2"/>
                  </a:cubicBezTo>
                  <a:cubicBezTo>
                    <a:pt x="81" y="3"/>
                    <a:pt x="81" y="3"/>
                    <a:pt x="81" y="3"/>
                  </a:cubicBezTo>
                  <a:cubicBezTo>
                    <a:pt x="83" y="4"/>
                    <a:pt x="84" y="1"/>
                    <a:pt x="85" y="3"/>
                  </a:cubicBezTo>
                  <a:cubicBezTo>
                    <a:pt x="89" y="1"/>
                    <a:pt x="93" y="4"/>
                    <a:pt x="98" y="3"/>
                  </a:cubicBezTo>
                  <a:cubicBezTo>
                    <a:pt x="95" y="3"/>
                    <a:pt x="91" y="2"/>
                    <a:pt x="88" y="4"/>
                  </a:cubicBezTo>
                  <a:cubicBezTo>
                    <a:pt x="91" y="5"/>
                    <a:pt x="94" y="4"/>
                    <a:pt x="98" y="4"/>
                  </a:cubicBezTo>
                  <a:cubicBezTo>
                    <a:pt x="99" y="5"/>
                    <a:pt x="97" y="5"/>
                    <a:pt x="96" y="6"/>
                  </a:cubicBezTo>
                  <a:cubicBezTo>
                    <a:pt x="95" y="6"/>
                    <a:pt x="94" y="5"/>
                    <a:pt x="94" y="4"/>
                  </a:cubicBezTo>
                  <a:cubicBezTo>
                    <a:pt x="92" y="6"/>
                    <a:pt x="88" y="5"/>
                    <a:pt x="86" y="5"/>
                  </a:cubicBezTo>
                  <a:cubicBezTo>
                    <a:pt x="86" y="8"/>
                    <a:pt x="88" y="6"/>
                    <a:pt x="89" y="7"/>
                  </a:cubicBezTo>
                  <a:cubicBezTo>
                    <a:pt x="88" y="6"/>
                    <a:pt x="86" y="7"/>
                    <a:pt x="85" y="8"/>
                  </a:cubicBezTo>
                  <a:cubicBezTo>
                    <a:pt x="86" y="9"/>
                    <a:pt x="88" y="8"/>
                    <a:pt x="88" y="9"/>
                  </a:cubicBezTo>
                  <a:cubicBezTo>
                    <a:pt x="87" y="8"/>
                    <a:pt x="85" y="9"/>
                    <a:pt x="85" y="10"/>
                  </a:cubicBezTo>
                  <a:cubicBezTo>
                    <a:pt x="84" y="10"/>
                    <a:pt x="87" y="9"/>
                    <a:pt x="85" y="8"/>
                  </a:cubicBezTo>
                  <a:cubicBezTo>
                    <a:pt x="84" y="9"/>
                    <a:pt x="82" y="8"/>
                    <a:pt x="82" y="9"/>
                  </a:cubicBezTo>
                  <a:cubicBezTo>
                    <a:pt x="82" y="11"/>
                    <a:pt x="84" y="9"/>
                    <a:pt x="83" y="10"/>
                  </a:cubicBezTo>
                  <a:cubicBezTo>
                    <a:pt x="83" y="10"/>
                    <a:pt x="82" y="10"/>
                    <a:pt x="82" y="11"/>
                  </a:cubicBezTo>
                  <a:cubicBezTo>
                    <a:pt x="82" y="11"/>
                    <a:pt x="84" y="11"/>
                    <a:pt x="84" y="12"/>
                  </a:cubicBezTo>
                  <a:cubicBezTo>
                    <a:pt x="84" y="11"/>
                    <a:pt x="84" y="11"/>
                    <a:pt x="84" y="11"/>
                  </a:cubicBezTo>
                  <a:cubicBezTo>
                    <a:pt x="85" y="12"/>
                    <a:pt x="85" y="12"/>
                    <a:pt x="85" y="12"/>
                  </a:cubicBezTo>
                  <a:cubicBezTo>
                    <a:pt x="86" y="12"/>
                    <a:pt x="86" y="11"/>
                    <a:pt x="87" y="11"/>
                  </a:cubicBezTo>
                  <a:cubicBezTo>
                    <a:pt x="87" y="12"/>
                    <a:pt x="87" y="12"/>
                    <a:pt x="87" y="12"/>
                  </a:cubicBezTo>
                  <a:cubicBezTo>
                    <a:pt x="88" y="13"/>
                    <a:pt x="89" y="10"/>
                    <a:pt x="90" y="12"/>
                  </a:cubicBezTo>
                  <a:cubicBezTo>
                    <a:pt x="90" y="13"/>
                    <a:pt x="87" y="13"/>
                    <a:pt x="88" y="15"/>
                  </a:cubicBezTo>
                  <a:cubicBezTo>
                    <a:pt x="87" y="14"/>
                    <a:pt x="87" y="14"/>
                    <a:pt x="87" y="14"/>
                  </a:cubicBezTo>
                  <a:cubicBezTo>
                    <a:pt x="86" y="15"/>
                    <a:pt x="86" y="15"/>
                    <a:pt x="86" y="15"/>
                  </a:cubicBezTo>
                  <a:cubicBezTo>
                    <a:pt x="88" y="16"/>
                    <a:pt x="88" y="16"/>
                    <a:pt x="88" y="16"/>
                  </a:cubicBezTo>
                  <a:cubicBezTo>
                    <a:pt x="90" y="14"/>
                    <a:pt x="90" y="14"/>
                    <a:pt x="90" y="14"/>
                  </a:cubicBezTo>
                  <a:cubicBezTo>
                    <a:pt x="88" y="15"/>
                    <a:pt x="90" y="17"/>
                    <a:pt x="91" y="17"/>
                  </a:cubicBezTo>
                  <a:cubicBezTo>
                    <a:pt x="92" y="16"/>
                    <a:pt x="93" y="16"/>
                    <a:pt x="93" y="17"/>
                  </a:cubicBezTo>
                  <a:cubicBezTo>
                    <a:pt x="92" y="17"/>
                    <a:pt x="92" y="17"/>
                    <a:pt x="92" y="17"/>
                  </a:cubicBezTo>
                  <a:cubicBezTo>
                    <a:pt x="92" y="18"/>
                    <a:pt x="93" y="18"/>
                    <a:pt x="93" y="19"/>
                  </a:cubicBezTo>
                  <a:cubicBezTo>
                    <a:pt x="93" y="19"/>
                    <a:pt x="94" y="19"/>
                    <a:pt x="94" y="18"/>
                  </a:cubicBezTo>
                  <a:cubicBezTo>
                    <a:pt x="94" y="18"/>
                    <a:pt x="94" y="19"/>
                    <a:pt x="94" y="19"/>
                  </a:cubicBezTo>
                  <a:cubicBezTo>
                    <a:pt x="95" y="20"/>
                    <a:pt x="95" y="18"/>
                    <a:pt x="96" y="18"/>
                  </a:cubicBezTo>
                  <a:cubicBezTo>
                    <a:pt x="98" y="18"/>
                    <a:pt x="100" y="18"/>
                    <a:pt x="102" y="16"/>
                  </a:cubicBezTo>
                  <a:cubicBezTo>
                    <a:pt x="102" y="17"/>
                    <a:pt x="102" y="17"/>
                    <a:pt x="102" y="17"/>
                  </a:cubicBezTo>
                  <a:cubicBezTo>
                    <a:pt x="101" y="18"/>
                    <a:pt x="99" y="17"/>
                    <a:pt x="99" y="19"/>
                  </a:cubicBezTo>
                  <a:cubicBezTo>
                    <a:pt x="105" y="19"/>
                    <a:pt x="105" y="19"/>
                    <a:pt x="105" y="19"/>
                  </a:cubicBezTo>
                  <a:cubicBezTo>
                    <a:pt x="105" y="18"/>
                    <a:pt x="105" y="18"/>
                    <a:pt x="105" y="18"/>
                  </a:cubicBezTo>
                  <a:cubicBezTo>
                    <a:pt x="108" y="18"/>
                    <a:pt x="108" y="18"/>
                    <a:pt x="108" y="18"/>
                  </a:cubicBezTo>
                  <a:cubicBezTo>
                    <a:pt x="107" y="18"/>
                    <a:pt x="108" y="19"/>
                    <a:pt x="10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68" name="Rectangle 162"/>
            <p:cNvSpPr>
              <a:spLocks noChangeArrowheads="1"/>
            </p:cNvSpPr>
            <p:nvPr/>
          </p:nvSpPr>
          <p:spPr bwMode="auto">
            <a:xfrm>
              <a:off x="5207" y="236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69" name="Freeform 163"/>
            <p:cNvSpPr/>
            <p:nvPr/>
          </p:nvSpPr>
          <p:spPr bwMode="auto">
            <a:xfrm>
              <a:off x="5192" y="2444"/>
              <a:ext cx="45" cy="16"/>
            </a:xfrm>
            <a:custGeom>
              <a:avLst/>
              <a:gdLst>
                <a:gd name="T0" fmla="*/ 0 w 45"/>
                <a:gd name="T1" fmla="*/ 16 h 16"/>
                <a:gd name="T2" fmla="*/ 45 w 45"/>
                <a:gd name="T3" fmla="*/ 0 h 16"/>
                <a:gd name="T4" fmla="*/ 15 w 45"/>
                <a:gd name="T5" fmla="*/ 16 h 16"/>
                <a:gd name="T6" fmla="*/ 0 w 45"/>
                <a:gd name="T7" fmla="*/ 16 h 16"/>
              </a:gdLst>
              <a:ahLst/>
              <a:cxnLst>
                <a:cxn ang="0">
                  <a:pos x="T0" y="T1"/>
                </a:cxn>
                <a:cxn ang="0">
                  <a:pos x="T2" y="T3"/>
                </a:cxn>
                <a:cxn ang="0">
                  <a:pos x="T4" y="T5"/>
                </a:cxn>
                <a:cxn ang="0">
                  <a:pos x="T6" y="T7"/>
                </a:cxn>
              </a:cxnLst>
              <a:rect l="0" t="0" r="r" b="b"/>
              <a:pathLst>
                <a:path w="45" h="16">
                  <a:moveTo>
                    <a:pt x="0" y="16"/>
                  </a:moveTo>
                  <a:lnTo>
                    <a:pt x="4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0" name="Freeform 164"/>
            <p:cNvSpPr/>
            <p:nvPr/>
          </p:nvSpPr>
          <p:spPr bwMode="auto">
            <a:xfrm>
              <a:off x="5237" y="2490"/>
              <a:ext cx="16" cy="16"/>
            </a:xfrm>
            <a:custGeom>
              <a:avLst/>
              <a:gdLst>
                <a:gd name="T0" fmla="*/ 0 w 16"/>
                <a:gd name="T1" fmla="*/ 16 h 16"/>
                <a:gd name="T2" fmla="*/ 16 w 16"/>
                <a:gd name="T3" fmla="*/ 0 h 16"/>
                <a:gd name="T4" fmla="*/ 16 w 16"/>
                <a:gd name="T5" fmla="*/ 16 h 16"/>
                <a:gd name="T6" fmla="*/ 0 w 16"/>
                <a:gd name="T7" fmla="*/ 16 h 16"/>
              </a:gdLst>
              <a:ahLst/>
              <a:cxnLst>
                <a:cxn ang="0">
                  <a:pos x="T0" y="T1"/>
                </a:cxn>
                <a:cxn ang="0">
                  <a:pos x="T2" y="T3"/>
                </a:cxn>
                <a:cxn ang="0">
                  <a:pos x="T4" y="T5"/>
                </a:cxn>
                <a:cxn ang="0">
                  <a:pos x="T6" y="T7"/>
                </a:cxn>
              </a:cxnLst>
              <a:rect l="0" t="0" r="r" b="b"/>
              <a:pathLst>
                <a:path w="16" h="16">
                  <a:moveTo>
                    <a:pt x="0" y="16"/>
                  </a:moveTo>
                  <a:lnTo>
                    <a:pt x="16" y="0"/>
                  </a:lnTo>
                  <a:lnTo>
                    <a:pt x="16"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1" name="Freeform 165"/>
            <p:cNvSpPr/>
            <p:nvPr/>
          </p:nvSpPr>
          <p:spPr bwMode="auto">
            <a:xfrm>
              <a:off x="5116" y="1600"/>
              <a:ext cx="15" cy="16"/>
            </a:xfrm>
            <a:custGeom>
              <a:avLst/>
              <a:gdLst>
                <a:gd name="T0" fmla="*/ 0 w 15"/>
                <a:gd name="T1" fmla="*/ 16 h 16"/>
                <a:gd name="T2" fmla="*/ 15 w 15"/>
                <a:gd name="T3" fmla="*/ 0 h 16"/>
                <a:gd name="T4" fmla="*/ 15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2" name="Freeform 166"/>
            <p:cNvSpPr/>
            <p:nvPr/>
          </p:nvSpPr>
          <p:spPr bwMode="auto">
            <a:xfrm>
              <a:off x="5222" y="3058"/>
              <a:ext cx="91" cy="31"/>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1" y="0"/>
                    <a:pt x="4" y="0"/>
                    <a:pt x="6"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3" name="Freeform 167"/>
            <p:cNvSpPr/>
            <p:nvPr/>
          </p:nvSpPr>
          <p:spPr bwMode="auto">
            <a:xfrm>
              <a:off x="5116" y="1692"/>
              <a:ext cx="15" cy="31"/>
            </a:xfrm>
            <a:custGeom>
              <a:avLst/>
              <a:gdLst>
                <a:gd name="T0" fmla="*/ 0 w 15"/>
                <a:gd name="T1" fmla="*/ 16 h 31"/>
                <a:gd name="T2" fmla="*/ 0 w 15"/>
                <a:gd name="T3" fmla="*/ 31 h 31"/>
                <a:gd name="T4" fmla="*/ 0 w 15"/>
                <a:gd name="T5" fmla="*/ 16 h 31"/>
                <a:gd name="T6" fmla="*/ 15 w 15"/>
                <a:gd name="T7" fmla="*/ 16 h 31"/>
                <a:gd name="T8" fmla="*/ 15 w 15"/>
                <a:gd name="T9" fmla="*/ 0 h 31"/>
                <a:gd name="T10" fmla="*/ 15 w 15"/>
                <a:gd name="T11" fmla="*/ 31 h 31"/>
                <a:gd name="T12" fmla="*/ 0 w 15"/>
                <a:gd name="T13" fmla="*/ 16 h 31"/>
              </a:gdLst>
              <a:ahLst/>
              <a:cxnLst>
                <a:cxn ang="0">
                  <a:pos x="T0" y="T1"/>
                </a:cxn>
                <a:cxn ang="0">
                  <a:pos x="T2" y="T3"/>
                </a:cxn>
                <a:cxn ang="0">
                  <a:pos x="T4" y="T5"/>
                </a:cxn>
                <a:cxn ang="0">
                  <a:pos x="T6" y="T7"/>
                </a:cxn>
                <a:cxn ang="0">
                  <a:pos x="T8" y="T9"/>
                </a:cxn>
                <a:cxn ang="0">
                  <a:pos x="T10" y="T11"/>
                </a:cxn>
                <a:cxn ang="0">
                  <a:pos x="T12" y="T13"/>
                </a:cxn>
              </a:cxnLst>
              <a:rect l="0" t="0" r="r" b="b"/>
              <a:pathLst>
                <a:path w="15" h="31">
                  <a:moveTo>
                    <a:pt x="0" y="16"/>
                  </a:moveTo>
                  <a:lnTo>
                    <a:pt x="0" y="31"/>
                  </a:lnTo>
                  <a:lnTo>
                    <a:pt x="0" y="16"/>
                  </a:lnTo>
                  <a:lnTo>
                    <a:pt x="15" y="16"/>
                  </a:lnTo>
                  <a:lnTo>
                    <a:pt x="15" y="0"/>
                  </a:lnTo>
                  <a:lnTo>
                    <a:pt x="15" y="31"/>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4" name="Freeform 168"/>
            <p:cNvSpPr/>
            <p:nvPr/>
          </p:nvSpPr>
          <p:spPr bwMode="auto">
            <a:xfrm>
              <a:off x="5146" y="1907"/>
              <a:ext cx="15" cy="16"/>
            </a:xfrm>
            <a:custGeom>
              <a:avLst/>
              <a:gdLst>
                <a:gd name="T0" fmla="*/ 0 w 15"/>
                <a:gd name="T1" fmla="*/ 16 h 16"/>
                <a:gd name="T2" fmla="*/ 15 w 15"/>
                <a:gd name="T3" fmla="*/ 0 h 16"/>
                <a:gd name="T4" fmla="*/ 15 w 15"/>
                <a:gd name="T5" fmla="*/ 0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15" y="0"/>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5" name="Freeform 169"/>
            <p:cNvSpPr/>
            <p:nvPr/>
          </p:nvSpPr>
          <p:spPr bwMode="auto">
            <a:xfrm>
              <a:off x="5116" y="1969"/>
              <a:ext cx="45" cy="15"/>
            </a:xfrm>
            <a:custGeom>
              <a:avLst/>
              <a:gdLst>
                <a:gd name="T0" fmla="*/ 1 w 3"/>
                <a:gd name="T1" fmla="*/ 1 h 1"/>
                <a:gd name="T2" fmla="*/ 3 w 3"/>
                <a:gd name="T3" fmla="*/ 0 h 1"/>
                <a:gd name="T4" fmla="*/ 1 w 3"/>
                <a:gd name="T5" fmla="*/ 1 h 1"/>
              </a:gdLst>
              <a:ahLst/>
              <a:cxnLst>
                <a:cxn ang="0">
                  <a:pos x="T0" y="T1"/>
                </a:cxn>
                <a:cxn ang="0">
                  <a:pos x="T2" y="T3"/>
                </a:cxn>
                <a:cxn ang="0">
                  <a:pos x="T4" y="T5"/>
                </a:cxn>
              </a:cxnLst>
              <a:rect l="0" t="0" r="r" b="b"/>
              <a:pathLst>
                <a:path w="3" h="1">
                  <a:moveTo>
                    <a:pt x="1" y="1"/>
                  </a:moveTo>
                  <a:cubicBezTo>
                    <a:pt x="0" y="0"/>
                    <a:pt x="2" y="0"/>
                    <a:pt x="3"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6" name="Rectangle 170"/>
            <p:cNvSpPr>
              <a:spLocks noChangeArrowheads="1"/>
            </p:cNvSpPr>
            <p:nvPr/>
          </p:nvSpPr>
          <p:spPr bwMode="auto">
            <a:xfrm>
              <a:off x="5040" y="1171"/>
              <a:ext cx="15"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7" name="Rectangle 171"/>
            <p:cNvSpPr>
              <a:spLocks noChangeArrowheads="1"/>
            </p:cNvSpPr>
            <p:nvPr/>
          </p:nvSpPr>
          <p:spPr bwMode="auto">
            <a:xfrm>
              <a:off x="5040" y="1309"/>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78" name="Freeform 172"/>
            <p:cNvSpPr/>
            <p:nvPr/>
          </p:nvSpPr>
          <p:spPr bwMode="auto">
            <a:xfrm>
              <a:off x="5146" y="2214"/>
              <a:ext cx="31" cy="16"/>
            </a:xfrm>
            <a:custGeom>
              <a:avLst/>
              <a:gdLst>
                <a:gd name="T0" fmla="*/ 0 w 31"/>
                <a:gd name="T1" fmla="*/ 16 h 16"/>
                <a:gd name="T2" fmla="*/ 31 w 31"/>
                <a:gd name="T3" fmla="*/ 0 h 16"/>
                <a:gd name="T4" fmla="*/ 15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31" y="0"/>
                  </a:lnTo>
                  <a:lnTo>
                    <a:pt x="15"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79" name="Freeform 173"/>
            <p:cNvSpPr/>
            <p:nvPr/>
          </p:nvSpPr>
          <p:spPr bwMode="auto">
            <a:xfrm>
              <a:off x="5040" y="1585"/>
              <a:ext cx="45" cy="31"/>
            </a:xfrm>
            <a:custGeom>
              <a:avLst/>
              <a:gdLst>
                <a:gd name="T0" fmla="*/ 0 w 3"/>
                <a:gd name="T1" fmla="*/ 2 h 2"/>
                <a:gd name="T2" fmla="*/ 0 w 3"/>
                <a:gd name="T3" fmla="*/ 1 h 2"/>
                <a:gd name="T4" fmla="*/ 3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1"/>
                    <a:pt x="0" y="1"/>
                    <a:pt x="0" y="1"/>
                  </a:cubicBezTo>
                  <a:cubicBezTo>
                    <a:pt x="3" y="0"/>
                    <a:pt x="3" y="0"/>
                    <a:pt x="3" y="0"/>
                  </a:cubicBezTo>
                  <a:cubicBezTo>
                    <a:pt x="2"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0" name="Freeform 174"/>
            <p:cNvSpPr/>
            <p:nvPr/>
          </p:nvSpPr>
          <p:spPr bwMode="auto">
            <a:xfrm>
              <a:off x="5101" y="2168"/>
              <a:ext cx="60" cy="46"/>
            </a:xfrm>
            <a:custGeom>
              <a:avLst/>
              <a:gdLst>
                <a:gd name="T0" fmla="*/ 0 w 4"/>
                <a:gd name="T1" fmla="*/ 3 h 3"/>
                <a:gd name="T2" fmla="*/ 0 w 4"/>
                <a:gd name="T3" fmla="*/ 0 h 3"/>
                <a:gd name="T4" fmla="*/ 4 w 4"/>
                <a:gd name="T5" fmla="*/ 0 h 3"/>
                <a:gd name="T6" fmla="*/ 0 w 4"/>
                <a:gd name="T7" fmla="*/ 3 h 3"/>
              </a:gdLst>
              <a:ahLst/>
              <a:cxnLst>
                <a:cxn ang="0">
                  <a:pos x="T0" y="T1"/>
                </a:cxn>
                <a:cxn ang="0">
                  <a:pos x="T2" y="T3"/>
                </a:cxn>
                <a:cxn ang="0">
                  <a:pos x="T4" y="T5"/>
                </a:cxn>
                <a:cxn ang="0">
                  <a:pos x="T6" y="T7"/>
                </a:cxn>
              </a:cxnLst>
              <a:rect l="0" t="0" r="r" b="b"/>
              <a:pathLst>
                <a:path w="4" h="3">
                  <a:moveTo>
                    <a:pt x="0" y="3"/>
                  </a:moveTo>
                  <a:cubicBezTo>
                    <a:pt x="0" y="0"/>
                    <a:pt x="0" y="0"/>
                    <a:pt x="0" y="0"/>
                  </a:cubicBezTo>
                  <a:cubicBezTo>
                    <a:pt x="4" y="0"/>
                    <a:pt x="4" y="0"/>
                    <a:pt x="4"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1" name="Freeform 175"/>
            <p:cNvSpPr/>
            <p:nvPr/>
          </p:nvSpPr>
          <p:spPr bwMode="auto">
            <a:xfrm>
              <a:off x="5161" y="2368"/>
              <a:ext cx="16" cy="15"/>
            </a:xfrm>
            <a:custGeom>
              <a:avLst/>
              <a:gdLst>
                <a:gd name="T0" fmla="*/ 0 w 16"/>
                <a:gd name="T1" fmla="*/ 15 h 15"/>
                <a:gd name="T2" fmla="*/ 16 w 16"/>
                <a:gd name="T3" fmla="*/ 0 h 15"/>
                <a:gd name="T4" fmla="*/ 16 w 16"/>
                <a:gd name="T5" fmla="*/ 15 h 15"/>
                <a:gd name="T6" fmla="*/ 0 w 16"/>
                <a:gd name="T7" fmla="*/ 15 h 15"/>
              </a:gdLst>
              <a:ahLst/>
              <a:cxnLst>
                <a:cxn ang="0">
                  <a:pos x="T0" y="T1"/>
                </a:cxn>
                <a:cxn ang="0">
                  <a:pos x="T2" y="T3"/>
                </a:cxn>
                <a:cxn ang="0">
                  <a:pos x="T4" y="T5"/>
                </a:cxn>
                <a:cxn ang="0">
                  <a:pos x="T6" y="T7"/>
                </a:cxn>
              </a:cxnLst>
              <a:rect l="0" t="0" r="r" b="b"/>
              <a:pathLst>
                <a:path w="16" h="15">
                  <a:moveTo>
                    <a:pt x="0" y="15"/>
                  </a:moveTo>
                  <a:lnTo>
                    <a:pt x="1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2" name="Rectangle 176"/>
            <p:cNvSpPr>
              <a:spLocks noChangeArrowheads="1"/>
            </p:cNvSpPr>
            <p:nvPr/>
          </p:nvSpPr>
          <p:spPr bwMode="auto">
            <a:xfrm>
              <a:off x="4994" y="1217"/>
              <a:ext cx="46"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183" name="Freeform 177"/>
            <p:cNvSpPr/>
            <p:nvPr/>
          </p:nvSpPr>
          <p:spPr bwMode="auto">
            <a:xfrm>
              <a:off x="4994" y="1539"/>
              <a:ext cx="61" cy="46"/>
            </a:xfrm>
            <a:custGeom>
              <a:avLst/>
              <a:gdLst>
                <a:gd name="T0" fmla="*/ 0 w 4"/>
                <a:gd name="T1" fmla="*/ 2 h 3"/>
                <a:gd name="T2" fmla="*/ 4 w 4"/>
                <a:gd name="T3" fmla="*/ 1 h 3"/>
                <a:gd name="T4" fmla="*/ 0 w 4"/>
                <a:gd name="T5" fmla="*/ 2 h 3"/>
              </a:gdLst>
              <a:ahLst/>
              <a:cxnLst>
                <a:cxn ang="0">
                  <a:pos x="T0" y="T1"/>
                </a:cxn>
                <a:cxn ang="0">
                  <a:pos x="T2" y="T3"/>
                </a:cxn>
                <a:cxn ang="0">
                  <a:pos x="T4" y="T5"/>
                </a:cxn>
              </a:cxnLst>
              <a:rect l="0" t="0" r="r" b="b"/>
              <a:pathLst>
                <a:path w="4" h="3">
                  <a:moveTo>
                    <a:pt x="0" y="2"/>
                  </a:moveTo>
                  <a:cubicBezTo>
                    <a:pt x="1" y="1"/>
                    <a:pt x="3" y="0"/>
                    <a:pt x="4" y="1"/>
                  </a:cubicBezTo>
                  <a:cubicBezTo>
                    <a:pt x="4" y="3"/>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4" name="Freeform 178"/>
            <p:cNvSpPr/>
            <p:nvPr/>
          </p:nvSpPr>
          <p:spPr bwMode="auto">
            <a:xfrm>
              <a:off x="4994" y="1171"/>
              <a:ext cx="15" cy="15"/>
            </a:xfrm>
            <a:custGeom>
              <a:avLst/>
              <a:gdLst>
                <a:gd name="T0" fmla="*/ 0 w 1"/>
                <a:gd name="T1" fmla="*/ 1 h 1"/>
                <a:gd name="T2" fmla="*/ 0 w 1"/>
                <a:gd name="T3" fmla="*/ 1 h 1"/>
                <a:gd name="T4" fmla="*/ 0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0" y="0"/>
                    <a:pt x="0" y="0"/>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5" name="Freeform 179"/>
            <p:cNvSpPr/>
            <p:nvPr/>
          </p:nvSpPr>
          <p:spPr bwMode="auto">
            <a:xfrm>
              <a:off x="5025" y="1631"/>
              <a:ext cx="30" cy="46"/>
            </a:xfrm>
            <a:custGeom>
              <a:avLst/>
              <a:gdLst>
                <a:gd name="T0" fmla="*/ 0 w 2"/>
                <a:gd name="T1" fmla="*/ 2 h 3"/>
                <a:gd name="T2" fmla="*/ 2 w 2"/>
                <a:gd name="T3" fmla="*/ 1 h 3"/>
                <a:gd name="T4" fmla="*/ 0 w 2"/>
                <a:gd name="T5" fmla="*/ 2 h 3"/>
              </a:gdLst>
              <a:ahLst/>
              <a:cxnLst>
                <a:cxn ang="0">
                  <a:pos x="T0" y="T1"/>
                </a:cxn>
                <a:cxn ang="0">
                  <a:pos x="T2" y="T3"/>
                </a:cxn>
                <a:cxn ang="0">
                  <a:pos x="T4" y="T5"/>
                </a:cxn>
              </a:cxnLst>
              <a:rect l="0" t="0" r="r" b="b"/>
              <a:pathLst>
                <a:path w="2" h="3">
                  <a:moveTo>
                    <a:pt x="0" y="2"/>
                  </a:moveTo>
                  <a:cubicBezTo>
                    <a:pt x="0" y="0"/>
                    <a:pt x="2" y="3"/>
                    <a:pt x="2" y="1"/>
                  </a:cubicBezTo>
                  <a:cubicBezTo>
                    <a:pt x="2"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6" name="Freeform 180"/>
            <p:cNvSpPr/>
            <p:nvPr/>
          </p:nvSpPr>
          <p:spPr bwMode="auto">
            <a:xfrm>
              <a:off x="4903" y="1309"/>
              <a:ext cx="106" cy="31"/>
            </a:xfrm>
            <a:custGeom>
              <a:avLst/>
              <a:gdLst>
                <a:gd name="T0" fmla="*/ 5 w 7"/>
                <a:gd name="T1" fmla="*/ 1 h 2"/>
                <a:gd name="T2" fmla="*/ 4 w 7"/>
                <a:gd name="T3" fmla="*/ 1 h 2"/>
                <a:gd name="T4" fmla="*/ 2 w 7"/>
                <a:gd name="T5" fmla="*/ 2 h 2"/>
                <a:gd name="T6" fmla="*/ 1 w 7"/>
                <a:gd name="T7" fmla="*/ 1 h 2"/>
                <a:gd name="T8" fmla="*/ 4 w 7"/>
                <a:gd name="T9" fmla="*/ 0 h 2"/>
                <a:gd name="T10" fmla="*/ 5 w 7"/>
                <a:gd name="T11" fmla="*/ 0 h 2"/>
                <a:gd name="T12" fmla="*/ 5 w 7"/>
                <a:gd name="T13" fmla="*/ 0 h 2"/>
                <a:gd name="T14" fmla="*/ 7 w 7"/>
                <a:gd name="T15" fmla="*/ 1 h 2"/>
                <a:gd name="T16" fmla="*/ 5 w 7"/>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5" y="1"/>
                  </a:moveTo>
                  <a:cubicBezTo>
                    <a:pt x="5" y="1"/>
                    <a:pt x="5" y="1"/>
                    <a:pt x="4" y="1"/>
                  </a:cubicBezTo>
                  <a:cubicBezTo>
                    <a:pt x="2" y="2"/>
                    <a:pt x="2" y="2"/>
                    <a:pt x="2" y="2"/>
                  </a:cubicBezTo>
                  <a:cubicBezTo>
                    <a:pt x="2" y="2"/>
                    <a:pt x="2" y="1"/>
                    <a:pt x="1" y="1"/>
                  </a:cubicBezTo>
                  <a:cubicBezTo>
                    <a:pt x="0" y="1"/>
                    <a:pt x="3" y="1"/>
                    <a:pt x="4" y="0"/>
                  </a:cubicBezTo>
                  <a:cubicBezTo>
                    <a:pt x="5" y="0"/>
                    <a:pt x="5" y="0"/>
                    <a:pt x="5" y="0"/>
                  </a:cubicBezTo>
                  <a:cubicBezTo>
                    <a:pt x="5" y="0"/>
                    <a:pt x="5" y="0"/>
                    <a:pt x="5" y="0"/>
                  </a:cubicBezTo>
                  <a:cubicBezTo>
                    <a:pt x="7" y="1"/>
                    <a:pt x="7" y="1"/>
                    <a:pt x="7" y="1"/>
                  </a:cubicBezTo>
                  <a:cubicBezTo>
                    <a:pt x="7" y="1"/>
                    <a:pt x="6"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7" name="Freeform 181"/>
            <p:cNvSpPr/>
            <p:nvPr/>
          </p:nvSpPr>
          <p:spPr bwMode="auto">
            <a:xfrm>
              <a:off x="4949" y="1999"/>
              <a:ext cx="136" cy="62"/>
            </a:xfrm>
            <a:custGeom>
              <a:avLst/>
              <a:gdLst>
                <a:gd name="T0" fmla="*/ 7 w 9"/>
                <a:gd name="T1" fmla="*/ 2 h 4"/>
                <a:gd name="T2" fmla="*/ 6 w 9"/>
                <a:gd name="T3" fmla="*/ 3 h 4"/>
                <a:gd name="T4" fmla="*/ 6 w 9"/>
                <a:gd name="T5" fmla="*/ 2 h 4"/>
                <a:gd name="T6" fmla="*/ 1 w 9"/>
                <a:gd name="T7" fmla="*/ 2 h 4"/>
                <a:gd name="T8" fmla="*/ 0 w 9"/>
                <a:gd name="T9" fmla="*/ 2 h 4"/>
                <a:gd name="T10" fmla="*/ 1 w 9"/>
                <a:gd name="T11" fmla="*/ 1 h 4"/>
                <a:gd name="T12" fmla="*/ 3 w 9"/>
                <a:gd name="T13" fmla="*/ 0 h 4"/>
                <a:gd name="T14" fmla="*/ 9 w 9"/>
                <a:gd name="T15" fmla="*/ 2 h 4"/>
                <a:gd name="T16" fmla="*/ 7 w 9"/>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7" y="2"/>
                  </a:moveTo>
                  <a:cubicBezTo>
                    <a:pt x="6" y="3"/>
                    <a:pt x="6" y="3"/>
                    <a:pt x="6" y="3"/>
                  </a:cubicBezTo>
                  <a:cubicBezTo>
                    <a:pt x="6" y="3"/>
                    <a:pt x="6" y="2"/>
                    <a:pt x="6" y="2"/>
                  </a:cubicBezTo>
                  <a:cubicBezTo>
                    <a:pt x="5" y="3"/>
                    <a:pt x="2" y="0"/>
                    <a:pt x="1" y="2"/>
                  </a:cubicBezTo>
                  <a:cubicBezTo>
                    <a:pt x="0" y="2"/>
                    <a:pt x="0" y="2"/>
                    <a:pt x="0" y="2"/>
                  </a:cubicBezTo>
                  <a:cubicBezTo>
                    <a:pt x="1" y="1"/>
                    <a:pt x="1" y="1"/>
                    <a:pt x="1" y="1"/>
                  </a:cubicBezTo>
                  <a:cubicBezTo>
                    <a:pt x="2" y="2"/>
                    <a:pt x="2" y="0"/>
                    <a:pt x="3" y="0"/>
                  </a:cubicBezTo>
                  <a:cubicBezTo>
                    <a:pt x="5" y="0"/>
                    <a:pt x="7" y="1"/>
                    <a:pt x="9" y="2"/>
                  </a:cubicBezTo>
                  <a:cubicBezTo>
                    <a:pt x="9" y="2"/>
                    <a:pt x="8" y="4"/>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8" name="Freeform 182"/>
            <p:cNvSpPr/>
            <p:nvPr/>
          </p:nvSpPr>
          <p:spPr bwMode="auto">
            <a:xfrm>
              <a:off x="5070" y="2414"/>
              <a:ext cx="76" cy="46"/>
            </a:xfrm>
            <a:custGeom>
              <a:avLst/>
              <a:gdLst>
                <a:gd name="T0" fmla="*/ 5 w 5"/>
                <a:gd name="T1" fmla="*/ 2 h 3"/>
                <a:gd name="T2" fmla="*/ 2 w 5"/>
                <a:gd name="T3" fmla="*/ 3 h 3"/>
                <a:gd name="T4" fmla="*/ 1 w 5"/>
                <a:gd name="T5" fmla="*/ 3 h 3"/>
                <a:gd name="T6" fmla="*/ 2 w 5"/>
                <a:gd name="T7" fmla="*/ 2 h 3"/>
                <a:gd name="T8" fmla="*/ 1 w 5"/>
                <a:gd name="T9" fmla="*/ 1 h 3"/>
                <a:gd name="T10" fmla="*/ 4 w 5"/>
                <a:gd name="T11" fmla="*/ 0 h 3"/>
                <a:gd name="T12" fmla="*/ 5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5" y="2"/>
                  </a:moveTo>
                  <a:cubicBezTo>
                    <a:pt x="4" y="3"/>
                    <a:pt x="2" y="1"/>
                    <a:pt x="2" y="3"/>
                  </a:cubicBezTo>
                  <a:cubicBezTo>
                    <a:pt x="1" y="3"/>
                    <a:pt x="1" y="3"/>
                    <a:pt x="1" y="3"/>
                  </a:cubicBezTo>
                  <a:cubicBezTo>
                    <a:pt x="1" y="2"/>
                    <a:pt x="2" y="2"/>
                    <a:pt x="2" y="2"/>
                  </a:cubicBezTo>
                  <a:cubicBezTo>
                    <a:pt x="1" y="1"/>
                    <a:pt x="1" y="1"/>
                    <a:pt x="1" y="1"/>
                  </a:cubicBezTo>
                  <a:cubicBezTo>
                    <a:pt x="0" y="2"/>
                    <a:pt x="3" y="1"/>
                    <a:pt x="4" y="0"/>
                  </a:cubicBezTo>
                  <a:cubicBezTo>
                    <a:pt x="4" y="1"/>
                    <a:pt x="5"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89" name="Freeform 183"/>
            <p:cNvSpPr/>
            <p:nvPr/>
          </p:nvSpPr>
          <p:spPr bwMode="auto">
            <a:xfrm>
              <a:off x="4979" y="1677"/>
              <a:ext cx="61" cy="31"/>
            </a:xfrm>
            <a:custGeom>
              <a:avLst/>
              <a:gdLst>
                <a:gd name="T0" fmla="*/ 0 w 4"/>
                <a:gd name="T1" fmla="*/ 1 h 2"/>
                <a:gd name="T2" fmla="*/ 2 w 4"/>
                <a:gd name="T3" fmla="*/ 1 h 2"/>
                <a:gd name="T4" fmla="*/ 3 w 4"/>
                <a:gd name="T5" fmla="*/ 2 h 2"/>
                <a:gd name="T6" fmla="*/ 4 w 4"/>
                <a:gd name="T7" fmla="*/ 0 h 2"/>
                <a:gd name="T8" fmla="*/ 0 w 4"/>
                <a:gd name="T9" fmla="*/ 1 h 2"/>
              </a:gdLst>
              <a:ahLst/>
              <a:cxnLst>
                <a:cxn ang="0">
                  <a:pos x="T0" y="T1"/>
                </a:cxn>
                <a:cxn ang="0">
                  <a:pos x="T2" y="T3"/>
                </a:cxn>
                <a:cxn ang="0">
                  <a:pos x="T4" y="T5"/>
                </a:cxn>
                <a:cxn ang="0">
                  <a:pos x="T6" y="T7"/>
                </a:cxn>
                <a:cxn ang="0">
                  <a:pos x="T8" y="T9"/>
                </a:cxn>
              </a:cxnLst>
              <a:rect l="0" t="0" r="r" b="b"/>
              <a:pathLst>
                <a:path w="4" h="2">
                  <a:moveTo>
                    <a:pt x="0" y="1"/>
                  </a:moveTo>
                  <a:cubicBezTo>
                    <a:pt x="2" y="1"/>
                    <a:pt x="2" y="1"/>
                    <a:pt x="2" y="1"/>
                  </a:cubicBezTo>
                  <a:cubicBezTo>
                    <a:pt x="2" y="1"/>
                    <a:pt x="3" y="1"/>
                    <a:pt x="3" y="2"/>
                  </a:cubicBezTo>
                  <a:cubicBezTo>
                    <a:pt x="3" y="1"/>
                    <a:pt x="3" y="0"/>
                    <a:pt x="4" y="0"/>
                  </a:cubicBezTo>
                  <a:cubicBezTo>
                    <a:pt x="3" y="2"/>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0" name="Freeform 184"/>
            <p:cNvSpPr/>
            <p:nvPr/>
          </p:nvSpPr>
          <p:spPr bwMode="auto">
            <a:xfrm>
              <a:off x="5101" y="2552"/>
              <a:ext cx="45" cy="31"/>
            </a:xfrm>
            <a:custGeom>
              <a:avLst/>
              <a:gdLst>
                <a:gd name="T0" fmla="*/ 1 w 3"/>
                <a:gd name="T1" fmla="*/ 2 h 2"/>
                <a:gd name="T2" fmla="*/ 2 w 3"/>
                <a:gd name="T3" fmla="*/ 0 h 2"/>
                <a:gd name="T4" fmla="*/ 1 w 3"/>
                <a:gd name="T5" fmla="*/ 1 h 2"/>
                <a:gd name="T6" fmla="*/ 3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0" y="1"/>
                    <a:pt x="2" y="1"/>
                    <a:pt x="2" y="0"/>
                  </a:cubicBezTo>
                  <a:cubicBezTo>
                    <a:pt x="2" y="1"/>
                    <a:pt x="2" y="1"/>
                    <a:pt x="1" y="1"/>
                  </a:cubicBezTo>
                  <a:cubicBezTo>
                    <a:pt x="3" y="1"/>
                    <a:pt x="3" y="1"/>
                    <a:pt x="3" y="1"/>
                  </a:cubicBezTo>
                  <a:cubicBezTo>
                    <a:pt x="3" y="2"/>
                    <a:pt x="2"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1" name="Freeform 185"/>
            <p:cNvSpPr/>
            <p:nvPr/>
          </p:nvSpPr>
          <p:spPr bwMode="auto">
            <a:xfrm>
              <a:off x="5055" y="1969"/>
              <a:ext cx="15" cy="15"/>
            </a:xfrm>
            <a:custGeom>
              <a:avLst/>
              <a:gdLst>
                <a:gd name="T0" fmla="*/ 15 w 15"/>
                <a:gd name="T1" fmla="*/ 0 h 15"/>
                <a:gd name="T2" fmla="*/ 15 w 15"/>
                <a:gd name="T3" fmla="*/ 0 h 15"/>
                <a:gd name="T4" fmla="*/ 0 w 15"/>
                <a:gd name="T5" fmla="*/ 15 h 15"/>
                <a:gd name="T6" fmla="*/ 0 w 15"/>
                <a:gd name="T7" fmla="*/ 0 h 15"/>
                <a:gd name="T8" fmla="*/ 15 w 15"/>
                <a:gd name="T9" fmla="*/ 0 h 15"/>
              </a:gdLst>
              <a:ahLst/>
              <a:cxnLst>
                <a:cxn ang="0">
                  <a:pos x="T0" y="T1"/>
                </a:cxn>
                <a:cxn ang="0">
                  <a:pos x="T2" y="T3"/>
                </a:cxn>
                <a:cxn ang="0">
                  <a:pos x="T4" y="T5"/>
                </a:cxn>
                <a:cxn ang="0">
                  <a:pos x="T6" y="T7"/>
                </a:cxn>
                <a:cxn ang="0">
                  <a:pos x="T8" y="T9"/>
                </a:cxn>
              </a:cxnLst>
              <a:rect l="0" t="0" r="r" b="b"/>
              <a:pathLst>
                <a:path w="15" h="15">
                  <a:moveTo>
                    <a:pt x="15" y="0"/>
                  </a:moveTo>
                  <a:lnTo>
                    <a:pt x="15" y="0"/>
                  </a:lnTo>
                  <a:lnTo>
                    <a:pt x="0" y="15"/>
                  </a:lnTo>
                  <a:lnTo>
                    <a:pt x="0" y="0"/>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2" name="Freeform 186"/>
            <p:cNvSpPr/>
            <p:nvPr/>
          </p:nvSpPr>
          <p:spPr bwMode="auto">
            <a:xfrm>
              <a:off x="5161" y="3074"/>
              <a:ext cx="46" cy="15"/>
            </a:xfrm>
            <a:custGeom>
              <a:avLst/>
              <a:gdLst>
                <a:gd name="T0" fmla="*/ 0 w 46"/>
                <a:gd name="T1" fmla="*/ 15 h 15"/>
                <a:gd name="T2" fmla="*/ 46 w 46"/>
                <a:gd name="T3" fmla="*/ 0 h 15"/>
                <a:gd name="T4" fmla="*/ 16 w 46"/>
                <a:gd name="T5" fmla="*/ 15 h 15"/>
                <a:gd name="T6" fmla="*/ 0 w 46"/>
                <a:gd name="T7" fmla="*/ 15 h 15"/>
              </a:gdLst>
              <a:ahLst/>
              <a:cxnLst>
                <a:cxn ang="0">
                  <a:pos x="T0" y="T1"/>
                </a:cxn>
                <a:cxn ang="0">
                  <a:pos x="T2" y="T3"/>
                </a:cxn>
                <a:cxn ang="0">
                  <a:pos x="T4" y="T5"/>
                </a:cxn>
                <a:cxn ang="0">
                  <a:pos x="T6" y="T7"/>
                </a:cxn>
              </a:cxnLst>
              <a:rect l="0" t="0" r="r" b="b"/>
              <a:pathLst>
                <a:path w="46" h="15">
                  <a:moveTo>
                    <a:pt x="0" y="15"/>
                  </a:moveTo>
                  <a:lnTo>
                    <a:pt x="46" y="0"/>
                  </a:lnTo>
                  <a:lnTo>
                    <a:pt x="16"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3" name="Freeform 187"/>
            <p:cNvSpPr/>
            <p:nvPr/>
          </p:nvSpPr>
          <p:spPr bwMode="auto">
            <a:xfrm>
              <a:off x="4797" y="1646"/>
              <a:ext cx="212" cy="123"/>
            </a:xfrm>
            <a:custGeom>
              <a:avLst/>
              <a:gdLst>
                <a:gd name="T0" fmla="*/ 8 w 14"/>
                <a:gd name="T1" fmla="*/ 3 h 8"/>
                <a:gd name="T2" fmla="*/ 7 w 14"/>
                <a:gd name="T3" fmla="*/ 2 h 8"/>
                <a:gd name="T4" fmla="*/ 7 w 14"/>
                <a:gd name="T5" fmla="*/ 3 h 8"/>
                <a:gd name="T6" fmla="*/ 8 w 14"/>
                <a:gd name="T7" fmla="*/ 4 h 8"/>
                <a:gd name="T8" fmla="*/ 4 w 14"/>
                <a:gd name="T9" fmla="*/ 7 h 8"/>
                <a:gd name="T10" fmla="*/ 3 w 14"/>
                <a:gd name="T11" fmla="*/ 5 h 8"/>
                <a:gd name="T12" fmla="*/ 3 w 14"/>
                <a:gd name="T13" fmla="*/ 7 h 8"/>
                <a:gd name="T14" fmla="*/ 2 w 14"/>
                <a:gd name="T15" fmla="*/ 8 h 8"/>
                <a:gd name="T16" fmla="*/ 3 w 14"/>
                <a:gd name="T17" fmla="*/ 7 h 8"/>
                <a:gd name="T18" fmla="*/ 1 w 14"/>
                <a:gd name="T19" fmla="*/ 6 h 8"/>
                <a:gd name="T20" fmla="*/ 3 w 14"/>
                <a:gd name="T21" fmla="*/ 5 h 8"/>
                <a:gd name="T22" fmla="*/ 0 w 14"/>
                <a:gd name="T23" fmla="*/ 5 h 8"/>
                <a:gd name="T24" fmla="*/ 3 w 14"/>
                <a:gd name="T25" fmla="*/ 3 h 8"/>
                <a:gd name="T26" fmla="*/ 3 w 14"/>
                <a:gd name="T27" fmla="*/ 5 h 8"/>
                <a:gd name="T28" fmla="*/ 3 w 14"/>
                <a:gd name="T29" fmla="*/ 5 h 8"/>
                <a:gd name="T30" fmla="*/ 7 w 14"/>
                <a:gd name="T31" fmla="*/ 3 h 8"/>
                <a:gd name="T32" fmla="*/ 5 w 14"/>
                <a:gd name="T33" fmla="*/ 2 h 8"/>
                <a:gd name="T34" fmla="*/ 5 w 14"/>
                <a:gd name="T35" fmla="*/ 2 h 8"/>
                <a:gd name="T36" fmla="*/ 14 w 14"/>
                <a:gd name="T37" fmla="*/ 0 h 8"/>
                <a:gd name="T38" fmla="*/ 8 w 14"/>
                <a:gd name="T3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8">
                  <a:moveTo>
                    <a:pt x="8" y="3"/>
                  </a:moveTo>
                  <a:cubicBezTo>
                    <a:pt x="7" y="2"/>
                    <a:pt x="7" y="2"/>
                    <a:pt x="7" y="2"/>
                  </a:cubicBezTo>
                  <a:cubicBezTo>
                    <a:pt x="7" y="3"/>
                    <a:pt x="7" y="3"/>
                    <a:pt x="7" y="3"/>
                  </a:cubicBezTo>
                  <a:cubicBezTo>
                    <a:pt x="8" y="4"/>
                    <a:pt x="8" y="4"/>
                    <a:pt x="8" y="4"/>
                  </a:cubicBezTo>
                  <a:cubicBezTo>
                    <a:pt x="4" y="7"/>
                    <a:pt x="4" y="7"/>
                    <a:pt x="4" y="7"/>
                  </a:cubicBezTo>
                  <a:cubicBezTo>
                    <a:pt x="4" y="6"/>
                    <a:pt x="3" y="6"/>
                    <a:pt x="3" y="5"/>
                  </a:cubicBezTo>
                  <a:cubicBezTo>
                    <a:pt x="2" y="6"/>
                    <a:pt x="2" y="7"/>
                    <a:pt x="3" y="7"/>
                  </a:cubicBezTo>
                  <a:cubicBezTo>
                    <a:pt x="2" y="8"/>
                    <a:pt x="2" y="8"/>
                    <a:pt x="2" y="8"/>
                  </a:cubicBezTo>
                  <a:cubicBezTo>
                    <a:pt x="2" y="8"/>
                    <a:pt x="2" y="7"/>
                    <a:pt x="3" y="7"/>
                  </a:cubicBezTo>
                  <a:cubicBezTo>
                    <a:pt x="1" y="6"/>
                    <a:pt x="1" y="6"/>
                    <a:pt x="1" y="6"/>
                  </a:cubicBezTo>
                  <a:cubicBezTo>
                    <a:pt x="2" y="5"/>
                    <a:pt x="3" y="6"/>
                    <a:pt x="3" y="5"/>
                  </a:cubicBezTo>
                  <a:cubicBezTo>
                    <a:pt x="2" y="4"/>
                    <a:pt x="1" y="5"/>
                    <a:pt x="0" y="5"/>
                  </a:cubicBezTo>
                  <a:cubicBezTo>
                    <a:pt x="1" y="4"/>
                    <a:pt x="3" y="2"/>
                    <a:pt x="3" y="3"/>
                  </a:cubicBezTo>
                  <a:cubicBezTo>
                    <a:pt x="3" y="4"/>
                    <a:pt x="2" y="4"/>
                    <a:pt x="3" y="5"/>
                  </a:cubicBezTo>
                  <a:cubicBezTo>
                    <a:pt x="3" y="5"/>
                    <a:pt x="3" y="5"/>
                    <a:pt x="3" y="5"/>
                  </a:cubicBezTo>
                  <a:cubicBezTo>
                    <a:pt x="4" y="3"/>
                    <a:pt x="5" y="3"/>
                    <a:pt x="7" y="3"/>
                  </a:cubicBezTo>
                  <a:cubicBezTo>
                    <a:pt x="6" y="2"/>
                    <a:pt x="6" y="2"/>
                    <a:pt x="5" y="2"/>
                  </a:cubicBezTo>
                  <a:cubicBezTo>
                    <a:pt x="5" y="2"/>
                    <a:pt x="5" y="2"/>
                    <a:pt x="5" y="2"/>
                  </a:cubicBezTo>
                  <a:cubicBezTo>
                    <a:pt x="8" y="1"/>
                    <a:pt x="11" y="2"/>
                    <a:pt x="14" y="0"/>
                  </a:cubicBezTo>
                  <a:cubicBezTo>
                    <a:pt x="12" y="3"/>
                    <a:pt x="9" y="1"/>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4" name="Freeform 188"/>
            <p:cNvSpPr/>
            <p:nvPr/>
          </p:nvSpPr>
          <p:spPr bwMode="auto">
            <a:xfrm>
              <a:off x="4599" y="2153"/>
              <a:ext cx="471" cy="107"/>
            </a:xfrm>
            <a:custGeom>
              <a:avLst/>
              <a:gdLst>
                <a:gd name="T0" fmla="*/ 30 w 31"/>
                <a:gd name="T1" fmla="*/ 3 h 7"/>
                <a:gd name="T2" fmla="*/ 29 w 31"/>
                <a:gd name="T3" fmla="*/ 3 h 7"/>
                <a:gd name="T4" fmla="*/ 20 w 31"/>
                <a:gd name="T5" fmla="*/ 4 h 7"/>
                <a:gd name="T6" fmla="*/ 14 w 31"/>
                <a:gd name="T7" fmla="*/ 5 h 7"/>
                <a:gd name="T8" fmla="*/ 11 w 31"/>
                <a:gd name="T9" fmla="*/ 4 h 7"/>
                <a:gd name="T10" fmla="*/ 8 w 31"/>
                <a:gd name="T11" fmla="*/ 6 h 7"/>
                <a:gd name="T12" fmla="*/ 5 w 31"/>
                <a:gd name="T13" fmla="*/ 5 h 7"/>
                <a:gd name="T14" fmla="*/ 6 w 31"/>
                <a:gd name="T15" fmla="*/ 5 h 7"/>
                <a:gd name="T16" fmla="*/ 6 w 31"/>
                <a:gd name="T17" fmla="*/ 4 h 7"/>
                <a:gd name="T18" fmla="*/ 1 w 31"/>
                <a:gd name="T19" fmla="*/ 4 h 7"/>
                <a:gd name="T20" fmla="*/ 0 w 31"/>
                <a:gd name="T21" fmla="*/ 3 h 7"/>
                <a:gd name="T22" fmla="*/ 0 w 31"/>
                <a:gd name="T23" fmla="*/ 2 h 7"/>
                <a:gd name="T24" fmla="*/ 1 w 31"/>
                <a:gd name="T25" fmla="*/ 3 h 7"/>
                <a:gd name="T26" fmla="*/ 13 w 31"/>
                <a:gd name="T27" fmla="*/ 2 h 7"/>
                <a:gd name="T28" fmla="*/ 14 w 31"/>
                <a:gd name="T29" fmla="*/ 3 h 7"/>
                <a:gd name="T30" fmla="*/ 14 w 31"/>
                <a:gd name="T31" fmla="*/ 2 h 7"/>
                <a:gd name="T32" fmla="*/ 21 w 31"/>
                <a:gd name="T33" fmla="*/ 1 h 7"/>
                <a:gd name="T34" fmla="*/ 27 w 31"/>
                <a:gd name="T35" fmla="*/ 1 h 7"/>
                <a:gd name="T36" fmla="*/ 26 w 31"/>
                <a:gd name="T37" fmla="*/ 2 h 7"/>
                <a:gd name="T38" fmla="*/ 27 w 31"/>
                <a:gd name="T39" fmla="*/ 3 h 7"/>
                <a:gd name="T40" fmla="*/ 29 w 31"/>
                <a:gd name="T41" fmla="*/ 2 h 7"/>
                <a:gd name="T42" fmla="*/ 31 w 31"/>
                <a:gd name="T43" fmla="*/ 3 h 7"/>
                <a:gd name="T44" fmla="*/ 30 w 31"/>
                <a:gd name="T4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7">
                  <a:moveTo>
                    <a:pt x="30" y="3"/>
                  </a:moveTo>
                  <a:cubicBezTo>
                    <a:pt x="29" y="3"/>
                    <a:pt x="29" y="3"/>
                    <a:pt x="29" y="3"/>
                  </a:cubicBezTo>
                  <a:cubicBezTo>
                    <a:pt x="26" y="2"/>
                    <a:pt x="22" y="5"/>
                    <a:pt x="20" y="4"/>
                  </a:cubicBezTo>
                  <a:cubicBezTo>
                    <a:pt x="18" y="4"/>
                    <a:pt x="16" y="6"/>
                    <a:pt x="14" y="5"/>
                  </a:cubicBezTo>
                  <a:cubicBezTo>
                    <a:pt x="14" y="4"/>
                    <a:pt x="12" y="5"/>
                    <a:pt x="11" y="4"/>
                  </a:cubicBezTo>
                  <a:cubicBezTo>
                    <a:pt x="10" y="7"/>
                    <a:pt x="8" y="2"/>
                    <a:pt x="8" y="6"/>
                  </a:cubicBezTo>
                  <a:cubicBezTo>
                    <a:pt x="6" y="7"/>
                    <a:pt x="5" y="5"/>
                    <a:pt x="5" y="5"/>
                  </a:cubicBezTo>
                  <a:cubicBezTo>
                    <a:pt x="6" y="5"/>
                    <a:pt x="6" y="5"/>
                    <a:pt x="6" y="5"/>
                  </a:cubicBezTo>
                  <a:cubicBezTo>
                    <a:pt x="6" y="5"/>
                    <a:pt x="6" y="5"/>
                    <a:pt x="6" y="4"/>
                  </a:cubicBezTo>
                  <a:cubicBezTo>
                    <a:pt x="4" y="3"/>
                    <a:pt x="3" y="4"/>
                    <a:pt x="1" y="4"/>
                  </a:cubicBezTo>
                  <a:cubicBezTo>
                    <a:pt x="1" y="5"/>
                    <a:pt x="1" y="3"/>
                    <a:pt x="0" y="3"/>
                  </a:cubicBezTo>
                  <a:cubicBezTo>
                    <a:pt x="0" y="2"/>
                    <a:pt x="0" y="2"/>
                    <a:pt x="0" y="2"/>
                  </a:cubicBezTo>
                  <a:cubicBezTo>
                    <a:pt x="1" y="3"/>
                    <a:pt x="1" y="3"/>
                    <a:pt x="1" y="3"/>
                  </a:cubicBezTo>
                  <a:cubicBezTo>
                    <a:pt x="13" y="2"/>
                    <a:pt x="13" y="2"/>
                    <a:pt x="13" y="2"/>
                  </a:cubicBezTo>
                  <a:cubicBezTo>
                    <a:pt x="13" y="3"/>
                    <a:pt x="13" y="3"/>
                    <a:pt x="14" y="3"/>
                  </a:cubicBezTo>
                  <a:cubicBezTo>
                    <a:pt x="15" y="3"/>
                    <a:pt x="14" y="2"/>
                    <a:pt x="14" y="2"/>
                  </a:cubicBezTo>
                  <a:cubicBezTo>
                    <a:pt x="17" y="1"/>
                    <a:pt x="20" y="4"/>
                    <a:pt x="21" y="1"/>
                  </a:cubicBezTo>
                  <a:cubicBezTo>
                    <a:pt x="23" y="3"/>
                    <a:pt x="26" y="0"/>
                    <a:pt x="27" y="1"/>
                  </a:cubicBezTo>
                  <a:cubicBezTo>
                    <a:pt x="27" y="1"/>
                    <a:pt x="26" y="1"/>
                    <a:pt x="26" y="2"/>
                  </a:cubicBezTo>
                  <a:cubicBezTo>
                    <a:pt x="26" y="2"/>
                    <a:pt x="26" y="3"/>
                    <a:pt x="27" y="3"/>
                  </a:cubicBezTo>
                  <a:cubicBezTo>
                    <a:pt x="29" y="2"/>
                    <a:pt x="29" y="2"/>
                    <a:pt x="29" y="2"/>
                  </a:cubicBezTo>
                  <a:cubicBezTo>
                    <a:pt x="29" y="3"/>
                    <a:pt x="31" y="3"/>
                    <a:pt x="31" y="3"/>
                  </a:cubicBezTo>
                  <a:cubicBezTo>
                    <a:pt x="31" y="4"/>
                    <a:pt x="30" y="3"/>
                    <a:pt x="3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5" name="Freeform 189"/>
            <p:cNvSpPr/>
            <p:nvPr/>
          </p:nvSpPr>
          <p:spPr bwMode="auto">
            <a:xfrm>
              <a:off x="4979" y="2460"/>
              <a:ext cx="137" cy="30"/>
            </a:xfrm>
            <a:custGeom>
              <a:avLst/>
              <a:gdLst>
                <a:gd name="T0" fmla="*/ 6 w 9"/>
                <a:gd name="T1" fmla="*/ 2 h 2"/>
                <a:gd name="T2" fmla="*/ 2 w 9"/>
                <a:gd name="T3" fmla="*/ 1 h 2"/>
                <a:gd name="T4" fmla="*/ 1 w 9"/>
                <a:gd name="T5" fmla="*/ 2 h 2"/>
                <a:gd name="T6" fmla="*/ 9 w 9"/>
                <a:gd name="T7" fmla="*/ 1 h 2"/>
                <a:gd name="T8" fmla="*/ 6 w 9"/>
                <a:gd name="T9" fmla="*/ 2 h 2"/>
              </a:gdLst>
              <a:ahLst/>
              <a:cxnLst>
                <a:cxn ang="0">
                  <a:pos x="T0" y="T1"/>
                </a:cxn>
                <a:cxn ang="0">
                  <a:pos x="T2" y="T3"/>
                </a:cxn>
                <a:cxn ang="0">
                  <a:pos x="T4" y="T5"/>
                </a:cxn>
                <a:cxn ang="0">
                  <a:pos x="T6" y="T7"/>
                </a:cxn>
                <a:cxn ang="0">
                  <a:pos x="T8" y="T9"/>
                </a:cxn>
              </a:cxnLst>
              <a:rect l="0" t="0" r="r" b="b"/>
              <a:pathLst>
                <a:path w="9" h="2">
                  <a:moveTo>
                    <a:pt x="6" y="2"/>
                  </a:moveTo>
                  <a:cubicBezTo>
                    <a:pt x="6" y="1"/>
                    <a:pt x="4" y="2"/>
                    <a:pt x="2" y="1"/>
                  </a:cubicBezTo>
                  <a:cubicBezTo>
                    <a:pt x="3" y="2"/>
                    <a:pt x="0" y="2"/>
                    <a:pt x="1" y="2"/>
                  </a:cubicBezTo>
                  <a:cubicBezTo>
                    <a:pt x="3" y="1"/>
                    <a:pt x="7" y="0"/>
                    <a:pt x="9" y="1"/>
                  </a:cubicBezTo>
                  <a:lnTo>
                    <a:pt x="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6" name="Freeform 190"/>
            <p:cNvSpPr/>
            <p:nvPr/>
          </p:nvSpPr>
          <p:spPr bwMode="auto">
            <a:xfrm>
              <a:off x="4934" y="1232"/>
              <a:ext cx="15" cy="15"/>
            </a:xfrm>
            <a:custGeom>
              <a:avLst/>
              <a:gdLst>
                <a:gd name="T0" fmla="*/ 0 w 15"/>
                <a:gd name="T1" fmla="*/ 15 h 15"/>
                <a:gd name="T2" fmla="*/ 15 w 15"/>
                <a:gd name="T3" fmla="*/ 0 h 15"/>
                <a:gd name="T4" fmla="*/ 15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7" name="Freeform 191"/>
            <p:cNvSpPr/>
            <p:nvPr/>
          </p:nvSpPr>
          <p:spPr bwMode="auto">
            <a:xfrm>
              <a:off x="5116" y="2644"/>
              <a:ext cx="15" cy="15"/>
            </a:xfrm>
            <a:custGeom>
              <a:avLst/>
              <a:gdLst>
                <a:gd name="T0" fmla="*/ 0 w 15"/>
                <a:gd name="T1" fmla="*/ 15 h 15"/>
                <a:gd name="T2" fmla="*/ 15 w 15"/>
                <a:gd name="T3" fmla="*/ 0 h 15"/>
                <a:gd name="T4" fmla="*/ 0 w 15"/>
                <a:gd name="T5" fmla="*/ 15 h 15"/>
                <a:gd name="T6" fmla="*/ 0 w 15"/>
                <a:gd name="T7" fmla="*/ 15 h 15"/>
              </a:gdLst>
              <a:ahLst/>
              <a:cxnLst>
                <a:cxn ang="0">
                  <a:pos x="T0" y="T1"/>
                </a:cxn>
                <a:cxn ang="0">
                  <a:pos x="T2" y="T3"/>
                </a:cxn>
                <a:cxn ang="0">
                  <a:pos x="T4" y="T5"/>
                </a:cxn>
                <a:cxn ang="0">
                  <a:pos x="T6" y="T7"/>
                </a:cxn>
              </a:cxnLst>
              <a:rect l="0" t="0" r="r" b="b"/>
              <a:pathLst>
                <a:path w="15" h="15">
                  <a:moveTo>
                    <a:pt x="0" y="15"/>
                  </a:moveTo>
                  <a:lnTo>
                    <a:pt x="15" y="0"/>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8" name="Freeform 192"/>
            <p:cNvSpPr/>
            <p:nvPr/>
          </p:nvSpPr>
          <p:spPr bwMode="auto">
            <a:xfrm>
              <a:off x="4918" y="1953"/>
              <a:ext cx="107" cy="62"/>
            </a:xfrm>
            <a:custGeom>
              <a:avLst/>
              <a:gdLst>
                <a:gd name="T0" fmla="*/ 5 w 7"/>
                <a:gd name="T1" fmla="*/ 2 h 4"/>
                <a:gd name="T2" fmla="*/ 0 w 7"/>
                <a:gd name="T3" fmla="*/ 2 h 4"/>
                <a:gd name="T4" fmla="*/ 2 w 7"/>
                <a:gd name="T5" fmla="*/ 1 h 4"/>
                <a:gd name="T6" fmla="*/ 2 w 7"/>
                <a:gd name="T7" fmla="*/ 1 h 4"/>
                <a:gd name="T8" fmla="*/ 1 w 7"/>
                <a:gd name="T9" fmla="*/ 1 h 4"/>
                <a:gd name="T10" fmla="*/ 7 w 7"/>
                <a:gd name="T11" fmla="*/ 1 h 4"/>
                <a:gd name="T12" fmla="*/ 5 w 7"/>
                <a:gd name="T13" fmla="*/ 1 h 4"/>
                <a:gd name="T14" fmla="*/ 5 w 7"/>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5" y="2"/>
                  </a:moveTo>
                  <a:cubicBezTo>
                    <a:pt x="3" y="0"/>
                    <a:pt x="2" y="4"/>
                    <a:pt x="0" y="2"/>
                  </a:cubicBezTo>
                  <a:cubicBezTo>
                    <a:pt x="2" y="1"/>
                    <a:pt x="2" y="1"/>
                    <a:pt x="2" y="1"/>
                  </a:cubicBezTo>
                  <a:cubicBezTo>
                    <a:pt x="3" y="1"/>
                    <a:pt x="2" y="1"/>
                    <a:pt x="2" y="1"/>
                  </a:cubicBezTo>
                  <a:cubicBezTo>
                    <a:pt x="1" y="1"/>
                    <a:pt x="1" y="1"/>
                    <a:pt x="1" y="1"/>
                  </a:cubicBezTo>
                  <a:cubicBezTo>
                    <a:pt x="7" y="1"/>
                    <a:pt x="7" y="1"/>
                    <a:pt x="7" y="1"/>
                  </a:cubicBezTo>
                  <a:cubicBezTo>
                    <a:pt x="5" y="1"/>
                    <a:pt x="5" y="1"/>
                    <a:pt x="5" y="1"/>
                  </a:cubicBezTo>
                  <a:lnTo>
                    <a:pt x="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199" name="Freeform 193"/>
            <p:cNvSpPr/>
            <p:nvPr/>
          </p:nvSpPr>
          <p:spPr bwMode="auto">
            <a:xfrm>
              <a:off x="4842" y="1554"/>
              <a:ext cx="137" cy="31"/>
            </a:xfrm>
            <a:custGeom>
              <a:avLst/>
              <a:gdLst>
                <a:gd name="T0" fmla="*/ 0 w 137"/>
                <a:gd name="T1" fmla="*/ 31 h 31"/>
                <a:gd name="T2" fmla="*/ 137 w 137"/>
                <a:gd name="T3" fmla="*/ 0 h 31"/>
                <a:gd name="T4" fmla="*/ 137 w 137"/>
                <a:gd name="T5" fmla="*/ 16 h 31"/>
                <a:gd name="T6" fmla="*/ 0 w 137"/>
                <a:gd name="T7" fmla="*/ 31 h 31"/>
              </a:gdLst>
              <a:ahLst/>
              <a:cxnLst>
                <a:cxn ang="0">
                  <a:pos x="T0" y="T1"/>
                </a:cxn>
                <a:cxn ang="0">
                  <a:pos x="T2" y="T3"/>
                </a:cxn>
                <a:cxn ang="0">
                  <a:pos x="T4" y="T5"/>
                </a:cxn>
                <a:cxn ang="0">
                  <a:pos x="T6" y="T7"/>
                </a:cxn>
              </a:cxnLst>
              <a:rect l="0" t="0" r="r" b="b"/>
              <a:pathLst>
                <a:path w="137" h="31">
                  <a:moveTo>
                    <a:pt x="0" y="31"/>
                  </a:moveTo>
                  <a:lnTo>
                    <a:pt x="137" y="0"/>
                  </a:lnTo>
                  <a:lnTo>
                    <a:pt x="137" y="16"/>
                  </a:lnTo>
                  <a:lnTo>
                    <a:pt x="0"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0" name="Freeform 194"/>
            <p:cNvSpPr/>
            <p:nvPr/>
          </p:nvSpPr>
          <p:spPr bwMode="auto">
            <a:xfrm>
              <a:off x="4979" y="1723"/>
              <a:ext cx="15" cy="16"/>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1" name="Freeform 195"/>
            <p:cNvSpPr/>
            <p:nvPr/>
          </p:nvSpPr>
          <p:spPr bwMode="auto">
            <a:xfrm>
              <a:off x="4994" y="2122"/>
              <a:ext cx="46" cy="16"/>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0"/>
                    <a:pt x="3"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2" name="Rectangle 196"/>
            <p:cNvSpPr>
              <a:spLocks noChangeArrowheads="1"/>
            </p:cNvSpPr>
            <p:nvPr/>
          </p:nvSpPr>
          <p:spPr bwMode="auto">
            <a:xfrm>
              <a:off x="4918" y="1447"/>
              <a:ext cx="3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3" name="Freeform 197"/>
            <p:cNvSpPr/>
            <p:nvPr/>
          </p:nvSpPr>
          <p:spPr bwMode="auto">
            <a:xfrm>
              <a:off x="4918" y="1692"/>
              <a:ext cx="46" cy="31"/>
            </a:xfrm>
            <a:custGeom>
              <a:avLst/>
              <a:gdLst>
                <a:gd name="T0" fmla="*/ 2 w 3"/>
                <a:gd name="T1" fmla="*/ 1 h 2"/>
                <a:gd name="T2" fmla="*/ 0 w 3"/>
                <a:gd name="T3" fmla="*/ 1 h 2"/>
                <a:gd name="T4" fmla="*/ 1 w 3"/>
                <a:gd name="T5" fmla="*/ 0 h 2"/>
                <a:gd name="T6" fmla="*/ 3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2"/>
                    <a:pt x="1" y="2"/>
                    <a:pt x="0" y="1"/>
                  </a:cubicBezTo>
                  <a:cubicBezTo>
                    <a:pt x="0" y="1"/>
                    <a:pt x="1" y="1"/>
                    <a:pt x="1" y="0"/>
                  </a:cubicBezTo>
                  <a:cubicBezTo>
                    <a:pt x="2"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4" name="Freeform 198"/>
            <p:cNvSpPr/>
            <p:nvPr/>
          </p:nvSpPr>
          <p:spPr bwMode="auto">
            <a:xfrm>
              <a:off x="5055" y="2644"/>
              <a:ext cx="30" cy="15"/>
            </a:xfrm>
            <a:custGeom>
              <a:avLst/>
              <a:gdLst>
                <a:gd name="T0" fmla="*/ 0 w 30"/>
                <a:gd name="T1" fmla="*/ 15 h 15"/>
                <a:gd name="T2" fmla="*/ 30 w 30"/>
                <a:gd name="T3" fmla="*/ 0 h 15"/>
                <a:gd name="T4" fmla="*/ 15 w 30"/>
                <a:gd name="T5" fmla="*/ 15 h 15"/>
                <a:gd name="T6" fmla="*/ 0 w 30"/>
                <a:gd name="T7" fmla="*/ 15 h 15"/>
              </a:gdLst>
              <a:ahLst/>
              <a:cxnLst>
                <a:cxn ang="0">
                  <a:pos x="T0" y="T1"/>
                </a:cxn>
                <a:cxn ang="0">
                  <a:pos x="T2" y="T3"/>
                </a:cxn>
                <a:cxn ang="0">
                  <a:pos x="T4" y="T5"/>
                </a:cxn>
                <a:cxn ang="0">
                  <a:pos x="T6" y="T7"/>
                </a:cxn>
              </a:cxnLst>
              <a:rect l="0" t="0" r="r" b="b"/>
              <a:pathLst>
                <a:path w="30" h="15">
                  <a:moveTo>
                    <a:pt x="0" y="15"/>
                  </a:moveTo>
                  <a:lnTo>
                    <a:pt x="30" y="0"/>
                  </a:lnTo>
                  <a:lnTo>
                    <a:pt x="15"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5" name="Freeform 199"/>
            <p:cNvSpPr/>
            <p:nvPr/>
          </p:nvSpPr>
          <p:spPr bwMode="auto">
            <a:xfrm>
              <a:off x="5131" y="3288"/>
              <a:ext cx="15" cy="16"/>
            </a:xfrm>
            <a:custGeom>
              <a:avLst/>
              <a:gdLst>
                <a:gd name="T0" fmla="*/ 0 w 15"/>
                <a:gd name="T1" fmla="*/ 16 h 16"/>
                <a:gd name="T2" fmla="*/ 15 w 15"/>
                <a:gd name="T3" fmla="*/ 0 h 16"/>
                <a:gd name="T4" fmla="*/ 0 w 15"/>
                <a:gd name="T5" fmla="*/ 16 h 16"/>
                <a:gd name="T6" fmla="*/ 0 w 15"/>
                <a:gd name="T7" fmla="*/ 16 h 16"/>
              </a:gdLst>
              <a:ahLst/>
              <a:cxnLst>
                <a:cxn ang="0">
                  <a:pos x="T0" y="T1"/>
                </a:cxn>
                <a:cxn ang="0">
                  <a:pos x="T2" y="T3"/>
                </a:cxn>
                <a:cxn ang="0">
                  <a:pos x="T4" y="T5"/>
                </a:cxn>
                <a:cxn ang="0">
                  <a:pos x="T6" y="T7"/>
                </a:cxn>
              </a:cxnLst>
              <a:rect l="0" t="0" r="r" b="b"/>
              <a:pathLst>
                <a:path w="15" h="16">
                  <a:moveTo>
                    <a:pt x="0" y="16"/>
                  </a:moveTo>
                  <a:lnTo>
                    <a:pt x="15" y="0"/>
                  </a:lnTo>
                  <a:lnTo>
                    <a:pt x="0" y="16"/>
                  </a:lnTo>
                  <a:lnTo>
                    <a:pt x="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6" name="Rectangle 200"/>
            <p:cNvSpPr>
              <a:spLocks noChangeArrowheads="1"/>
            </p:cNvSpPr>
            <p:nvPr/>
          </p:nvSpPr>
          <p:spPr bwMode="auto">
            <a:xfrm>
              <a:off x="4949" y="1938"/>
              <a:ext cx="30"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07" name="Freeform 201"/>
            <p:cNvSpPr/>
            <p:nvPr/>
          </p:nvSpPr>
          <p:spPr bwMode="auto">
            <a:xfrm>
              <a:off x="4751" y="1232"/>
              <a:ext cx="122" cy="15"/>
            </a:xfrm>
            <a:custGeom>
              <a:avLst/>
              <a:gdLst>
                <a:gd name="T0" fmla="*/ 122 w 122"/>
                <a:gd name="T1" fmla="*/ 0 h 15"/>
                <a:gd name="T2" fmla="*/ 0 w 122"/>
                <a:gd name="T3" fmla="*/ 15 h 15"/>
                <a:gd name="T4" fmla="*/ 122 w 122"/>
                <a:gd name="T5" fmla="*/ 0 h 15"/>
              </a:gdLst>
              <a:ahLst/>
              <a:cxnLst>
                <a:cxn ang="0">
                  <a:pos x="T0" y="T1"/>
                </a:cxn>
                <a:cxn ang="0">
                  <a:pos x="T2" y="T3"/>
                </a:cxn>
                <a:cxn ang="0">
                  <a:pos x="T4" y="T5"/>
                </a:cxn>
              </a:cxnLst>
              <a:rect l="0" t="0" r="r" b="b"/>
              <a:pathLst>
                <a:path w="122" h="15">
                  <a:moveTo>
                    <a:pt x="122" y="0"/>
                  </a:moveTo>
                  <a:lnTo>
                    <a:pt x="0" y="15"/>
                  </a:lnTo>
                  <a:lnTo>
                    <a:pt x="1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8" name="Freeform 202"/>
            <p:cNvSpPr/>
            <p:nvPr/>
          </p:nvSpPr>
          <p:spPr bwMode="auto">
            <a:xfrm>
              <a:off x="4949" y="2184"/>
              <a:ext cx="45" cy="15"/>
            </a:xfrm>
            <a:custGeom>
              <a:avLst/>
              <a:gdLst>
                <a:gd name="T0" fmla="*/ 0 w 45"/>
                <a:gd name="T1" fmla="*/ 15 h 15"/>
                <a:gd name="T2" fmla="*/ 45 w 45"/>
                <a:gd name="T3" fmla="*/ 0 h 15"/>
                <a:gd name="T4" fmla="*/ 30 w 45"/>
                <a:gd name="T5" fmla="*/ 15 h 15"/>
                <a:gd name="T6" fmla="*/ 0 w 45"/>
                <a:gd name="T7" fmla="*/ 15 h 15"/>
              </a:gdLst>
              <a:ahLst/>
              <a:cxnLst>
                <a:cxn ang="0">
                  <a:pos x="T0" y="T1"/>
                </a:cxn>
                <a:cxn ang="0">
                  <a:pos x="T2" y="T3"/>
                </a:cxn>
                <a:cxn ang="0">
                  <a:pos x="T4" y="T5"/>
                </a:cxn>
                <a:cxn ang="0">
                  <a:pos x="T6" y="T7"/>
                </a:cxn>
              </a:cxnLst>
              <a:rect l="0" t="0" r="r" b="b"/>
              <a:pathLst>
                <a:path w="45" h="15">
                  <a:moveTo>
                    <a:pt x="0" y="15"/>
                  </a:moveTo>
                  <a:lnTo>
                    <a:pt x="45" y="0"/>
                  </a:lnTo>
                  <a:lnTo>
                    <a:pt x="30" y="15"/>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sp>
          <p:nvSpPr>
            <p:cNvPr id="209" name="Rectangle 203"/>
            <p:cNvSpPr>
              <a:spLocks noChangeArrowheads="1"/>
            </p:cNvSpPr>
            <p:nvPr/>
          </p:nvSpPr>
          <p:spPr bwMode="auto">
            <a:xfrm>
              <a:off x="5025" y="2659"/>
              <a:ext cx="15"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prstClr val="black"/>
                </a:solidFill>
              </a:endParaRPr>
            </a:p>
          </p:txBody>
        </p:sp>
        <p:sp>
          <p:nvSpPr>
            <p:cNvPr id="210" name="Freeform 204"/>
            <p:cNvSpPr/>
            <p:nvPr/>
          </p:nvSpPr>
          <p:spPr bwMode="auto">
            <a:xfrm>
              <a:off x="4994" y="2675"/>
              <a:ext cx="46" cy="15"/>
            </a:xfrm>
            <a:custGeom>
              <a:avLst/>
              <a:gdLst>
                <a:gd name="T0" fmla="*/ 0 w 46"/>
                <a:gd name="T1" fmla="*/ 0 h 15"/>
                <a:gd name="T2" fmla="*/ 46 w 46"/>
                <a:gd name="T3" fmla="*/ 15 h 15"/>
                <a:gd name="T4" fmla="*/ 15 w 46"/>
                <a:gd name="T5" fmla="*/ 15 h 15"/>
                <a:gd name="T6" fmla="*/ 0 w 46"/>
                <a:gd name="T7" fmla="*/ 0 h 15"/>
              </a:gdLst>
              <a:ahLst/>
              <a:cxnLst>
                <a:cxn ang="0">
                  <a:pos x="T0" y="T1"/>
                </a:cxn>
                <a:cxn ang="0">
                  <a:pos x="T2" y="T3"/>
                </a:cxn>
                <a:cxn ang="0">
                  <a:pos x="T4" y="T5"/>
                </a:cxn>
                <a:cxn ang="0">
                  <a:pos x="T6" y="T7"/>
                </a:cxn>
              </a:cxnLst>
              <a:rect l="0" t="0" r="r" b="b"/>
              <a:pathLst>
                <a:path w="46" h="15">
                  <a:moveTo>
                    <a:pt x="0" y="0"/>
                  </a:moveTo>
                  <a:lnTo>
                    <a:pt x="46" y="15"/>
                  </a:lnTo>
                  <a:lnTo>
                    <a:pt x="15"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endParaRPr>
            </a:p>
          </p:txBody>
        </p:sp>
      </p:grpSp>
      <p:sp>
        <p:nvSpPr>
          <p:cNvPr id="4" name="文本框 3"/>
          <p:cNvSpPr txBox="1"/>
          <p:nvPr/>
        </p:nvSpPr>
        <p:spPr>
          <a:xfrm>
            <a:off x="4167505" y="1709420"/>
            <a:ext cx="3856355" cy="645160"/>
          </a:xfrm>
          <a:prstGeom prst="rect">
            <a:avLst/>
          </a:prstGeom>
          <a:noFill/>
        </p:spPr>
        <p:txBody>
          <a:bodyPr wrap="square" rtlCol="0">
            <a:spAutoFit/>
          </a:bodyPr>
          <a:p>
            <a:pPr algn="ctr"/>
            <a:r>
              <a:rPr lang="zh-CN" altLang="en-US" sz="3600" b="1">
                <a:solidFill>
                  <a:schemeClr val="bg1"/>
                </a:solidFill>
                <a:effectLst>
                  <a:outerShdw blurRad="38100" dist="38100" dir="2700000" algn="tl">
                    <a:srgbClr val="000000">
                      <a:alpha val="43137"/>
                    </a:srgbClr>
                  </a:outerShdw>
                </a:effectLst>
                <a:latin typeface="+mn-ea"/>
              </a:rPr>
              <a:t>第二部分</a:t>
            </a:r>
            <a:endParaRPr lang="zh-CN" altLang="en-US" sz="3600" b="1">
              <a:solidFill>
                <a:schemeClr val="bg1"/>
              </a:solidFill>
              <a:effectLst>
                <a:outerShdw blurRad="38100" dist="38100" dir="2700000" algn="tl">
                  <a:srgbClr val="000000">
                    <a:alpha val="43137"/>
                  </a:srgbClr>
                </a:outerShdw>
              </a:effectLst>
              <a:latin typeface="+mn-ea"/>
            </a:endParaRPr>
          </a:p>
        </p:txBody>
      </p:sp>
      <p:sp>
        <p:nvSpPr>
          <p:cNvPr id="5" name="文本框 4"/>
          <p:cNvSpPr txBox="1"/>
          <p:nvPr/>
        </p:nvSpPr>
        <p:spPr>
          <a:xfrm>
            <a:off x="2903220" y="2607310"/>
            <a:ext cx="6365240" cy="1861185"/>
          </a:xfrm>
          <a:prstGeom prst="rect">
            <a:avLst/>
          </a:prstGeom>
          <a:noFill/>
        </p:spPr>
        <p:txBody>
          <a:bodyPr wrap="square" rtlCol="0">
            <a:spAutoFit/>
          </a:bodyPr>
          <a:p>
            <a:pPr algn="ctr"/>
            <a:r>
              <a:rPr lang="zh-CN" altLang="en-US" sz="11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rPr>
              <a:t>创作背景</a:t>
            </a:r>
            <a:endParaRPr lang="zh-CN" altLang="en-US" sz="11500" b="1">
              <a:solidFill>
                <a:schemeClr val="bg1"/>
              </a:solidFill>
              <a:effectLst>
                <a:outerShdw blurRad="38100" dist="38100" dir="2700000" algn="tl">
                  <a:srgbClr val="000000">
                    <a:alpha val="43137"/>
                  </a:srgbClr>
                </a:outerShdw>
              </a:effectLst>
              <a:latin typeface="方正字迹-童体毛笔字体" panose="02010600010101010101" charset="-122"/>
              <a:ea typeface="方正字迹-童体毛笔字体" panose="02010600010101010101" charset="-122"/>
            </a:endParaRPr>
          </a:p>
        </p:txBody>
      </p:sp>
      <p:sp>
        <p:nvSpPr>
          <p:cNvPr id="216" name="文本框 215"/>
          <p:cNvSpPr txBox="1"/>
          <p:nvPr/>
        </p:nvSpPr>
        <p:spPr>
          <a:xfrm>
            <a:off x="3147060" y="5546090"/>
            <a:ext cx="8334375" cy="768350"/>
          </a:xfrm>
          <a:prstGeom prst="rect">
            <a:avLst/>
          </a:prstGeom>
          <a:noFill/>
        </p:spPr>
        <p:txBody>
          <a:bodyPr wrap="square" rtlCol="0" anchor="t">
            <a:spAutoFit/>
          </a:bodyPr>
          <a:p>
            <a:pPr algn="r"/>
            <a:r>
              <a:rPr lang="en-US" altLang="zh-CN" sz="4400">
                <a:solidFill>
                  <a:schemeClr val="bg1">
                    <a:alpha val="60000"/>
                  </a:schemeClr>
                </a:solidFill>
                <a:latin typeface="Impact" panose="020B0806030902050204" charset="0"/>
                <a:ea typeface="迷你简平和" panose="03000509000000000000" charset="-122"/>
                <a:cs typeface="Impact" panose="020B0806030902050204" charset="0"/>
              </a:rPr>
              <a:t>SCIENCE FICTION</a:t>
            </a:r>
            <a:endParaRPr lang="en-US" altLang="zh-CN" sz="4400">
              <a:solidFill>
                <a:schemeClr val="bg1">
                  <a:alpha val="60000"/>
                </a:schemeClr>
              </a:solidFill>
              <a:latin typeface="Impact" panose="020B0806030902050204" charset="0"/>
              <a:ea typeface="迷你简平和" panose="03000509000000000000" charset="-122"/>
              <a:cs typeface="Impact" panose="020B080603090205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3" name="矩形 2"/>
          <p:cNvSpPr/>
          <p:nvPr/>
        </p:nvSpPr>
        <p:spPr>
          <a:xfrm>
            <a:off x="949960" y="1787525"/>
            <a:ext cx="10297795" cy="3746500"/>
          </a:xfrm>
          <a:prstGeom prst="rect">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创作背景</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CHUANGZUOBEIJING</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2" name="文本框 1"/>
          <p:cNvSpPr txBox="1"/>
          <p:nvPr/>
        </p:nvSpPr>
        <p:spPr>
          <a:xfrm>
            <a:off x="1547495" y="2969260"/>
            <a:ext cx="4003040" cy="1706880"/>
          </a:xfrm>
          <a:prstGeom prst="rect">
            <a:avLst/>
          </a:prstGeom>
          <a:noFill/>
        </p:spPr>
        <p:txBody>
          <a:bodyPr wrap="square" rtlCol="0" anchor="t">
            <a:spAutoFit/>
          </a:bodyPr>
          <a:p>
            <a:pPr>
              <a:lnSpc>
                <a:spcPct val="150000"/>
              </a:lnSpc>
            </a:pPr>
            <a:r>
              <a:rPr lang="zh-CN" altLang="en-US" sz="1400">
                <a:solidFill>
                  <a:schemeClr val="bg1"/>
                </a:solidFill>
              </a:rPr>
              <a:t>20世纪90年代，随着中国政府加强“科技兴国”宣传、科技事业不断发展，出现了诸多有利科幻创作的条件；同时以科技工作者为主的创作队伍逐渐更新，一些从科幻迷中分离出的精英化读者也成长为作家 。</a:t>
            </a:r>
            <a:endParaRPr lang="zh-CN" altLang="en-US" sz="1400">
              <a:solidFill>
                <a:schemeClr val="bg1"/>
              </a:solidFill>
            </a:endParaRPr>
          </a:p>
        </p:txBody>
      </p:sp>
      <p:sp>
        <p:nvSpPr>
          <p:cNvPr id="5" name="文本框 4"/>
          <p:cNvSpPr txBox="1"/>
          <p:nvPr/>
        </p:nvSpPr>
        <p:spPr>
          <a:xfrm>
            <a:off x="1402715" y="2232025"/>
            <a:ext cx="4709160" cy="553085"/>
          </a:xfrm>
          <a:prstGeom prst="rect">
            <a:avLst/>
          </a:prstGeom>
          <a:noFill/>
        </p:spPr>
        <p:txBody>
          <a:bodyPr wrap="square" rtlCol="0" anchor="t">
            <a:spAutoFit/>
          </a:bodyPr>
          <a:p>
            <a:pPr>
              <a:lnSpc>
                <a:spcPct val="150000"/>
              </a:lnSpc>
            </a:pPr>
            <a:r>
              <a:rPr lang="en-US" altLang="zh-CN" sz="2000" b="1">
                <a:solidFill>
                  <a:schemeClr val="bg1"/>
                </a:solidFill>
                <a:latin typeface="+mn-ea"/>
                <a:cs typeface="+mn-ea"/>
              </a:rPr>
              <a:t>“</a:t>
            </a:r>
            <a:r>
              <a:rPr lang="zh-CN" altLang="en-US" sz="2000" b="1">
                <a:solidFill>
                  <a:schemeClr val="bg1"/>
                </a:solidFill>
                <a:latin typeface="+mn-ea"/>
                <a:cs typeface="+mn-ea"/>
              </a:rPr>
              <a:t>科技兴国</a:t>
            </a:r>
            <a:r>
              <a:rPr lang="en-US" altLang="zh-CN" sz="2000" b="1">
                <a:solidFill>
                  <a:schemeClr val="bg1"/>
                </a:solidFill>
                <a:latin typeface="+mn-ea"/>
                <a:cs typeface="+mn-ea"/>
              </a:rPr>
              <a:t>”</a:t>
            </a:r>
            <a:r>
              <a:rPr lang="zh-CN" altLang="en-US" sz="2000" b="1">
                <a:solidFill>
                  <a:schemeClr val="bg1"/>
                </a:solidFill>
                <a:latin typeface="+mn-ea"/>
                <a:cs typeface="+mn-ea"/>
              </a:rPr>
              <a:t>的创作环境</a:t>
            </a:r>
            <a:endParaRPr lang="zh-CN" altLang="en-US" sz="2000" b="1">
              <a:solidFill>
                <a:schemeClr val="bg1"/>
              </a:solidFill>
              <a:latin typeface="+mn-ea"/>
              <a:cs typeface="+mn-ea"/>
            </a:endParaRPr>
          </a:p>
        </p:txBody>
      </p:sp>
      <p:pic>
        <p:nvPicPr>
          <p:cNvPr id="8" name="图片 7"/>
          <p:cNvPicPr>
            <a:picLocks noChangeAspect="1"/>
          </p:cNvPicPr>
          <p:nvPr/>
        </p:nvPicPr>
        <p:blipFill>
          <a:blip r:embed="rId4"/>
          <a:stretch>
            <a:fillRect/>
          </a:stretch>
        </p:blipFill>
        <p:spPr>
          <a:xfrm>
            <a:off x="6495415" y="2270760"/>
            <a:ext cx="1858645" cy="2780665"/>
          </a:xfrm>
          <a:prstGeom prst="rect">
            <a:avLst/>
          </a:prstGeom>
        </p:spPr>
      </p:pic>
      <p:pic>
        <p:nvPicPr>
          <p:cNvPr id="9" name="图片 8"/>
          <p:cNvPicPr>
            <a:picLocks noChangeAspect="1"/>
          </p:cNvPicPr>
          <p:nvPr/>
        </p:nvPicPr>
        <p:blipFill>
          <a:blip r:embed="rId4"/>
          <a:stretch>
            <a:fillRect/>
          </a:stretch>
        </p:blipFill>
        <p:spPr>
          <a:xfrm>
            <a:off x="8495665" y="2270760"/>
            <a:ext cx="1858645" cy="27806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8000"/>
          </a:blip>
          <a:stretch>
            <a:fillRect/>
          </a:stretch>
        </a:blipFill>
        <a:effectLst/>
      </p:bgPr>
    </p:bg>
    <p:spTree>
      <p:nvGrpSpPr>
        <p:cNvPr id="1" name=""/>
        <p:cNvGrpSpPr/>
        <p:nvPr/>
      </p:nvGrpSpPr>
      <p:grpSpPr/>
      <p:sp>
        <p:nvSpPr>
          <p:cNvPr id="6" name="Freeform 5"/>
          <p:cNvSpPr>
            <a:spLocks noEditPoints="1"/>
          </p:cNvSpPr>
          <p:nvPr/>
        </p:nvSpPr>
        <p:spPr bwMode="auto">
          <a:xfrm>
            <a:off x="0" y="4008120"/>
            <a:ext cx="12192000" cy="2846705"/>
          </a:xfrm>
          <a:custGeom>
            <a:avLst/>
            <a:gdLst>
              <a:gd name="T0" fmla="*/ 2708 w 3126"/>
              <a:gd name="T1" fmla="*/ 681 h 709"/>
              <a:gd name="T2" fmla="*/ 2518 w 3126"/>
              <a:gd name="T3" fmla="*/ 615 h 709"/>
              <a:gd name="T4" fmla="*/ 2299 w 3126"/>
              <a:gd name="T5" fmla="*/ 623 h 709"/>
              <a:gd name="T6" fmla="*/ 2822 w 3126"/>
              <a:gd name="T7" fmla="*/ 569 h 709"/>
              <a:gd name="T8" fmla="*/ 2696 w 3126"/>
              <a:gd name="T9" fmla="*/ 543 h 709"/>
              <a:gd name="T10" fmla="*/ 2666 w 3126"/>
              <a:gd name="T11" fmla="*/ 470 h 709"/>
              <a:gd name="T12" fmla="*/ 2356 w 3126"/>
              <a:gd name="T13" fmla="*/ 472 h 709"/>
              <a:gd name="T14" fmla="*/ 1845 w 3126"/>
              <a:gd name="T15" fmla="*/ 445 h 709"/>
              <a:gd name="T16" fmla="*/ 1282 w 3126"/>
              <a:gd name="T17" fmla="*/ 426 h 709"/>
              <a:gd name="T18" fmla="*/ 347 w 3126"/>
              <a:gd name="T19" fmla="*/ 413 h 709"/>
              <a:gd name="T20" fmla="*/ 552 w 3126"/>
              <a:gd name="T21" fmla="*/ 378 h 709"/>
              <a:gd name="T22" fmla="*/ 989 w 3126"/>
              <a:gd name="T23" fmla="*/ 289 h 709"/>
              <a:gd name="T24" fmla="*/ 989 w 3126"/>
              <a:gd name="T25" fmla="*/ 272 h 709"/>
              <a:gd name="T26" fmla="*/ 1409 w 3126"/>
              <a:gd name="T27" fmla="*/ 237 h 709"/>
              <a:gd name="T28" fmla="*/ 886 w 3126"/>
              <a:gd name="T29" fmla="*/ 217 h 709"/>
              <a:gd name="T30" fmla="*/ 660 w 3126"/>
              <a:gd name="T31" fmla="*/ 217 h 709"/>
              <a:gd name="T32" fmla="*/ 1344 w 3126"/>
              <a:gd name="T33" fmla="*/ 146 h 709"/>
              <a:gd name="T34" fmla="*/ 1276 w 3126"/>
              <a:gd name="T35" fmla="*/ 122 h 709"/>
              <a:gd name="T36" fmla="*/ 785 w 3126"/>
              <a:gd name="T37" fmla="*/ 22 h 709"/>
              <a:gd name="T38" fmla="*/ 1780 w 3126"/>
              <a:gd name="T39" fmla="*/ 668 h 709"/>
              <a:gd name="T40" fmla="*/ 2300 w 3126"/>
              <a:gd name="T41" fmla="*/ 603 h 709"/>
              <a:gd name="T42" fmla="*/ 2577 w 3126"/>
              <a:gd name="T43" fmla="*/ 539 h 709"/>
              <a:gd name="T44" fmla="*/ 2219 w 3126"/>
              <a:gd name="T45" fmla="*/ 479 h 709"/>
              <a:gd name="T46" fmla="*/ 1565 w 3126"/>
              <a:gd name="T47" fmla="*/ 452 h 709"/>
              <a:gd name="T48" fmla="*/ 1398 w 3126"/>
              <a:gd name="T49" fmla="*/ 523 h 709"/>
              <a:gd name="T50" fmla="*/ 1213 w 3126"/>
              <a:gd name="T51" fmla="*/ 385 h 709"/>
              <a:gd name="T52" fmla="*/ 1362 w 3126"/>
              <a:gd name="T53" fmla="*/ 350 h 709"/>
              <a:gd name="T54" fmla="*/ 1121 w 3126"/>
              <a:gd name="T55" fmla="*/ 355 h 709"/>
              <a:gd name="T56" fmla="*/ 267 w 3126"/>
              <a:gd name="T57" fmla="*/ 487 h 709"/>
              <a:gd name="T58" fmla="*/ 337 w 3126"/>
              <a:gd name="T59" fmla="*/ 402 h 709"/>
              <a:gd name="T60" fmla="*/ 530 w 3126"/>
              <a:gd name="T61" fmla="*/ 326 h 709"/>
              <a:gd name="T62" fmla="*/ 603 w 3126"/>
              <a:gd name="T63" fmla="*/ 247 h 709"/>
              <a:gd name="T64" fmla="*/ 923 w 3126"/>
              <a:gd name="T65" fmla="*/ 134 h 709"/>
              <a:gd name="T66" fmla="*/ 961 w 3126"/>
              <a:gd name="T67" fmla="*/ 70 h 709"/>
              <a:gd name="T68" fmla="*/ 792 w 3126"/>
              <a:gd name="T69" fmla="*/ 53 h 709"/>
              <a:gd name="T70" fmla="*/ 2345 w 3126"/>
              <a:gd name="T71" fmla="*/ 675 h 709"/>
              <a:gd name="T72" fmla="*/ 1998 w 3126"/>
              <a:gd name="T73" fmla="*/ 642 h 709"/>
              <a:gd name="T74" fmla="*/ 2101 w 3126"/>
              <a:gd name="T75" fmla="*/ 643 h 709"/>
              <a:gd name="T76" fmla="*/ 920 w 3126"/>
              <a:gd name="T77" fmla="*/ 104 h 709"/>
              <a:gd name="T78" fmla="*/ 448 w 3126"/>
              <a:gd name="T79" fmla="*/ 346 h 709"/>
              <a:gd name="T80" fmla="*/ 106 w 3126"/>
              <a:gd name="T81" fmla="*/ 486 h 709"/>
              <a:gd name="T82" fmla="*/ 39 w 3126"/>
              <a:gd name="T83" fmla="*/ 486 h 709"/>
              <a:gd name="T84" fmla="*/ 159 w 3126"/>
              <a:gd name="T85" fmla="*/ 459 h 709"/>
              <a:gd name="T86" fmla="*/ 983 w 3126"/>
              <a:gd name="T87" fmla="*/ 440 h 709"/>
              <a:gd name="T88" fmla="*/ 1108 w 3126"/>
              <a:gd name="T89" fmla="*/ 575 h 709"/>
              <a:gd name="T90" fmla="*/ 1469 w 3126"/>
              <a:gd name="T91" fmla="*/ 555 h 709"/>
              <a:gd name="T92" fmla="*/ 1657 w 3126"/>
              <a:gd name="T93" fmla="*/ 565 h 709"/>
              <a:gd name="T94" fmla="*/ 1792 w 3126"/>
              <a:gd name="T95" fmla="*/ 462 h 709"/>
              <a:gd name="T96" fmla="*/ 2049 w 3126"/>
              <a:gd name="T97" fmla="*/ 589 h 709"/>
              <a:gd name="T98" fmla="*/ 2784 w 3126"/>
              <a:gd name="T99" fmla="*/ 454 h 709"/>
              <a:gd name="T100" fmla="*/ 2570 w 3126"/>
              <a:gd name="T101" fmla="*/ 642 h 709"/>
              <a:gd name="T102" fmla="*/ 2737 w 3126"/>
              <a:gd name="T103" fmla="*/ 535 h 709"/>
              <a:gd name="T104" fmla="*/ 2562 w 3126"/>
              <a:gd name="T105" fmla="*/ 479 h 709"/>
              <a:gd name="T106" fmla="*/ 1481 w 3126"/>
              <a:gd name="T107" fmla="*/ 392 h 709"/>
              <a:gd name="T108" fmla="*/ 765 w 3126"/>
              <a:gd name="T109" fmla="*/ 320 h 709"/>
              <a:gd name="T110" fmla="*/ 1771 w 3126"/>
              <a:gd name="T111" fmla="*/ 185 h 709"/>
              <a:gd name="T112" fmla="*/ 1068 w 3126"/>
              <a:gd name="T113" fmla="*/ 144 h 709"/>
              <a:gd name="T114" fmla="*/ 3039 w 3126"/>
              <a:gd name="T115" fmla="*/ 611 h 709"/>
              <a:gd name="T116" fmla="*/ 2835 w 3126"/>
              <a:gd name="T117" fmla="*/ 608 h 709"/>
              <a:gd name="T118" fmla="*/ 2973 w 3126"/>
              <a:gd name="T119" fmla="*/ 559 h 709"/>
              <a:gd name="T120" fmla="*/ 2668 w 3126"/>
              <a:gd name="T121" fmla="*/ 546 h 709"/>
              <a:gd name="T122" fmla="*/ 855 w 3126"/>
              <a:gd name="T123" fmla="*/ 333 h 709"/>
              <a:gd name="T124" fmla="*/ 1215 w 3126"/>
              <a:gd name="T125" fmla="*/ 12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6" h="709">
                <a:moveTo>
                  <a:pt x="2926" y="709"/>
                </a:moveTo>
                <a:cubicBezTo>
                  <a:pt x="2925" y="704"/>
                  <a:pt x="2934" y="709"/>
                  <a:pt x="2932" y="703"/>
                </a:cubicBezTo>
                <a:cubicBezTo>
                  <a:pt x="2922" y="702"/>
                  <a:pt x="2917" y="701"/>
                  <a:pt x="2910" y="698"/>
                </a:cubicBezTo>
                <a:cubicBezTo>
                  <a:pt x="2904" y="698"/>
                  <a:pt x="2903" y="703"/>
                  <a:pt x="2898" y="705"/>
                </a:cubicBezTo>
                <a:cubicBezTo>
                  <a:pt x="2899" y="706"/>
                  <a:pt x="2899" y="708"/>
                  <a:pt x="2899" y="709"/>
                </a:cubicBezTo>
                <a:lnTo>
                  <a:pt x="2926" y="709"/>
                </a:lnTo>
                <a:close/>
                <a:moveTo>
                  <a:pt x="2821" y="709"/>
                </a:moveTo>
                <a:cubicBezTo>
                  <a:pt x="2818" y="705"/>
                  <a:pt x="2814" y="701"/>
                  <a:pt x="2808" y="705"/>
                </a:cubicBezTo>
                <a:cubicBezTo>
                  <a:pt x="2808" y="707"/>
                  <a:pt x="2807" y="708"/>
                  <a:pt x="2807" y="709"/>
                </a:cubicBezTo>
                <a:lnTo>
                  <a:pt x="2821" y="709"/>
                </a:lnTo>
                <a:close/>
                <a:moveTo>
                  <a:pt x="3042" y="709"/>
                </a:moveTo>
                <a:cubicBezTo>
                  <a:pt x="3043" y="708"/>
                  <a:pt x="3043" y="707"/>
                  <a:pt x="3043" y="707"/>
                </a:cubicBezTo>
                <a:cubicBezTo>
                  <a:pt x="3038" y="708"/>
                  <a:pt x="3035" y="705"/>
                  <a:pt x="3033" y="707"/>
                </a:cubicBezTo>
                <a:cubicBezTo>
                  <a:pt x="3032" y="708"/>
                  <a:pt x="3033" y="708"/>
                  <a:pt x="3033" y="709"/>
                </a:cubicBezTo>
                <a:lnTo>
                  <a:pt x="3042" y="709"/>
                </a:lnTo>
                <a:close/>
                <a:moveTo>
                  <a:pt x="2983" y="709"/>
                </a:moveTo>
                <a:cubicBezTo>
                  <a:pt x="2982" y="706"/>
                  <a:pt x="2979" y="705"/>
                  <a:pt x="2976" y="706"/>
                </a:cubicBezTo>
                <a:cubicBezTo>
                  <a:pt x="2976" y="707"/>
                  <a:pt x="2977" y="708"/>
                  <a:pt x="2979" y="709"/>
                </a:cubicBezTo>
                <a:lnTo>
                  <a:pt x="2983" y="709"/>
                </a:lnTo>
                <a:close/>
                <a:moveTo>
                  <a:pt x="2782" y="701"/>
                </a:moveTo>
                <a:cubicBezTo>
                  <a:pt x="2784" y="704"/>
                  <a:pt x="2788" y="706"/>
                  <a:pt x="2790" y="708"/>
                </a:cubicBezTo>
                <a:cubicBezTo>
                  <a:pt x="2791" y="708"/>
                  <a:pt x="2792" y="707"/>
                  <a:pt x="2793" y="707"/>
                </a:cubicBezTo>
                <a:cubicBezTo>
                  <a:pt x="2793" y="704"/>
                  <a:pt x="2793" y="704"/>
                  <a:pt x="2793" y="704"/>
                </a:cubicBezTo>
                <a:cubicBezTo>
                  <a:pt x="2790" y="704"/>
                  <a:pt x="2787" y="703"/>
                  <a:pt x="2785" y="702"/>
                </a:cubicBezTo>
                <a:cubicBezTo>
                  <a:pt x="2790" y="699"/>
                  <a:pt x="2784" y="699"/>
                  <a:pt x="2784" y="694"/>
                </a:cubicBezTo>
                <a:cubicBezTo>
                  <a:pt x="2775" y="697"/>
                  <a:pt x="2778" y="687"/>
                  <a:pt x="2776" y="686"/>
                </a:cubicBezTo>
                <a:cubicBezTo>
                  <a:pt x="2777" y="686"/>
                  <a:pt x="2768" y="695"/>
                  <a:pt x="2772" y="686"/>
                </a:cubicBezTo>
                <a:cubicBezTo>
                  <a:pt x="2765" y="686"/>
                  <a:pt x="2754" y="684"/>
                  <a:pt x="2747" y="687"/>
                </a:cubicBezTo>
                <a:cubicBezTo>
                  <a:pt x="2752" y="700"/>
                  <a:pt x="2770" y="704"/>
                  <a:pt x="2782" y="701"/>
                </a:cubicBezTo>
                <a:close/>
                <a:moveTo>
                  <a:pt x="3117" y="691"/>
                </a:moveTo>
                <a:cubicBezTo>
                  <a:pt x="3117" y="695"/>
                  <a:pt x="3122" y="694"/>
                  <a:pt x="3125" y="693"/>
                </a:cubicBezTo>
                <a:cubicBezTo>
                  <a:pt x="3126" y="688"/>
                  <a:pt x="3119" y="689"/>
                  <a:pt x="3117" y="691"/>
                </a:cubicBezTo>
                <a:close/>
                <a:moveTo>
                  <a:pt x="2868" y="681"/>
                </a:moveTo>
                <a:cubicBezTo>
                  <a:pt x="2853" y="679"/>
                  <a:pt x="2851" y="682"/>
                  <a:pt x="2839" y="682"/>
                </a:cubicBezTo>
                <a:cubicBezTo>
                  <a:pt x="2837" y="687"/>
                  <a:pt x="2844" y="682"/>
                  <a:pt x="2843" y="686"/>
                </a:cubicBezTo>
                <a:cubicBezTo>
                  <a:pt x="2843" y="690"/>
                  <a:pt x="2841" y="685"/>
                  <a:pt x="2838" y="686"/>
                </a:cubicBezTo>
                <a:cubicBezTo>
                  <a:pt x="2838" y="688"/>
                  <a:pt x="2840" y="693"/>
                  <a:pt x="2836" y="691"/>
                </a:cubicBezTo>
                <a:cubicBezTo>
                  <a:pt x="2839" y="695"/>
                  <a:pt x="2837" y="697"/>
                  <a:pt x="2840" y="701"/>
                </a:cubicBezTo>
                <a:cubicBezTo>
                  <a:pt x="2848" y="694"/>
                  <a:pt x="2858" y="696"/>
                  <a:pt x="2869" y="691"/>
                </a:cubicBezTo>
                <a:cubicBezTo>
                  <a:pt x="2869" y="689"/>
                  <a:pt x="2865" y="691"/>
                  <a:pt x="2865" y="687"/>
                </a:cubicBezTo>
                <a:cubicBezTo>
                  <a:pt x="2865" y="685"/>
                  <a:pt x="2870" y="687"/>
                  <a:pt x="2872" y="686"/>
                </a:cubicBezTo>
                <a:cubicBezTo>
                  <a:pt x="2872" y="684"/>
                  <a:pt x="2870" y="685"/>
                  <a:pt x="2869" y="685"/>
                </a:cubicBezTo>
                <a:cubicBezTo>
                  <a:pt x="2866" y="684"/>
                  <a:pt x="2871" y="682"/>
                  <a:pt x="2868" y="681"/>
                </a:cubicBezTo>
                <a:close/>
                <a:moveTo>
                  <a:pt x="2914" y="687"/>
                </a:moveTo>
                <a:cubicBezTo>
                  <a:pt x="2911" y="686"/>
                  <a:pt x="2907" y="685"/>
                  <a:pt x="2907" y="690"/>
                </a:cubicBezTo>
                <a:cubicBezTo>
                  <a:pt x="2910" y="690"/>
                  <a:pt x="2914" y="691"/>
                  <a:pt x="2914" y="687"/>
                </a:cubicBezTo>
                <a:close/>
                <a:moveTo>
                  <a:pt x="2614" y="695"/>
                </a:moveTo>
                <a:cubicBezTo>
                  <a:pt x="2605" y="692"/>
                  <a:pt x="2610" y="684"/>
                  <a:pt x="2598" y="684"/>
                </a:cubicBezTo>
                <a:cubicBezTo>
                  <a:pt x="2594" y="692"/>
                  <a:pt x="2603" y="700"/>
                  <a:pt x="2614" y="695"/>
                </a:cubicBezTo>
                <a:close/>
                <a:moveTo>
                  <a:pt x="2050" y="709"/>
                </a:moveTo>
                <a:cubicBezTo>
                  <a:pt x="2048" y="707"/>
                  <a:pt x="2047" y="708"/>
                  <a:pt x="2047" y="709"/>
                </a:cubicBezTo>
                <a:lnTo>
                  <a:pt x="2050" y="709"/>
                </a:lnTo>
                <a:close/>
                <a:moveTo>
                  <a:pt x="2538" y="691"/>
                </a:moveTo>
                <a:cubicBezTo>
                  <a:pt x="2534" y="689"/>
                  <a:pt x="2526" y="685"/>
                  <a:pt x="2523" y="686"/>
                </a:cubicBezTo>
                <a:cubicBezTo>
                  <a:pt x="2523" y="694"/>
                  <a:pt x="2533" y="692"/>
                  <a:pt x="2538" y="691"/>
                </a:cubicBezTo>
                <a:close/>
                <a:moveTo>
                  <a:pt x="2542" y="682"/>
                </a:moveTo>
                <a:cubicBezTo>
                  <a:pt x="2543" y="683"/>
                  <a:pt x="2546" y="684"/>
                  <a:pt x="2550" y="684"/>
                </a:cubicBezTo>
                <a:cubicBezTo>
                  <a:pt x="2550" y="687"/>
                  <a:pt x="2545" y="689"/>
                  <a:pt x="2549" y="692"/>
                </a:cubicBezTo>
                <a:cubicBezTo>
                  <a:pt x="2550" y="691"/>
                  <a:pt x="2550" y="689"/>
                  <a:pt x="2553" y="689"/>
                </a:cubicBezTo>
                <a:cubicBezTo>
                  <a:pt x="2554" y="683"/>
                  <a:pt x="2550" y="682"/>
                  <a:pt x="2549" y="677"/>
                </a:cubicBezTo>
                <a:cubicBezTo>
                  <a:pt x="2547" y="683"/>
                  <a:pt x="2548" y="679"/>
                  <a:pt x="2543" y="677"/>
                </a:cubicBezTo>
                <a:cubicBezTo>
                  <a:pt x="2543" y="679"/>
                  <a:pt x="2543" y="681"/>
                  <a:pt x="2542" y="682"/>
                </a:cubicBezTo>
                <a:close/>
                <a:moveTo>
                  <a:pt x="2728" y="681"/>
                </a:moveTo>
                <a:cubicBezTo>
                  <a:pt x="2728" y="679"/>
                  <a:pt x="2727" y="678"/>
                  <a:pt x="2725" y="677"/>
                </a:cubicBezTo>
                <a:cubicBezTo>
                  <a:pt x="2720" y="677"/>
                  <a:pt x="2726" y="679"/>
                  <a:pt x="2723" y="682"/>
                </a:cubicBezTo>
                <a:cubicBezTo>
                  <a:pt x="2717" y="681"/>
                  <a:pt x="2716" y="681"/>
                  <a:pt x="2708" y="681"/>
                </a:cubicBezTo>
                <a:cubicBezTo>
                  <a:pt x="2710" y="688"/>
                  <a:pt x="2722" y="682"/>
                  <a:pt x="2728" y="681"/>
                </a:cubicBezTo>
                <a:close/>
                <a:moveTo>
                  <a:pt x="2504" y="686"/>
                </a:moveTo>
                <a:cubicBezTo>
                  <a:pt x="2504" y="688"/>
                  <a:pt x="2506" y="687"/>
                  <a:pt x="2508" y="687"/>
                </a:cubicBezTo>
                <a:cubicBezTo>
                  <a:pt x="2508" y="680"/>
                  <a:pt x="2508" y="680"/>
                  <a:pt x="2508" y="680"/>
                </a:cubicBezTo>
                <a:cubicBezTo>
                  <a:pt x="2502" y="678"/>
                  <a:pt x="2507" y="686"/>
                  <a:pt x="2504" y="686"/>
                </a:cubicBezTo>
                <a:close/>
                <a:moveTo>
                  <a:pt x="2501" y="685"/>
                </a:moveTo>
                <a:cubicBezTo>
                  <a:pt x="2498" y="681"/>
                  <a:pt x="2495" y="679"/>
                  <a:pt x="2489" y="679"/>
                </a:cubicBezTo>
                <a:cubicBezTo>
                  <a:pt x="2490" y="683"/>
                  <a:pt x="2496" y="684"/>
                  <a:pt x="2501" y="685"/>
                </a:cubicBezTo>
                <a:close/>
                <a:moveTo>
                  <a:pt x="2714" y="663"/>
                </a:moveTo>
                <a:cubicBezTo>
                  <a:pt x="2715" y="668"/>
                  <a:pt x="2720" y="669"/>
                  <a:pt x="2722" y="672"/>
                </a:cubicBezTo>
                <a:cubicBezTo>
                  <a:pt x="2724" y="671"/>
                  <a:pt x="2727" y="671"/>
                  <a:pt x="2729" y="669"/>
                </a:cubicBezTo>
                <a:cubicBezTo>
                  <a:pt x="2728" y="662"/>
                  <a:pt x="2726" y="656"/>
                  <a:pt x="2721" y="651"/>
                </a:cubicBezTo>
                <a:cubicBezTo>
                  <a:pt x="2716" y="654"/>
                  <a:pt x="2720" y="663"/>
                  <a:pt x="2714" y="663"/>
                </a:cubicBezTo>
                <a:close/>
                <a:moveTo>
                  <a:pt x="2703" y="668"/>
                </a:moveTo>
                <a:cubicBezTo>
                  <a:pt x="2707" y="669"/>
                  <a:pt x="2710" y="669"/>
                  <a:pt x="2713" y="666"/>
                </a:cubicBezTo>
                <a:cubicBezTo>
                  <a:pt x="2713" y="661"/>
                  <a:pt x="2701" y="663"/>
                  <a:pt x="2703" y="668"/>
                </a:cubicBezTo>
                <a:close/>
                <a:moveTo>
                  <a:pt x="2647" y="670"/>
                </a:moveTo>
                <a:cubicBezTo>
                  <a:pt x="2651" y="669"/>
                  <a:pt x="2648" y="665"/>
                  <a:pt x="2646" y="663"/>
                </a:cubicBezTo>
                <a:cubicBezTo>
                  <a:pt x="2643" y="664"/>
                  <a:pt x="2646" y="669"/>
                  <a:pt x="2647" y="670"/>
                </a:cubicBezTo>
                <a:close/>
                <a:moveTo>
                  <a:pt x="2545" y="662"/>
                </a:moveTo>
                <a:cubicBezTo>
                  <a:pt x="2556" y="666"/>
                  <a:pt x="2567" y="675"/>
                  <a:pt x="2569" y="657"/>
                </a:cubicBezTo>
                <a:cubicBezTo>
                  <a:pt x="2559" y="654"/>
                  <a:pt x="2554" y="656"/>
                  <a:pt x="2544" y="656"/>
                </a:cubicBezTo>
                <a:lnTo>
                  <a:pt x="2545" y="662"/>
                </a:lnTo>
                <a:close/>
                <a:moveTo>
                  <a:pt x="2466" y="663"/>
                </a:moveTo>
                <a:cubicBezTo>
                  <a:pt x="2466" y="660"/>
                  <a:pt x="2460" y="663"/>
                  <a:pt x="2457" y="662"/>
                </a:cubicBezTo>
                <a:cubicBezTo>
                  <a:pt x="2457" y="670"/>
                  <a:pt x="2457" y="670"/>
                  <a:pt x="2457" y="670"/>
                </a:cubicBezTo>
                <a:cubicBezTo>
                  <a:pt x="2463" y="667"/>
                  <a:pt x="2473" y="673"/>
                  <a:pt x="2473" y="666"/>
                </a:cubicBezTo>
                <a:cubicBezTo>
                  <a:pt x="2470" y="668"/>
                  <a:pt x="2462" y="667"/>
                  <a:pt x="2466" y="663"/>
                </a:cubicBezTo>
                <a:close/>
                <a:moveTo>
                  <a:pt x="2578" y="657"/>
                </a:moveTo>
                <a:cubicBezTo>
                  <a:pt x="2575" y="658"/>
                  <a:pt x="2578" y="664"/>
                  <a:pt x="2579" y="665"/>
                </a:cubicBezTo>
                <a:cubicBezTo>
                  <a:pt x="2583" y="664"/>
                  <a:pt x="2580" y="659"/>
                  <a:pt x="2578" y="657"/>
                </a:cubicBezTo>
                <a:close/>
                <a:moveTo>
                  <a:pt x="2432" y="654"/>
                </a:moveTo>
                <a:cubicBezTo>
                  <a:pt x="2432" y="657"/>
                  <a:pt x="2427" y="657"/>
                  <a:pt x="2428" y="661"/>
                </a:cubicBezTo>
                <a:cubicBezTo>
                  <a:pt x="2434" y="660"/>
                  <a:pt x="2435" y="664"/>
                  <a:pt x="2437" y="667"/>
                </a:cubicBezTo>
                <a:cubicBezTo>
                  <a:pt x="2440" y="667"/>
                  <a:pt x="2436" y="653"/>
                  <a:pt x="2446" y="659"/>
                </a:cubicBezTo>
                <a:cubicBezTo>
                  <a:pt x="2447" y="654"/>
                  <a:pt x="2448" y="656"/>
                  <a:pt x="2451" y="654"/>
                </a:cubicBezTo>
                <a:cubicBezTo>
                  <a:pt x="2445" y="652"/>
                  <a:pt x="2440" y="655"/>
                  <a:pt x="2432" y="654"/>
                </a:cubicBezTo>
                <a:close/>
                <a:moveTo>
                  <a:pt x="2459" y="658"/>
                </a:moveTo>
                <a:cubicBezTo>
                  <a:pt x="2462" y="659"/>
                  <a:pt x="2463" y="657"/>
                  <a:pt x="2465" y="657"/>
                </a:cubicBezTo>
                <a:cubicBezTo>
                  <a:pt x="2464" y="652"/>
                  <a:pt x="2462" y="651"/>
                  <a:pt x="2460" y="649"/>
                </a:cubicBezTo>
                <a:cubicBezTo>
                  <a:pt x="2458" y="651"/>
                  <a:pt x="2461" y="654"/>
                  <a:pt x="2459" y="658"/>
                </a:cubicBezTo>
                <a:close/>
                <a:moveTo>
                  <a:pt x="2028" y="665"/>
                </a:moveTo>
                <a:cubicBezTo>
                  <a:pt x="2025" y="667"/>
                  <a:pt x="2020" y="667"/>
                  <a:pt x="2017" y="668"/>
                </a:cubicBezTo>
                <a:cubicBezTo>
                  <a:pt x="2022" y="673"/>
                  <a:pt x="2035" y="678"/>
                  <a:pt x="2039" y="669"/>
                </a:cubicBezTo>
                <a:cubicBezTo>
                  <a:pt x="2034" y="669"/>
                  <a:pt x="2027" y="674"/>
                  <a:pt x="2028" y="665"/>
                </a:cubicBezTo>
                <a:close/>
                <a:moveTo>
                  <a:pt x="2714" y="644"/>
                </a:moveTo>
                <a:cubicBezTo>
                  <a:pt x="2720" y="640"/>
                  <a:pt x="2704" y="637"/>
                  <a:pt x="2706" y="644"/>
                </a:cubicBezTo>
                <a:cubicBezTo>
                  <a:pt x="2707" y="643"/>
                  <a:pt x="2714" y="641"/>
                  <a:pt x="2714" y="644"/>
                </a:cubicBezTo>
                <a:close/>
                <a:moveTo>
                  <a:pt x="2740" y="633"/>
                </a:moveTo>
                <a:cubicBezTo>
                  <a:pt x="2732" y="629"/>
                  <a:pt x="2718" y="633"/>
                  <a:pt x="2709" y="634"/>
                </a:cubicBezTo>
                <a:cubicBezTo>
                  <a:pt x="2711" y="640"/>
                  <a:pt x="2721" y="630"/>
                  <a:pt x="2722" y="638"/>
                </a:cubicBezTo>
                <a:cubicBezTo>
                  <a:pt x="2723" y="633"/>
                  <a:pt x="2733" y="634"/>
                  <a:pt x="2740" y="633"/>
                </a:cubicBezTo>
                <a:close/>
                <a:moveTo>
                  <a:pt x="2599" y="640"/>
                </a:moveTo>
                <a:cubicBezTo>
                  <a:pt x="2602" y="640"/>
                  <a:pt x="2604" y="642"/>
                  <a:pt x="2609" y="641"/>
                </a:cubicBezTo>
                <a:cubicBezTo>
                  <a:pt x="2608" y="639"/>
                  <a:pt x="2598" y="635"/>
                  <a:pt x="2599" y="640"/>
                </a:cubicBezTo>
                <a:close/>
                <a:moveTo>
                  <a:pt x="1767" y="673"/>
                </a:moveTo>
                <a:cubicBezTo>
                  <a:pt x="1768" y="672"/>
                  <a:pt x="1769" y="671"/>
                  <a:pt x="1771" y="671"/>
                </a:cubicBezTo>
                <a:cubicBezTo>
                  <a:pt x="1771" y="669"/>
                  <a:pt x="1769" y="668"/>
                  <a:pt x="1769" y="666"/>
                </a:cubicBezTo>
                <a:cubicBezTo>
                  <a:pt x="1765" y="666"/>
                  <a:pt x="1765" y="666"/>
                  <a:pt x="1765" y="666"/>
                </a:cubicBezTo>
                <a:cubicBezTo>
                  <a:pt x="1765" y="669"/>
                  <a:pt x="1766" y="671"/>
                  <a:pt x="1767" y="673"/>
                </a:cubicBezTo>
                <a:close/>
                <a:moveTo>
                  <a:pt x="2535" y="602"/>
                </a:moveTo>
                <a:cubicBezTo>
                  <a:pt x="2536" y="599"/>
                  <a:pt x="2542" y="601"/>
                  <a:pt x="2545" y="600"/>
                </a:cubicBezTo>
                <a:cubicBezTo>
                  <a:pt x="2543" y="594"/>
                  <a:pt x="2532" y="599"/>
                  <a:pt x="2528" y="596"/>
                </a:cubicBezTo>
                <a:cubicBezTo>
                  <a:pt x="2522" y="597"/>
                  <a:pt x="2531" y="603"/>
                  <a:pt x="2523" y="603"/>
                </a:cubicBezTo>
                <a:cubicBezTo>
                  <a:pt x="2525" y="607"/>
                  <a:pt x="2526" y="614"/>
                  <a:pt x="2518" y="612"/>
                </a:cubicBezTo>
                <a:cubicBezTo>
                  <a:pt x="2519" y="613"/>
                  <a:pt x="2520" y="615"/>
                  <a:pt x="2518" y="615"/>
                </a:cubicBezTo>
                <a:cubicBezTo>
                  <a:pt x="2521" y="619"/>
                  <a:pt x="2525" y="614"/>
                  <a:pt x="2527" y="620"/>
                </a:cubicBezTo>
                <a:cubicBezTo>
                  <a:pt x="2527" y="623"/>
                  <a:pt x="2520" y="620"/>
                  <a:pt x="2523" y="624"/>
                </a:cubicBezTo>
                <a:cubicBezTo>
                  <a:pt x="2530" y="626"/>
                  <a:pt x="2535" y="630"/>
                  <a:pt x="2539" y="634"/>
                </a:cubicBezTo>
                <a:cubicBezTo>
                  <a:pt x="2543" y="631"/>
                  <a:pt x="2547" y="627"/>
                  <a:pt x="2551" y="623"/>
                </a:cubicBezTo>
                <a:cubicBezTo>
                  <a:pt x="2543" y="618"/>
                  <a:pt x="2540" y="608"/>
                  <a:pt x="2535" y="602"/>
                </a:cubicBezTo>
                <a:close/>
                <a:moveTo>
                  <a:pt x="2658" y="620"/>
                </a:moveTo>
                <a:cubicBezTo>
                  <a:pt x="2653" y="615"/>
                  <a:pt x="2639" y="619"/>
                  <a:pt x="2635" y="623"/>
                </a:cubicBezTo>
                <a:cubicBezTo>
                  <a:pt x="2639" y="632"/>
                  <a:pt x="2645" y="624"/>
                  <a:pt x="2649" y="628"/>
                </a:cubicBezTo>
                <a:cubicBezTo>
                  <a:pt x="2653" y="626"/>
                  <a:pt x="2654" y="621"/>
                  <a:pt x="2658" y="620"/>
                </a:cubicBezTo>
                <a:close/>
                <a:moveTo>
                  <a:pt x="2585" y="627"/>
                </a:moveTo>
                <a:cubicBezTo>
                  <a:pt x="2575" y="622"/>
                  <a:pt x="2575" y="633"/>
                  <a:pt x="2585" y="627"/>
                </a:cubicBezTo>
                <a:close/>
                <a:moveTo>
                  <a:pt x="2424" y="622"/>
                </a:moveTo>
                <a:cubicBezTo>
                  <a:pt x="2420" y="618"/>
                  <a:pt x="2422" y="625"/>
                  <a:pt x="2417" y="625"/>
                </a:cubicBezTo>
                <a:cubicBezTo>
                  <a:pt x="2417" y="629"/>
                  <a:pt x="2420" y="630"/>
                  <a:pt x="2422" y="633"/>
                </a:cubicBezTo>
                <a:cubicBezTo>
                  <a:pt x="2424" y="629"/>
                  <a:pt x="2420" y="625"/>
                  <a:pt x="2424" y="622"/>
                </a:cubicBezTo>
                <a:close/>
                <a:moveTo>
                  <a:pt x="1893" y="635"/>
                </a:moveTo>
                <a:cubicBezTo>
                  <a:pt x="1890" y="647"/>
                  <a:pt x="1868" y="644"/>
                  <a:pt x="1862" y="643"/>
                </a:cubicBezTo>
                <a:cubicBezTo>
                  <a:pt x="1862" y="650"/>
                  <a:pt x="1862" y="650"/>
                  <a:pt x="1862" y="650"/>
                </a:cubicBezTo>
                <a:cubicBezTo>
                  <a:pt x="1881" y="650"/>
                  <a:pt x="1907" y="652"/>
                  <a:pt x="1926" y="652"/>
                </a:cubicBezTo>
                <a:cubicBezTo>
                  <a:pt x="1925" y="648"/>
                  <a:pt x="1923" y="645"/>
                  <a:pt x="1927" y="643"/>
                </a:cubicBezTo>
                <a:cubicBezTo>
                  <a:pt x="1919" y="634"/>
                  <a:pt x="1906" y="641"/>
                  <a:pt x="1893" y="635"/>
                </a:cubicBezTo>
                <a:close/>
                <a:moveTo>
                  <a:pt x="2660" y="614"/>
                </a:moveTo>
                <a:cubicBezTo>
                  <a:pt x="2662" y="618"/>
                  <a:pt x="2659" y="618"/>
                  <a:pt x="2659" y="621"/>
                </a:cubicBezTo>
                <a:cubicBezTo>
                  <a:pt x="2666" y="618"/>
                  <a:pt x="2672" y="620"/>
                  <a:pt x="2680" y="620"/>
                </a:cubicBezTo>
                <a:cubicBezTo>
                  <a:pt x="2679" y="615"/>
                  <a:pt x="2679" y="611"/>
                  <a:pt x="2683" y="610"/>
                </a:cubicBezTo>
                <a:cubicBezTo>
                  <a:pt x="2683" y="606"/>
                  <a:pt x="2669" y="608"/>
                  <a:pt x="2673" y="603"/>
                </a:cubicBezTo>
                <a:cubicBezTo>
                  <a:pt x="2668" y="602"/>
                  <a:pt x="2662" y="604"/>
                  <a:pt x="2650" y="602"/>
                </a:cubicBezTo>
                <a:cubicBezTo>
                  <a:pt x="2650" y="608"/>
                  <a:pt x="2650" y="606"/>
                  <a:pt x="2651" y="612"/>
                </a:cubicBezTo>
                <a:cubicBezTo>
                  <a:pt x="2655" y="612"/>
                  <a:pt x="2656" y="614"/>
                  <a:pt x="2660" y="614"/>
                </a:cubicBezTo>
                <a:close/>
                <a:moveTo>
                  <a:pt x="1798" y="647"/>
                </a:moveTo>
                <a:cubicBezTo>
                  <a:pt x="1794" y="648"/>
                  <a:pt x="1800" y="650"/>
                  <a:pt x="1799" y="654"/>
                </a:cubicBezTo>
                <a:cubicBezTo>
                  <a:pt x="1802" y="655"/>
                  <a:pt x="1822" y="657"/>
                  <a:pt x="1824" y="650"/>
                </a:cubicBezTo>
                <a:cubicBezTo>
                  <a:pt x="1818" y="649"/>
                  <a:pt x="1804" y="654"/>
                  <a:pt x="1798" y="647"/>
                </a:cubicBezTo>
                <a:close/>
                <a:moveTo>
                  <a:pt x="1933" y="641"/>
                </a:moveTo>
                <a:cubicBezTo>
                  <a:pt x="1929" y="641"/>
                  <a:pt x="1926" y="645"/>
                  <a:pt x="1930" y="648"/>
                </a:cubicBezTo>
                <a:cubicBezTo>
                  <a:pt x="1934" y="648"/>
                  <a:pt x="1934" y="645"/>
                  <a:pt x="1933" y="641"/>
                </a:cubicBezTo>
                <a:close/>
                <a:moveTo>
                  <a:pt x="2219" y="634"/>
                </a:moveTo>
                <a:cubicBezTo>
                  <a:pt x="2217" y="629"/>
                  <a:pt x="2211" y="630"/>
                  <a:pt x="2205" y="630"/>
                </a:cubicBezTo>
                <a:cubicBezTo>
                  <a:pt x="2206" y="633"/>
                  <a:pt x="2212" y="633"/>
                  <a:pt x="2219" y="634"/>
                </a:cubicBezTo>
                <a:close/>
                <a:moveTo>
                  <a:pt x="2438" y="604"/>
                </a:moveTo>
                <a:cubicBezTo>
                  <a:pt x="2431" y="606"/>
                  <a:pt x="2414" y="609"/>
                  <a:pt x="2412" y="599"/>
                </a:cubicBezTo>
                <a:cubicBezTo>
                  <a:pt x="2410" y="601"/>
                  <a:pt x="2410" y="604"/>
                  <a:pt x="2410" y="608"/>
                </a:cubicBezTo>
                <a:cubicBezTo>
                  <a:pt x="2406" y="608"/>
                  <a:pt x="2406" y="605"/>
                  <a:pt x="2401" y="607"/>
                </a:cubicBezTo>
                <a:cubicBezTo>
                  <a:pt x="2399" y="605"/>
                  <a:pt x="2397" y="604"/>
                  <a:pt x="2397" y="600"/>
                </a:cubicBezTo>
                <a:cubicBezTo>
                  <a:pt x="2389" y="604"/>
                  <a:pt x="2383" y="610"/>
                  <a:pt x="2375" y="615"/>
                </a:cubicBezTo>
                <a:cubicBezTo>
                  <a:pt x="2371" y="614"/>
                  <a:pt x="2370" y="610"/>
                  <a:pt x="2365" y="611"/>
                </a:cubicBezTo>
                <a:cubicBezTo>
                  <a:pt x="2371" y="615"/>
                  <a:pt x="2368" y="619"/>
                  <a:pt x="2367" y="626"/>
                </a:cubicBezTo>
                <a:cubicBezTo>
                  <a:pt x="2370" y="624"/>
                  <a:pt x="2375" y="623"/>
                  <a:pt x="2379" y="627"/>
                </a:cubicBezTo>
                <a:cubicBezTo>
                  <a:pt x="2382" y="626"/>
                  <a:pt x="2382" y="624"/>
                  <a:pt x="2381" y="622"/>
                </a:cubicBezTo>
                <a:cubicBezTo>
                  <a:pt x="2390" y="623"/>
                  <a:pt x="2388" y="618"/>
                  <a:pt x="2398" y="618"/>
                </a:cubicBezTo>
                <a:cubicBezTo>
                  <a:pt x="2397" y="614"/>
                  <a:pt x="2395" y="612"/>
                  <a:pt x="2400" y="612"/>
                </a:cubicBezTo>
                <a:cubicBezTo>
                  <a:pt x="2403" y="612"/>
                  <a:pt x="2401" y="618"/>
                  <a:pt x="2403" y="619"/>
                </a:cubicBezTo>
                <a:cubicBezTo>
                  <a:pt x="2407" y="617"/>
                  <a:pt x="2407" y="620"/>
                  <a:pt x="2410" y="620"/>
                </a:cubicBezTo>
                <a:cubicBezTo>
                  <a:pt x="2409" y="616"/>
                  <a:pt x="2411" y="615"/>
                  <a:pt x="2411" y="612"/>
                </a:cubicBezTo>
                <a:cubicBezTo>
                  <a:pt x="2424" y="613"/>
                  <a:pt x="2433" y="617"/>
                  <a:pt x="2441" y="610"/>
                </a:cubicBezTo>
                <a:cubicBezTo>
                  <a:pt x="2439" y="609"/>
                  <a:pt x="2439" y="605"/>
                  <a:pt x="2438" y="604"/>
                </a:cubicBezTo>
                <a:close/>
                <a:moveTo>
                  <a:pt x="2693" y="611"/>
                </a:moveTo>
                <a:cubicBezTo>
                  <a:pt x="2708" y="611"/>
                  <a:pt x="2708" y="611"/>
                  <a:pt x="2708" y="611"/>
                </a:cubicBezTo>
                <a:cubicBezTo>
                  <a:pt x="2707" y="603"/>
                  <a:pt x="2697" y="613"/>
                  <a:pt x="2695" y="606"/>
                </a:cubicBezTo>
                <a:cubicBezTo>
                  <a:pt x="2693" y="607"/>
                  <a:pt x="2693" y="609"/>
                  <a:pt x="2693" y="611"/>
                </a:cubicBezTo>
                <a:close/>
                <a:moveTo>
                  <a:pt x="2295" y="614"/>
                </a:moveTo>
                <a:cubicBezTo>
                  <a:pt x="2295" y="612"/>
                  <a:pt x="2296" y="610"/>
                  <a:pt x="2297" y="609"/>
                </a:cubicBezTo>
                <a:cubicBezTo>
                  <a:pt x="2296" y="603"/>
                  <a:pt x="2293" y="615"/>
                  <a:pt x="2291" y="609"/>
                </a:cubicBezTo>
                <a:cubicBezTo>
                  <a:pt x="2287" y="608"/>
                  <a:pt x="2292" y="615"/>
                  <a:pt x="2288" y="614"/>
                </a:cubicBezTo>
                <a:cubicBezTo>
                  <a:pt x="2291" y="616"/>
                  <a:pt x="2295" y="617"/>
                  <a:pt x="2299" y="618"/>
                </a:cubicBezTo>
                <a:cubicBezTo>
                  <a:pt x="2299" y="622"/>
                  <a:pt x="2297" y="621"/>
                  <a:pt x="2299" y="623"/>
                </a:cubicBezTo>
                <a:cubicBezTo>
                  <a:pt x="2305" y="622"/>
                  <a:pt x="2306" y="625"/>
                  <a:pt x="2312" y="624"/>
                </a:cubicBezTo>
                <a:cubicBezTo>
                  <a:pt x="2311" y="620"/>
                  <a:pt x="2312" y="618"/>
                  <a:pt x="2313" y="615"/>
                </a:cubicBezTo>
                <a:cubicBezTo>
                  <a:pt x="2309" y="613"/>
                  <a:pt x="2300" y="610"/>
                  <a:pt x="2299" y="617"/>
                </a:cubicBezTo>
                <a:cubicBezTo>
                  <a:pt x="2298" y="616"/>
                  <a:pt x="2298" y="614"/>
                  <a:pt x="2295" y="614"/>
                </a:cubicBezTo>
                <a:close/>
                <a:moveTo>
                  <a:pt x="2349" y="621"/>
                </a:moveTo>
                <a:cubicBezTo>
                  <a:pt x="2357" y="621"/>
                  <a:pt x="2357" y="621"/>
                  <a:pt x="2357" y="621"/>
                </a:cubicBezTo>
                <a:cubicBezTo>
                  <a:pt x="2357" y="616"/>
                  <a:pt x="2351" y="618"/>
                  <a:pt x="2350" y="614"/>
                </a:cubicBezTo>
                <a:cubicBezTo>
                  <a:pt x="2347" y="614"/>
                  <a:pt x="2350" y="619"/>
                  <a:pt x="2349" y="621"/>
                </a:cubicBezTo>
                <a:close/>
                <a:moveTo>
                  <a:pt x="2618" y="609"/>
                </a:moveTo>
                <a:cubicBezTo>
                  <a:pt x="2620" y="606"/>
                  <a:pt x="2628" y="609"/>
                  <a:pt x="2630" y="606"/>
                </a:cubicBezTo>
                <a:cubicBezTo>
                  <a:pt x="2623" y="604"/>
                  <a:pt x="2617" y="606"/>
                  <a:pt x="2607" y="602"/>
                </a:cubicBezTo>
                <a:cubicBezTo>
                  <a:pt x="2607" y="608"/>
                  <a:pt x="2617" y="604"/>
                  <a:pt x="2618" y="609"/>
                </a:cubicBezTo>
                <a:close/>
                <a:moveTo>
                  <a:pt x="1732" y="624"/>
                </a:moveTo>
                <a:cubicBezTo>
                  <a:pt x="1729" y="627"/>
                  <a:pt x="1730" y="628"/>
                  <a:pt x="1726" y="629"/>
                </a:cubicBezTo>
                <a:cubicBezTo>
                  <a:pt x="1729" y="632"/>
                  <a:pt x="1735" y="633"/>
                  <a:pt x="1741" y="633"/>
                </a:cubicBezTo>
                <a:cubicBezTo>
                  <a:pt x="1738" y="637"/>
                  <a:pt x="1743" y="639"/>
                  <a:pt x="1747" y="640"/>
                </a:cubicBezTo>
                <a:cubicBezTo>
                  <a:pt x="1745" y="641"/>
                  <a:pt x="1744" y="643"/>
                  <a:pt x="1743" y="644"/>
                </a:cubicBezTo>
                <a:cubicBezTo>
                  <a:pt x="1743" y="646"/>
                  <a:pt x="1746" y="645"/>
                  <a:pt x="1746" y="647"/>
                </a:cubicBezTo>
                <a:cubicBezTo>
                  <a:pt x="1751" y="648"/>
                  <a:pt x="1748" y="641"/>
                  <a:pt x="1754" y="642"/>
                </a:cubicBezTo>
                <a:cubicBezTo>
                  <a:pt x="1751" y="638"/>
                  <a:pt x="1749" y="636"/>
                  <a:pt x="1745" y="636"/>
                </a:cubicBezTo>
                <a:cubicBezTo>
                  <a:pt x="1747" y="633"/>
                  <a:pt x="1756" y="635"/>
                  <a:pt x="1759" y="633"/>
                </a:cubicBezTo>
                <a:cubicBezTo>
                  <a:pt x="1753" y="630"/>
                  <a:pt x="1745" y="628"/>
                  <a:pt x="1742" y="632"/>
                </a:cubicBezTo>
                <a:cubicBezTo>
                  <a:pt x="1739" y="629"/>
                  <a:pt x="1736" y="626"/>
                  <a:pt x="1732" y="624"/>
                </a:cubicBezTo>
                <a:close/>
                <a:moveTo>
                  <a:pt x="2450" y="613"/>
                </a:moveTo>
                <a:cubicBezTo>
                  <a:pt x="2452" y="607"/>
                  <a:pt x="2446" y="610"/>
                  <a:pt x="2445" y="607"/>
                </a:cubicBezTo>
                <a:cubicBezTo>
                  <a:pt x="2441" y="609"/>
                  <a:pt x="2448" y="612"/>
                  <a:pt x="2450" y="613"/>
                </a:cubicBezTo>
                <a:close/>
                <a:moveTo>
                  <a:pt x="2566" y="595"/>
                </a:moveTo>
                <a:cubicBezTo>
                  <a:pt x="2564" y="598"/>
                  <a:pt x="2563" y="601"/>
                  <a:pt x="2562" y="605"/>
                </a:cubicBezTo>
                <a:cubicBezTo>
                  <a:pt x="2565" y="605"/>
                  <a:pt x="2566" y="606"/>
                  <a:pt x="2567" y="607"/>
                </a:cubicBezTo>
                <a:cubicBezTo>
                  <a:pt x="2571" y="605"/>
                  <a:pt x="2567" y="600"/>
                  <a:pt x="2566" y="595"/>
                </a:cubicBezTo>
                <a:close/>
                <a:moveTo>
                  <a:pt x="1805" y="635"/>
                </a:moveTo>
                <a:cubicBezTo>
                  <a:pt x="1802" y="633"/>
                  <a:pt x="1799" y="630"/>
                  <a:pt x="1795" y="630"/>
                </a:cubicBezTo>
                <a:cubicBezTo>
                  <a:pt x="1796" y="634"/>
                  <a:pt x="1799" y="636"/>
                  <a:pt x="1805" y="635"/>
                </a:cubicBezTo>
                <a:close/>
                <a:moveTo>
                  <a:pt x="1783" y="631"/>
                </a:moveTo>
                <a:cubicBezTo>
                  <a:pt x="1780" y="627"/>
                  <a:pt x="1775" y="629"/>
                  <a:pt x="1769" y="629"/>
                </a:cubicBezTo>
                <a:cubicBezTo>
                  <a:pt x="1771" y="634"/>
                  <a:pt x="1778" y="633"/>
                  <a:pt x="1783" y="631"/>
                </a:cubicBezTo>
                <a:close/>
                <a:moveTo>
                  <a:pt x="2502" y="594"/>
                </a:moveTo>
                <a:cubicBezTo>
                  <a:pt x="2501" y="590"/>
                  <a:pt x="2497" y="595"/>
                  <a:pt x="2494" y="594"/>
                </a:cubicBezTo>
                <a:cubicBezTo>
                  <a:pt x="2495" y="599"/>
                  <a:pt x="2501" y="596"/>
                  <a:pt x="2502" y="594"/>
                </a:cubicBezTo>
                <a:close/>
                <a:moveTo>
                  <a:pt x="2692" y="587"/>
                </a:moveTo>
                <a:cubicBezTo>
                  <a:pt x="2696" y="583"/>
                  <a:pt x="2703" y="577"/>
                  <a:pt x="2709" y="578"/>
                </a:cubicBezTo>
                <a:cubicBezTo>
                  <a:pt x="2708" y="571"/>
                  <a:pt x="2696" y="576"/>
                  <a:pt x="2690" y="575"/>
                </a:cubicBezTo>
                <a:cubicBezTo>
                  <a:pt x="2697" y="578"/>
                  <a:pt x="2690" y="577"/>
                  <a:pt x="2690" y="583"/>
                </a:cubicBezTo>
                <a:cubicBezTo>
                  <a:pt x="2684" y="583"/>
                  <a:pt x="2681" y="585"/>
                  <a:pt x="2678" y="586"/>
                </a:cubicBezTo>
                <a:cubicBezTo>
                  <a:pt x="2684" y="589"/>
                  <a:pt x="2685" y="585"/>
                  <a:pt x="2692" y="587"/>
                </a:cubicBezTo>
                <a:close/>
                <a:moveTo>
                  <a:pt x="2059" y="610"/>
                </a:moveTo>
                <a:cubicBezTo>
                  <a:pt x="2061" y="609"/>
                  <a:pt x="2060" y="607"/>
                  <a:pt x="2062" y="607"/>
                </a:cubicBezTo>
                <a:cubicBezTo>
                  <a:pt x="2065" y="607"/>
                  <a:pt x="2062" y="613"/>
                  <a:pt x="2065" y="613"/>
                </a:cubicBezTo>
                <a:cubicBezTo>
                  <a:pt x="2068" y="613"/>
                  <a:pt x="2068" y="610"/>
                  <a:pt x="2067" y="607"/>
                </a:cubicBezTo>
                <a:cubicBezTo>
                  <a:pt x="2065" y="606"/>
                  <a:pt x="2057" y="603"/>
                  <a:pt x="2059" y="610"/>
                </a:cubicBezTo>
                <a:close/>
                <a:moveTo>
                  <a:pt x="2410" y="589"/>
                </a:moveTo>
                <a:cubicBezTo>
                  <a:pt x="2399" y="589"/>
                  <a:pt x="2399" y="589"/>
                  <a:pt x="2399" y="589"/>
                </a:cubicBezTo>
                <a:cubicBezTo>
                  <a:pt x="2405" y="587"/>
                  <a:pt x="2399" y="583"/>
                  <a:pt x="2400" y="582"/>
                </a:cubicBezTo>
                <a:cubicBezTo>
                  <a:pt x="2386" y="580"/>
                  <a:pt x="2376" y="586"/>
                  <a:pt x="2363" y="583"/>
                </a:cubicBezTo>
                <a:cubicBezTo>
                  <a:pt x="2361" y="587"/>
                  <a:pt x="2371" y="591"/>
                  <a:pt x="2364" y="592"/>
                </a:cubicBezTo>
                <a:cubicBezTo>
                  <a:pt x="2365" y="595"/>
                  <a:pt x="2372" y="592"/>
                  <a:pt x="2375" y="593"/>
                </a:cubicBezTo>
                <a:cubicBezTo>
                  <a:pt x="2376" y="589"/>
                  <a:pt x="2373" y="589"/>
                  <a:pt x="2374" y="586"/>
                </a:cubicBezTo>
                <a:cubicBezTo>
                  <a:pt x="2380" y="588"/>
                  <a:pt x="2392" y="583"/>
                  <a:pt x="2393" y="593"/>
                </a:cubicBezTo>
                <a:cubicBezTo>
                  <a:pt x="2401" y="592"/>
                  <a:pt x="2406" y="598"/>
                  <a:pt x="2409" y="598"/>
                </a:cubicBezTo>
                <a:cubicBezTo>
                  <a:pt x="2409" y="592"/>
                  <a:pt x="2409" y="597"/>
                  <a:pt x="2410" y="589"/>
                </a:cubicBezTo>
                <a:close/>
                <a:moveTo>
                  <a:pt x="2811" y="571"/>
                </a:moveTo>
                <a:cubicBezTo>
                  <a:pt x="2812" y="577"/>
                  <a:pt x="2805" y="575"/>
                  <a:pt x="2805" y="581"/>
                </a:cubicBezTo>
                <a:cubicBezTo>
                  <a:pt x="2813" y="575"/>
                  <a:pt x="2825" y="579"/>
                  <a:pt x="2831" y="577"/>
                </a:cubicBezTo>
                <a:cubicBezTo>
                  <a:pt x="2829" y="569"/>
                  <a:pt x="2833" y="571"/>
                  <a:pt x="2836" y="570"/>
                </a:cubicBezTo>
                <a:cubicBezTo>
                  <a:pt x="2837" y="564"/>
                  <a:pt x="2830" y="566"/>
                  <a:pt x="2830" y="562"/>
                </a:cubicBezTo>
                <a:cubicBezTo>
                  <a:pt x="2826" y="563"/>
                  <a:pt x="2823" y="565"/>
                  <a:pt x="2822" y="569"/>
                </a:cubicBezTo>
                <a:cubicBezTo>
                  <a:pt x="2819" y="567"/>
                  <a:pt x="2816" y="565"/>
                  <a:pt x="2814" y="563"/>
                </a:cubicBezTo>
                <a:cubicBezTo>
                  <a:pt x="2814" y="561"/>
                  <a:pt x="2816" y="561"/>
                  <a:pt x="2818" y="561"/>
                </a:cubicBezTo>
                <a:cubicBezTo>
                  <a:pt x="2815" y="540"/>
                  <a:pt x="2842" y="554"/>
                  <a:pt x="2853" y="546"/>
                </a:cubicBezTo>
                <a:cubicBezTo>
                  <a:pt x="2851" y="539"/>
                  <a:pt x="2843" y="541"/>
                  <a:pt x="2849" y="537"/>
                </a:cubicBezTo>
                <a:cubicBezTo>
                  <a:pt x="2839" y="540"/>
                  <a:pt x="2840" y="530"/>
                  <a:pt x="2842" y="525"/>
                </a:cubicBezTo>
                <a:cubicBezTo>
                  <a:pt x="2845" y="524"/>
                  <a:pt x="2845" y="527"/>
                  <a:pt x="2849" y="526"/>
                </a:cubicBezTo>
                <a:cubicBezTo>
                  <a:pt x="2844" y="521"/>
                  <a:pt x="2841" y="517"/>
                  <a:pt x="2833" y="521"/>
                </a:cubicBezTo>
                <a:cubicBezTo>
                  <a:pt x="2833" y="525"/>
                  <a:pt x="2836" y="524"/>
                  <a:pt x="2838" y="525"/>
                </a:cubicBezTo>
                <a:cubicBezTo>
                  <a:pt x="2830" y="538"/>
                  <a:pt x="2821" y="520"/>
                  <a:pt x="2809" y="526"/>
                </a:cubicBezTo>
                <a:cubicBezTo>
                  <a:pt x="2812" y="534"/>
                  <a:pt x="2823" y="533"/>
                  <a:pt x="2827" y="538"/>
                </a:cubicBezTo>
                <a:cubicBezTo>
                  <a:pt x="2823" y="543"/>
                  <a:pt x="2823" y="548"/>
                  <a:pt x="2817" y="546"/>
                </a:cubicBezTo>
                <a:cubicBezTo>
                  <a:pt x="2815" y="549"/>
                  <a:pt x="2815" y="555"/>
                  <a:pt x="2811" y="556"/>
                </a:cubicBezTo>
                <a:cubicBezTo>
                  <a:pt x="2813" y="559"/>
                  <a:pt x="2808" y="564"/>
                  <a:pt x="2814" y="565"/>
                </a:cubicBezTo>
                <a:cubicBezTo>
                  <a:pt x="2811" y="571"/>
                  <a:pt x="2805" y="567"/>
                  <a:pt x="2800" y="566"/>
                </a:cubicBezTo>
                <a:cubicBezTo>
                  <a:pt x="2802" y="569"/>
                  <a:pt x="2805" y="572"/>
                  <a:pt x="2811" y="571"/>
                </a:cubicBezTo>
                <a:close/>
                <a:moveTo>
                  <a:pt x="2834" y="574"/>
                </a:moveTo>
                <a:cubicBezTo>
                  <a:pt x="2835" y="579"/>
                  <a:pt x="2848" y="581"/>
                  <a:pt x="2848" y="575"/>
                </a:cubicBezTo>
                <a:cubicBezTo>
                  <a:pt x="2845" y="572"/>
                  <a:pt x="2839" y="574"/>
                  <a:pt x="2834" y="574"/>
                </a:cubicBezTo>
                <a:close/>
                <a:moveTo>
                  <a:pt x="3031" y="570"/>
                </a:moveTo>
                <a:cubicBezTo>
                  <a:pt x="3030" y="567"/>
                  <a:pt x="3025" y="565"/>
                  <a:pt x="3022" y="568"/>
                </a:cubicBezTo>
                <a:cubicBezTo>
                  <a:pt x="3023" y="572"/>
                  <a:pt x="3027" y="571"/>
                  <a:pt x="3031" y="570"/>
                </a:cubicBezTo>
                <a:close/>
                <a:moveTo>
                  <a:pt x="2851" y="577"/>
                </a:moveTo>
                <a:cubicBezTo>
                  <a:pt x="2853" y="576"/>
                  <a:pt x="2858" y="578"/>
                  <a:pt x="2858" y="575"/>
                </a:cubicBezTo>
                <a:cubicBezTo>
                  <a:pt x="2859" y="571"/>
                  <a:pt x="2847" y="572"/>
                  <a:pt x="2851" y="577"/>
                </a:cubicBezTo>
                <a:close/>
                <a:moveTo>
                  <a:pt x="1858" y="619"/>
                </a:moveTo>
                <a:cubicBezTo>
                  <a:pt x="1862" y="617"/>
                  <a:pt x="1860" y="611"/>
                  <a:pt x="1859" y="608"/>
                </a:cubicBezTo>
                <a:cubicBezTo>
                  <a:pt x="1856" y="609"/>
                  <a:pt x="1859" y="615"/>
                  <a:pt x="1858" y="619"/>
                </a:cubicBezTo>
                <a:close/>
                <a:moveTo>
                  <a:pt x="2527" y="589"/>
                </a:moveTo>
                <a:cubicBezTo>
                  <a:pt x="2531" y="588"/>
                  <a:pt x="2532" y="585"/>
                  <a:pt x="2533" y="582"/>
                </a:cubicBezTo>
                <a:cubicBezTo>
                  <a:pt x="2530" y="583"/>
                  <a:pt x="2526" y="584"/>
                  <a:pt x="2527" y="589"/>
                </a:cubicBezTo>
                <a:close/>
                <a:moveTo>
                  <a:pt x="2544" y="588"/>
                </a:moveTo>
                <a:cubicBezTo>
                  <a:pt x="2549" y="583"/>
                  <a:pt x="2537" y="582"/>
                  <a:pt x="2537" y="582"/>
                </a:cubicBezTo>
                <a:cubicBezTo>
                  <a:pt x="2533" y="586"/>
                  <a:pt x="2543" y="586"/>
                  <a:pt x="2544" y="588"/>
                </a:cubicBezTo>
                <a:close/>
                <a:moveTo>
                  <a:pt x="2406" y="586"/>
                </a:moveTo>
                <a:cubicBezTo>
                  <a:pt x="2410" y="586"/>
                  <a:pt x="2412" y="584"/>
                  <a:pt x="2413" y="580"/>
                </a:cubicBezTo>
                <a:cubicBezTo>
                  <a:pt x="2411" y="582"/>
                  <a:pt x="2409" y="582"/>
                  <a:pt x="2408" y="579"/>
                </a:cubicBezTo>
                <a:cubicBezTo>
                  <a:pt x="2405" y="580"/>
                  <a:pt x="2406" y="583"/>
                  <a:pt x="2406" y="586"/>
                </a:cubicBezTo>
                <a:close/>
                <a:moveTo>
                  <a:pt x="2429" y="577"/>
                </a:moveTo>
                <a:cubicBezTo>
                  <a:pt x="2426" y="577"/>
                  <a:pt x="2423" y="578"/>
                  <a:pt x="2423" y="576"/>
                </a:cubicBezTo>
                <a:cubicBezTo>
                  <a:pt x="2420" y="577"/>
                  <a:pt x="2419" y="582"/>
                  <a:pt x="2421" y="584"/>
                </a:cubicBezTo>
                <a:cubicBezTo>
                  <a:pt x="2425" y="584"/>
                  <a:pt x="2428" y="581"/>
                  <a:pt x="2429" y="577"/>
                </a:cubicBezTo>
                <a:close/>
                <a:moveTo>
                  <a:pt x="3033" y="555"/>
                </a:moveTo>
                <a:cubicBezTo>
                  <a:pt x="3032" y="552"/>
                  <a:pt x="3028" y="553"/>
                  <a:pt x="3024" y="553"/>
                </a:cubicBezTo>
                <a:cubicBezTo>
                  <a:pt x="3023" y="558"/>
                  <a:pt x="3030" y="555"/>
                  <a:pt x="3033" y="555"/>
                </a:cubicBezTo>
                <a:close/>
                <a:moveTo>
                  <a:pt x="1986" y="597"/>
                </a:moveTo>
                <a:cubicBezTo>
                  <a:pt x="1982" y="592"/>
                  <a:pt x="1974" y="595"/>
                  <a:pt x="1973" y="595"/>
                </a:cubicBezTo>
                <a:cubicBezTo>
                  <a:pt x="1969" y="599"/>
                  <a:pt x="1982" y="596"/>
                  <a:pt x="1986" y="597"/>
                </a:cubicBezTo>
                <a:close/>
                <a:moveTo>
                  <a:pt x="2622" y="567"/>
                </a:moveTo>
                <a:cubicBezTo>
                  <a:pt x="2624" y="565"/>
                  <a:pt x="2629" y="566"/>
                  <a:pt x="2632" y="565"/>
                </a:cubicBezTo>
                <a:cubicBezTo>
                  <a:pt x="2632" y="556"/>
                  <a:pt x="2620" y="568"/>
                  <a:pt x="2619" y="559"/>
                </a:cubicBezTo>
                <a:cubicBezTo>
                  <a:pt x="2614" y="562"/>
                  <a:pt x="2621" y="565"/>
                  <a:pt x="2622" y="567"/>
                </a:cubicBezTo>
                <a:close/>
                <a:moveTo>
                  <a:pt x="1954" y="586"/>
                </a:moveTo>
                <a:cubicBezTo>
                  <a:pt x="1952" y="583"/>
                  <a:pt x="1949" y="582"/>
                  <a:pt x="1946" y="581"/>
                </a:cubicBezTo>
                <a:cubicBezTo>
                  <a:pt x="1945" y="582"/>
                  <a:pt x="1945" y="583"/>
                  <a:pt x="1943" y="584"/>
                </a:cubicBezTo>
                <a:cubicBezTo>
                  <a:pt x="1944" y="588"/>
                  <a:pt x="1950" y="586"/>
                  <a:pt x="1954" y="586"/>
                </a:cubicBezTo>
                <a:close/>
                <a:moveTo>
                  <a:pt x="2348" y="563"/>
                </a:moveTo>
                <a:cubicBezTo>
                  <a:pt x="2348" y="566"/>
                  <a:pt x="2350" y="568"/>
                  <a:pt x="2354" y="568"/>
                </a:cubicBezTo>
                <a:cubicBezTo>
                  <a:pt x="2352" y="564"/>
                  <a:pt x="2353" y="564"/>
                  <a:pt x="2356" y="563"/>
                </a:cubicBezTo>
                <a:cubicBezTo>
                  <a:pt x="2353" y="562"/>
                  <a:pt x="2355" y="557"/>
                  <a:pt x="2351" y="557"/>
                </a:cubicBezTo>
                <a:cubicBezTo>
                  <a:pt x="2350" y="560"/>
                  <a:pt x="2352" y="564"/>
                  <a:pt x="2348" y="563"/>
                </a:cubicBezTo>
                <a:close/>
                <a:moveTo>
                  <a:pt x="2687" y="540"/>
                </a:moveTo>
                <a:cubicBezTo>
                  <a:pt x="2687" y="534"/>
                  <a:pt x="2696" y="542"/>
                  <a:pt x="2695" y="534"/>
                </a:cubicBezTo>
                <a:cubicBezTo>
                  <a:pt x="2689" y="534"/>
                  <a:pt x="2685" y="535"/>
                  <a:pt x="2681" y="537"/>
                </a:cubicBezTo>
                <a:cubicBezTo>
                  <a:pt x="2684" y="547"/>
                  <a:pt x="2702" y="547"/>
                  <a:pt x="2710" y="547"/>
                </a:cubicBezTo>
                <a:cubicBezTo>
                  <a:pt x="2705" y="542"/>
                  <a:pt x="2704" y="541"/>
                  <a:pt x="2701" y="534"/>
                </a:cubicBezTo>
                <a:cubicBezTo>
                  <a:pt x="2698" y="535"/>
                  <a:pt x="2698" y="540"/>
                  <a:pt x="2696" y="543"/>
                </a:cubicBezTo>
                <a:cubicBezTo>
                  <a:pt x="2693" y="540"/>
                  <a:pt x="2692" y="542"/>
                  <a:pt x="2687" y="540"/>
                </a:cubicBezTo>
                <a:close/>
                <a:moveTo>
                  <a:pt x="2611" y="547"/>
                </a:moveTo>
                <a:cubicBezTo>
                  <a:pt x="2613" y="548"/>
                  <a:pt x="2614" y="549"/>
                  <a:pt x="2617" y="548"/>
                </a:cubicBezTo>
                <a:cubicBezTo>
                  <a:pt x="2612" y="544"/>
                  <a:pt x="2615" y="537"/>
                  <a:pt x="2611" y="535"/>
                </a:cubicBezTo>
                <a:cubicBezTo>
                  <a:pt x="2609" y="535"/>
                  <a:pt x="2610" y="538"/>
                  <a:pt x="2610" y="539"/>
                </a:cubicBezTo>
                <a:cubicBezTo>
                  <a:pt x="2606" y="539"/>
                  <a:pt x="2606" y="539"/>
                  <a:pt x="2606" y="539"/>
                </a:cubicBezTo>
                <a:cubicBezTo>
                  <a:pt x="2608" y="541"/>
                  <a:pt x="2613" y="540"/>
                  <a:pt x="2611" y="547"/>
                </a:cubicBezTo>
                <a:close/>
                <a:moveTo>
                  <a:pt x="2426" y="555"/>
                </a:moveTo>
                <a:cubicBezTo>
                  <a:pt x="2432" y="555"/>
                  <a:pt x="2432" y="555"/>
                  <a:pt x="2432" y="555"/>
                </a:cubicBezTo>
                <a:cubicBezTo>
                  <a:pt x="2431" y="552"/>
                  <a:pt x="2429" y="551"/>
                  <a:pt x="2433" y="550"/>
                </a:cubicBezTo>
                <a:cubicBezTo>
                  <a:pt x="2428" y="546"/>
                  <a:pt x="2426" y="555"/>
                  <a:pt x="2426" y="547"/>
                </a:cubicBezTo>
                <a:cubicBezTo>
                  <a:pt x="2421" y="548"/>
                  <a:pt x="2425" y="553"/>
                  <a:pt x="2426" y="555"/>
                </a:cubicBezTo>
                <a:close/>
                <a:moveTo>
                  <a:pt x="2803" y="533"/>
                </a:moveTo>
                <a:cubicBezTo>
                  <a:pt x="2800" y="534"/>
                  <a:pt x="2796" y="535"/>
                  <a:pt x="2796" y="539"/>
                </a:cubicBezTo>
                <a:cubicBezTo>
                  <a:pt x="2799" y="537"/>
                  <a:pt x="2802" y="537"/>
                  <a:pt x="2803" y="533"/>
                </a:cubicBezTo>
                <a:close/>
                <a:moveTo>
                  <a:pt x="2797" y="528"/>
                </a:moveTo>
                <a:cubicBezTo>
                  <a:pt x="2800" y="528"/>
                  <a:pt x="2805" y="531"/>
                  <a:pt x="2805" y="525"/>
                </a:cubicBezTo>
                <a:cubicBezTo>
                  <a:pt x="2802" y="526"/>
                  <a:pt x="2796" y="523"/>
                  <a:pt x="2797" y="528"/>
                </a:cubicBezTo>
                <a:close/>
                <a:moveTo>
                  <a:pt x="2700" y="527"/>
                </a:moveTo>
                <a:cubicBezTo>
                  <a:pt x="2699" y="531"/>
                  <a:pt x="2704" y="529"/>
                  <a:pt x="2704" y="532"/>
                </a:cubicBezTo>
                <a:cubicBezTo>
                  <a:pt x="2707" y="529"/>
                  <a:pt x="2707" y="528"/>
                  <a:pt x="2713" y="529"/>
                </a:cubicBezTo>
                <a:cubicBezTo>
                  <a:pt x="2717" y="526"/>
                  <a:pt x="2716" y="523"/>
                  <a:pt x="2710" y="522"/>
                </a:cubicBezTo>
                <a:cubicBezTo>
                  <a:pt x="2710" y="528"/>
                  <a:pt x="2701" y="520"/>
                  <a:pt x="2700" y="527"/>
                </a:cubicBezTo>
                <a:close/>
                <a:moveTo>
                  <a:pt x="2577" y="537"/>
                </a:moveTo>
                <a:cubicBezTo>
                  <a:pt x="2575" y="534"/>
                  <a:pt x="2577" y="535"/>
                  <a:pt x="2577" y="531"/>
                </a:cubicBezTo>
                <a:cubicBezTo>
                  <a:pt x="2575" y="531"/>
                  <a:pt x="2574" y="531"/>
                  <a:pt x="2574" y="530"/>
                </a:cubicBezTo>
                <a:cubicBezTo>
                  <a:pt x="2571" y="530"/>
                  <a:pt x="2574" y="535"/>
                  <a:pt x="2573" y="537"/>
                </a:cubicBezTo>
                <a:lnTo>
                  <a:pt x="2577" y="537"/>
                </a:lnTo>
                <a:close/>
                <a:moveTo>
                  <a:pt x="2599" y="517"/>
                </a:moveTo>
                <a:cubicBezTo>
                  <a:pt x="2598" y="522"/>
                  <a:pt x="2593" y="524"/>
                  <a:pt x="2592" y="529"/>
                </a:cubicBezTo>
                <a:cubicBezTo>
                  <a:pt x="2590" y="534"/>
                  <a:pt x="2596" y="530"/>
                  <a:pt x="2594" y="534"/>
                </a:cubicBezTo>
                <a:cubicBezTo>
                  <a:pt x="2597" y="532"/>
                  <a:pt x="2595" y="526"/>
                  <a:pt x="2598" y="525"/>
                </a:cubicBezTo>
                <a:cubicBezTo>
                  <a:pt x="2601" y="525"/>
                  <a:pt x="2604" y="527"/>
                  <a:pt x="2606" y="524"/>
                </a:cubicBezTo>
                <a:cubicBezTo>
                  <a:pt x="2606" y="522"/>
                  <a:pt x="2602" y="524"/>
                  <a:pt x="2602" y="522"/>
                </a:cubicBezTo>
                <a:cubicBezTo>
                  <a:pt x="2603" y="519"/>
                  <a:pt x="2609" y="522"/>
                  <a:pt x="2608" y="526"/>
                </a:cubicBezTo>
                <a:cubicBezTo>
                  <a:pt x="2611" y="524"/>
                  <a:pt x="2617" y="525"/>
                  <a:pt x="2615" y="519"/>
                </a:cubicBezTo>
                <a:cubicBezTo>
                  <a:pt x="2611" y="518"/>
                  <a:pt x="2606" y="518"/>
                  <a:pt x="2599" y="517"/>
                </a:cubicBezTo>
                <a:close/>
                <a:moveTo>
                  <a:pt x="2789" y="524"/>
                </a:moveTo>
                <a:cubicBezTo>
                  <a:pt x="2790" y="519"/>
                  <a:pt x="2785" y="520"/>
                  <a:pt x="2782" y="519"/>
                </a:cubicBezTo>
                <a:cubicBezTo>
                  <a:pt x="2782" y="523"/>
                  <a:pt x="2785" y="525"/>
                  <a:pt x="2789" y="524"/>
                </a:cubicBezTo>
                <a:close/>
                <a:moveTo>
                  <a:pt x="1320" y="580"/>
                </a:moveTo>
                <a:cubicBezTo>
                  <a:pt x="1319" y="577"/>
                  <a:pt x="1316" y="576"/>
                  <a:pt x="1311" y="577"/>
                </a:cubicBezTo>
                <a:cubicBezTo>
                  <a:pt x="1313" y="579"/>
                  <a:pt x="1317" y="584"/>
                  <a:pt x="1320" y="580"/>
                </a:cubicBezTo>
                <a:close/>
                <a:moveTo>
                  <a:pt x="2594" y="520"/>
                </a:moveTo>
                <a:cubicBezTo>
                  <a:pt x="2593" y="518"/>
                  <a:pt x="2592" y="517"/>
                  <a:pt x="2592" y="516"/>
                </a:cubicBezTo>
                <a:cubicBezTo>
                  <a:pt x="2586" y="516"/>
                  <a:pt x="2586" y="516"/>
                  <a:pt x="2586" y="516"/>
                </a:cubicBezTo>
                <a:cubicBezTo>
                  <a:pt x="2587" y="517"/>
                  <a:pt x="2587" y="519"/>
                  <a:pt x="2587" y="521"/>
                </a:cubicBezTo>
                <a:cubicBezTo>
                  <a:pt x="2591" y="522"/>
                  <a:pt x="2591" y="519"/>
                  <a:pt x="2594" y="520"/>
                </a:cubicBezTo>
                <a:close/>
                <a:moveTo>
                  <a:pt x="1507" y="544"/>
                </a:moveTo>
                <a:cubicBezTo>
                  <a:pt x="1510" y="542"/>
                  <a:pt x="1509" y="541"/>
                  <a:pt x="1514" y="542"/>
                </a:cubicBezTo>
                <a:cubicBezTo>
                  <a:pt x="1512" y="535"/>
                  <a:pt x="1509" y="539"/>
                  <a:pt x="1503" y="537"/>
                </a:cubicBezTo>
                <a:cubicBezTo>
                  <a:pt x="1502" y="541"/>
                  <a:pt x="1506" y="540"/>
                  <a:pt x="1507" y="544"/>
                </a:cubicBezTo>
                <a:close/>
                <a:moveTo>
                  <a:pt x="956" y="563"/>
                </a:moveTo>
                <a:cubicBezTo>
                  <a:pt x="953" y="564"/>
                  <a:pt x="950" y="563"/>
                  <a:pt x="945" y="565"/>
                </a:cubicBezTo>
                <a:cubicBezTo>
                  <a:pt x="946" y="569"/>
                  <a:pt x="956" y="567"/>
                  <a:pt x="956" y="563"/>
                </a:cubicBezTo>
                <a:close/>
                <a:moveTo>
                  <a:pt x="2700" y="481"/>
                </a:moveTo>
                <a:cubicBezTo>
                  <a:pt x="2691" y="481"/>
                  <a:pt x="2691" y="481"/>
                  <a:pt x="2691" y="481"/>
                </a:cubicBezTo>
                <a:cubicBezTo>
                  <a:pt x="2692" y="487"/>
                  <a:pt x="2701" y="488"/>
                  <a:pt x="2700" y="481"/>
                </a:cubicBezTo>
                <a:close/>
                <a:moveTo>
                  <a:pt x="2810" y="475"/>
                </a:moveTo>
                <a:cubicBezTo>
                  <a:pt x="2806" y="471"/>
                  <a:pt x="2801" y="473"/>
                  <a:pt x="2798" y="475"/>
                </a:cubicBezTo>
                <a:cubicBezTo>
                  <a:pt x="2800" y="480"/>
                  <a:pt x="2803" y="476"/>
                  <a:pt x="2808" y="478"/>
                </a:cubicBezTo>
                <a:cubicBezTo>
                  <a:pt x="2808" y="476"/>
                  <a:pt x="2809" y="475"/>
                  <a:pt x="2810" y="475"/>
                </a:cubicBezTo>
                <a:close/>
                <a:moveTo>
                  <a:pt x="1061" y="553"/>
                </a:moveTo>
                <a:cubicBezTo>
                  <a:pt x="1068" y="552"/>
                  <a:pt x="1068" y="546"/>
                  <a:pt x="1067" y="540"/>
                </a:cubicBezTo>
                <a:cubicBezTo>
                  <a:pt x="1059" y="539"/>
                  <a:pt x="1058" y="548"/>
                  <a:pt x="1061" y="553"/>
                </a:cubicBezTo>
                <a:close/>
                <a:moveTo>
                  <a:pt x="2666" y="470"/>
                </a:moveTo>
                <a:cubicBezTo>
                  <a:pt x="2665" y="468"/>
                  <a:pt x="2663" y="468"/>
                  <a:pt x="2659" y="468"/>
                </a:cubicBezTo>
                <a:cubicBezTo>
                  <a:pt x="2658" y="472"/>
                  <a:pt x="2659" y="472"/>
                  <a:pt x="2661" y="475"/>
                </a:cubicBezTo>
                <a:cubicBezTo>
                  <a:pt x="2664" y="474"/>
                  <a:pt x="2663" y="471"/>
                  <a:pt x="2666" y="470"/>
                </a:cubicBezTo>
                <a:close/>
                <a:moveTo>
                  <a:pt x="1635" y="508"/>
                </a:moveTo>
                <a:cubicBezTo>
                  <a:pt x="1639" y="515"/>
                  <a:pt x="1631" y="515"/>
                  <a:pt x="1634" y="519"/>
                </a:cubicBezTo>
                <a:cubicBezTo>
                  <a:pt x="1639" y="520"/>
                  <a:pt x="1640" y="508"/>
                  <a:pt x="1635" y="508"/>
                </a:cubicBezTo>
                <a:close/>
                <a:moveTo>
                  <a:pt x="2601" y="476"/>
                </a:moveTo>
                <a:cubicBezTo>
                  <a:pt x="2597" y="473"/>
                  <a:pt x="2600" y="469"/>
                  <a:pt x="2594" y="468"/>
                </a:cubicBezTo>
                <a:cubicBezTo>
                  <a:pt x="2594" y="471"/>
                  <a:pt x="2594" y="475"/>
                  <a:pt x="2596" y="476"/>
                </a:cubicBezTo>
                <a:lnTo>
                  <a:pt x="2601" y="476"/>
                </a:lnTo>
                <a:close/>
                <a:moveTo>
                  <a:pt x="2604" y="468"/>
                </a:moveTo>
                <a:cubicBezTo>
                  <a:pt x="2602" y="468"/>
                  <a:pt x="2602" y="470"/>
                  <a:pt x="2600" y="471"/>
                </a:cubicBezTo>
                <a:cubicBezTo>
                  <a:pt x="2600" y="472"/>
                  <a:pt x="2602" y="472"/>
                  <a:pt x="2604" y="472"/>
                </a:cubicBezTo>
                <a:cubicBezTo>
                  <a:pt x="2604" y="473"/>
                  <a:pt x="2603" y="473"/>
                  <a:pt x="2603" y="473"/>
                </a:cubicBezTo>
                <a:cubicBezTo>
                  <a:pt x="2606" y="478"/>
                  <a:pt x="2606" y="468"/>
                  <a:pt x="2604" y="468"/>
                </a:cubicBezTo>
                <a:close/>
                <a:moveTo>
                  <a:pt x="2690" y="468"/>
                </a:moveTo>
                <a:cubicBezTo>
                  <a:pt x="2688" y="464"/>
                  <a:pt x="2671" y="469"/>
                  <a:pt x="2667" y="469"/>
                </a:cubicBezTo>
                <a:cubicBezTo>
                  <a:pt x="2672" y="471"/>
                  <a:pt x="2685" y="472"/>
                  <a:pt x="2690" y="468"/>
                </a:cubicBezTo>
                <a:close/>
                <a:moveTo>
                  <a:pt x="2560" y="463"/>
                </a:moveTo>
                <a:cubicBezTo>
                  <a:pt x="2557" y="455"/>
                  <a:pt x="2546" y="452"/>
                  <a:pt x="2541" y="457"/>
                </a:cubicBezTo>
                <a:cubicBezTo>
                  <a:pt x="2542" y="460"/>
                  <a:pt x="2544" y="461"/>
                  <a:pt x="2545" y="464"/>
                </a:cubicBezTo>
                <a:cubicBezTo>
                  <a:pt x="2545" y="465"/>
                  <a:pt x="2543" y="466"/>
                  <a:pt x="2543" y="468"/>
                </a:cubicBezTo>
                <a:cubicBezTo>
                  <a:pt x="2537" y="469"/>
                  <a:pt x="2532" y="464"/>
                  <a:pt x="2529" y="467"/>
                </a:cubicBezTo>
                <a:cubicBezTo>
                  <a:pt x="2530" y="478"/>
                  <a:pt x="2537" y="467"/>
                  <a:pt x="2544" y="469"/>
                </a:cubicBezTo>
                <a:cubicBezTo>
                  <a:pt x="2547" y="469"/>
                  <a:pt x="2547" y="472"/>
                  <a:pt x="2547" y="476"/>
                </a:cubicBezTo>
                <a:cubicBezTo>
                  <a:pt x="2554" y="474"/>
                  <a:pt x="2553" y="465"/>
                  <a:pt x="2560" y="463"/>
                </a:cubicBezTo>
                <a:close/>
                <a:moveTo>
                  <a:pt x="2725" y="468"/>
                </a:moveTo>
                <a:cubicBezTo>
                  <a:pt x="2726" y="463"/>
                  <a:pt x="2718" y="467"/>
                  <a:pt x="2720" y="461"/>
                </a:cubicBezTo>
                <a:cubicBezTo>
                  <a:pt x="2712" y="461"/>
                  <a:pt x="2706" y="462"/>
                  <a:pt x="2705" y="467"/>
                </a:cubicBezTo>
                <a:cubicBezTo>
                  <a:pt x="2709" y="470"/>
                  <a:pt x="2719" y="467"/>
                  <a:pt x="2725" y="468"/>
                </a:cubicBezTo>
                <a:close/>
                <a:moveTo>
                  <a:pt x="1468" y="514"/>
                </a:moveTo>
                <a:cubicBezTo>
                  <a:pt x="1464" y="515"/>
                  <a:pt x="1463" y="516"/>
                  <a:pt x="1463" y="520"/>
                </a:cubicBezTo>
                <a:cubicBezTo>
                  <a:pt x="1466" y="519"/>
                  <a:pt x="1466" y="522"/>
                  <a:pt x="1469" y="521"/>
                </a:cubicBezTo>
                <a:cubicBezTo>
                  <a:pt x="1470" y="518"/>
                  <a:pt x="1467" y="518"/>
                  <a:pt x="1468" y="514"/>
                </a:cubicBezTo>
                <a:close/>
                <a:moveTo>
                  <a:pt x="1435" y="514"/>
                </a:moveTo>
                <a:cubicBezTo>
                  <a:pt x="1435" y="511"/>
                  <a:pt x="1442" y="513"/>
                  <a:pt x="1440" y="509"/>
                </a:cubicBezTo>
                <a:cubicBezTo>
                  <a:pt x="1435" y="507"/>
                  <a:pt x="1429" y="510"/>
                  <a:pt x="1421" y="510"/>
                </a:cubicBezTo>
                <a:cubicBezTo>
                  <a:pt x="1423" y="511"/>
                  <a:pt x="1431" y="515"/>
                  <a:pt x="1424" y="516"/>
                </a:cubicBezTo>
                <a:cubicBezTo>
                  <a:pt x="1430" y="518"/>
                  <a:pt x="1439" y="515"/>
                  <a:pt x="1445" y="517"/>
                </a:cubicBezTo>
                <a:cubicBezTo>
                  <a:pt x="1443" y="513"/>
                  <a:pt x="1439" y="513"/>
                  <a:pt x="1435" y="514"/>
                </a:cubicBezTo>
                <a:close/>
                <a:moveTo>
                  <a:pt x="2451" y="464"/>
                </a:moveTo>
                <a:cubicBezTo>
                  <a:pt x="2450" y="461"/>
                  <a:pt x="2447" y="461"/>
                  <a:pt x="2446" y="458"/>
                </a:cubicBezTo>
                <a:cubicBezTo>
                  <a:pt x="2444" y="460"/>
                  <a:pt x="2443" y="463"/>
                  <a:pt x="2443" y="467"/>
                </a:cubicBezTo>
                <a:cubicBezTo>
                  <a:pt x="2445" y="468"/>
                  <a:pt x="2447" y="470"/>
                  <a:pt x="2448" y="472"/>
                </a:cubicBezTo>
                <a:cubicBezTo>
                  <a:pt x="2456" y="470"/>
                  <a:pt x="2440" y="464"/>
                  <a:pt x="2451" y="464"/>
                </a:cubicBezTo>
                <a:close/>
                <a:moveTo>
                  <a:pt x="2485" y="470"/>
                </a:moveTo>
                <a:cubicBezTo>
                  <a:pt x="2484" y="467"/>
                  <a:pt x="2480" y="468"/>
                  <a:pt x="2477" y="468"/>
                </a:cubicBezTo>
                <a:cubicBezTo>
                  <a:pt x="2477" y="471"/>
                  <a:pt x="2481" y="470"/>
                  <a:pt x="2485" y="470"/>
                </a:cubicBezTo>
                <a:close/>
                <a:moveTo>
                  <a:pt x="2523" y="455"/>
                </a:moveTo>
                <a:cubicBezTo>
                  <a:pt x="2519" y="456"/>
                  <a:pt x="2520" y="451"/>
                  <a:pt x="2516" y="454"/>
                </a:cubicBezTo>
                <a:cubicBezTo>
                  <a:pt x="2517" y="459"/>
                  <a:pt x="2520" y="463"/>
                  <a:pt x="2521" y="467"/>
                </a:cubicBezTo>
                <a:cubicBezTo>
                  <a:pt x="2526" y="467"/>
                  <a:pt x="2523" y="459"/>
                  <a:pt x="2523" y="455"/>
                </a:cubicBezTo>
                <a:close/>
                <a:moveTo>
                  <a:pt x="2592" y="457"/>
                </a:moveTo>
                <a:cubicBezTo>
                  <a:pt x="2591" y="458"/>
                  <a:pt x="2589" y="458"/>
                  <a:pt x="2588" y="456"/>
                </a:cubicBezTo>
                <a:cubicBezTo>
                  <a:pt x="2585" y="459"/>
                  <a:pt x="2586" y="464"/>
                  <a:pt x="2591" y="464"/>
                </a:cubicBezTo>
                <a:cubicBezTo>
                  <a:pt x="2590" y="460"/>
                  <a:pt x="2593" y="461"/>
                  <a:pt x="2592" y="457"/>
                </a:cubicBezTo>
                <a:close/>
                <a:moveTo>
                  <a:pt x="2628" y="463"/>
                </a:moveTo>
                <a:cubicBezTo>
                  <a:pt x="2632" y="459"/>
                  <a:pt x="2622" y="458"/>
                  <a:pt x="2619" y="458"/>
                </a:cubicBezTo>
                <a:cubicBezTo>
                  <a:pt x="2619" y="463"/>
                  <a:pt x="2626" y="460"/>
                  <a:pt x="2628" y="463"/>
                </a:cubicBezTo>
                <a:close/>
                <a:moveTo>
                  <a:pt x="2809" y="448"/>
                </a:moveTo>
                <a:cubicBezTo>
                  <a:pt x="2805" y="448"/>
                  <a:pt x="2803" y="448"/>
                  <a:pt x="2803" y="452"/>
                </a:cubicBezTo>
                <a:cubicBezTo>
                  <a:pt x="2805" y="450"/>
                  <a:pt x="2806" y="451"/>
                  <a:pt x="2806" y="453"/>
                </a:cubicBezTo>
                <a:cubicBezTo>
                  <a:pt x="2810" y="454"/>
                  <a:pt x="2808" y="450"/>
                  <a:pt x="2809" y="448"/>
                </a:cubicBezTo>
                <a:close/>
                <a:moveTo>
                  <a:pt x="2370" y="470"/>
                </a:moveTo>
                <a:cubicBezTo>
                  <a:pt x="2369" y="462"/>
                  <a:pt x="2361" y="470"/>
                  <a:pt x="2357" y="466"/>
                </a:cubicBezTo>
                <a:cubicBezTo>
                  <a:pt x="2356" y="468"/>
                  <a:pt x="2356" y="470"/>
                  <a:pt x="2356" y="472"/>
                </a:cubicBezTo>
                <a:cubicBezTo>
                  <a:pt x="2359" y="468"/>
                  <a:pt x="2365" y="469"/>
                  <a:pt x="2370" y="470"/>
                </a:cubicBezTo>
                <a:close/>
                <a:moveTo>
                  <a:pt x="3016" y="438"/>
                </a:moveTo>
                <a:cubicBezTo>
                  <a:pt x="3012" y="436"/>
                  <a:pt x="2999" y="438"/>
                  <a:pt x="2999" y="441"/>
                </a:cubicBezTo>
                <a:cubicBezTo>
                  <a:pt x="3005" y="442"/>
                  <a:pt x="3011" y="441"/>
                  <a:pt x="3016" y="438"/>
                </a:cubicBezTo>
                <a:close/>
                <a:moveTo>
                  <a:pt x="1884" y="479"/>
                </a:moveTo>
                <a:cubicBezTo>
                  <a:pt x="1884" y="475"/>
                  <a:pt x="1880" y="476"/>
                  <a:pt x="1876" y="476"/>
                </a:cubicBezTo>
                <a:cubicBezTo>
                  <a:pt x="1876" y="470"/>
                  <a:pt x="1876" y="470"/>
                  <a:pt x="1876" y="470"/>
                </a:cubicBezTo>
                <a:cubicBezTo>
                  <a:pt x="1876" y="468"/>
                  <a:pt x="1878" y="471"/>
                  <a:pt x="1880" y="470"/>
                </a:cubicBezTo>
                <a:cubicBezTo>
                  <a:pt x="1884" y="468"/>
                  <a:pt x="1874" y="464"/>
                  <a:pt x="1881" y="463"/>
                </a:cubicBezTo>
                <a:cubicBezTo>
                  <a:pt x="1880" y="460"/>
                  <a:pt x="1874" y="461"/>
                  <a:pt x="1871" y="460"/>
                </a:cubicBezTo>
                <a:cubicBezTo>
                  <a:pt x="1871" y="463"/>
                  <a:pt x="1868" y="463"/>
                  <a:pt x="1867" y="465"/>
                </a:cubicBezTo>
                <a:cubicBezTo>
                  <a:pt x="1867" y="469"/>
                  <a:pt x="1870" y="468"/>
                  <a:pt x="1870" y="471"/>
                </a:cubicBezTo>
                <a:cubicBezTo>
                  <a:pt x="1871" y="473"/>
                  <a:pt x="1869" y="474"/>
                  <a:pt x="1869" y="476"/>
                </a:cubicBezTo>
                <a:cubicBezTo>
                  <a:pt x="1864" y="477"/>
                  <a:pt x="1862" y="473"/>
                  <a:pt x="1857" y="474"/>
                </a:cubicBezTo>
                <a:cubicBezTo>
                  <a:pt x="1859" y="479"/>
                  <a:pt x="1863" y="475"/>
                  <a:pt x="1864" y="483"/>
                </a:cubicBezTo>
                <a:cubicBezTo>
                  <a:pt x="1873" y="483"/>
                  <a:pt x="1878" y="484"/>
                  <a:pt x="1884" y="479"/>
                </a:cubicBezTo>
                <a:close/>
                <a:moveTo>
                  <a:pt x="2787" y="443"/>
                </a:moveTo>
                <a:cubicBezTo>
                  <a:pt x="2785" y="441"/>
                  <a:pt x="2782" y="439"/>
                  <a:pt x="2778" y="438"/>
                </a:cubicBezTo>
                <a:cubicBezTo>
                  <a:pt x="2777" y="444"/>
                  <a:pt x="2782" y="444"/>
                  <a:pt x="2787" y="443"/>
                </a:cubicBezTo>
                <a:close/>
                <a:moveTo>
                  <a:pt x="1429" y="500"/>
                </a:moveTo>
                <a:cubicBezTo>
                  <a:pt x="1431" y="502"/>
                  <a:pt x="1435" y="502"/>
                  <a:pt x="1439" y="502"/>
                </a:cubicBezTo>
                <a:cubicBezTo>
                  <a:pt x="1439" y="497"/>
                  <a:pt x="1431" y="497"/>
                  <a:pt x="1429" y="500"/>
                </a:cubicBezTo>
                <a:close/>
                <a:moveTo>
                  <a:pt x="1845" y="483"/>
                </a:moveTo>
                <a:cubicBezTo>
                  <a:pt x="1842" y="481"/>
                  <a:pt x="1839" y="478"/>
                  <a:pt x="1835" y="476"/>
                </a:cubicBezTo>
                <a:cubicBezTo>
                  <a:pt x="1837" y="480"/>
                  <a:pt x="1834" y="480"/>
                  <a:pt x="1834" y="483"/>
                </a:cubicBezTo>
                <a:cubicBezTo>
                  <a:pt x="1838" y="484"/>
                  <a:pt x="1842" y="484"/>
                  <a:pt x="1845" y="483"/>
                </a:cubicBezTo>
                <a:close/>
                <a:moveTo>
                  <a:pt x="1897" y="467"/>
                </a:moveTo>
                <a:cubicBezTo>
                  <a:pt x="1904" y="466"/>
                  <a:pt x="1911" y="465"/>
                  <a:pt x="1916" y="463"/>
                </a:cubicBezTo>
                <a:cubicBezTo>
                  <a:pt x="1910" y="460"/>
                  <a:pt x="1906" y="453"/>
                  <a:pt x="1895" y="455"/>
                </a:cubicBezTo>
                <a:cubicBezTo>
                  <a:pt x="1896" y="459"/>
                  <a:pt x="1890" y="465"/>
                  <a:pt x="1896" y="467"/>
                </a:cubicBezTo>
                <a:cubicBezTo>
                  <a:pt x="1894" y="469"/>
                  <a:pt x="1892" y="472"/>
                  <a:pt x="1891" y="475"/>
                </a:cubicBezTo>
                <a:cubicBezTo>
                  <a:pt x="1894" y="477"/>
                  <a:pt x="1892" y="477"/>
                  <a:pt x="1893" y="482"/>
                </a:cubicBezTo>
                <a:cubicBezTo>
                  <a:pt x="1898" y="479"/>
                  <a:pt x="1894" y="475"/>
                  <a:pt x="1902" y="473"/>
                </a:cubicBezTo>
                <a:cubicBezTo>
                  <a:pt x="1902" y="469"/>
                  <a:pt x="1898" y="470"/>
                  <a:pt x="1897" y="467"/>
                </a:cubicBezTo>
                <a:close/>
                <a:moveTo>
                  <a:pt x="1914" y="477"/>
                </a:moveTo>
                <a:cubicBezTo>
                  <a:pt x="1917" y="475"/>
                  <a:pt x="1920" y="474"/>
                  <a:pt x="1922" y="472"/>
                </a:cubicBezTo>
                <a:cubicBezTo>
                  <a:pt x="1922" y="468"/>
                  <a:pt x="1913" y="470"/>
                  <a:pt x="1911" y="471"/>
                </a:cubicBezTo>
                <a:cubicBezTo>
                  <a:pt x="1912" y="473"/>
                  <a:pt x="1913" y="475"/>
                  <a:pt x="1914" y="477"/>
                </a:cubicBezTo>
                <a:close/>
                <a:moveTo>
                  <a:pt x="1989" y="467"/>
                </a:moveTo>
                <a:cubicBezTo>
                  <a:pt x="1980" y="460"/>
                  <a:pt x="1961" y="451"/>
                  <a:pt x="1948" y="462"/>
                </a:cubicBezTo>
                <a:cubicBezTo>
                  <a:pt x="1948" y="464"/>
                  <a:pt x="1950" y="464"/>
                  <a:pt x="1950" y="467"/>
                </a:cubicBezTo>
                <a:cubicBezTo>
                  <a:pt x="1946" y="468"/>
                  <a:pt x="1943" y="464"/>
                  <a:pt x="1942" y="469"/>
                </a:cubicBezTo>
                <a:cubicBezTo>
                  <a:pt x="1949" y="476"/>
                  <a:pt x="1969" y="464"/>
                  <a:pt x="1979" y="471"/>
                </a:cubicBezTo>
                <a:cubicBezTo>
                  <a:pt x="1982" y="467"/>
                  <a:pt x="1982" y="465"/>
                  <a:pt x="1989" y="467"/>
                </a:cubicBezTo>
                <a:close/>
                <a:moveTo>
                  <a:pt x="1729" y="478"/>
                </a:moveTo>
                <a:cubicBezTo>
                  <a:pt x="1729" y="475"/>
                  <a:pt x="1720" y="475"/>
                  <a:pt x="1719" y="477"/>
                </a:cubicBezTo>
                <a:cubicBezTo>
                  <a:pt x="1718" y="482"/>
                  <a:pt x="1728" y="479"/>
                  <a:pt x="1729" y="478"/>
                </a:cubicBezTo>
                <a:close/>
                <a:moveTo>
                  <a:pt x="2558" y="443"/>
                </a:moveTo>
                <a:cubicBezTo>
                  <a:pt x="2556" y="438"/>
                  <a:pt x="2555" y="439"/>
                  <a:pt x="2556" y="433"/>
                </a:cubicBezTo>
                <a:cubicBezTo>
                  <a:pt x="2553" y="433"/>
                  <a:pt x="2552" y="436"/>
                  <a:pt x="2548" y="435"/>
                </a:cubicBezTo>
                <a:cubicBezTo>
                  <a:pt x="2549" y="437"/>
                  <a:pt x="2552" y="438"/>
                  <a:pt x="2551" y="443"/>
                </a:cubicBezTo>
                <a:lnTo>
                  <a:pt x="2558" y="443"/>
                </a:lnTo>
                <a:close/>
                <a:moveTo>
                  <a:pt x="2004" y="465"/>
                </a:moveTo>
                <a:cubicBezTo>
                  <a:pt x="2003" y="462"/>
                  <a:pt x="2000" y="461"/>
                  <a:pt x="1996" y="461"/>
                </a:cubicBezTo>
                <a:cubicBezTo>
                  <a:pt x="1995" y="462"/>
                  <a:pt x="1994" y="463"/>
                  <a:pt x="1995" y="465"/>
                </a:cubicBezTo>
                <a:cubicBezTo>
                  <a:pt x="1998" y="466"/>
                  <a:pt x="2000" y="466"/>
                  <a:pt x="2004" y="465"/>
                </a:cubicBezTo>
                <a:close/>
                <a:moveTo>
                  <a:pt x="1567" y="476"/>
                </a:moveTo>
                <a:cubicBezTo>
                  <a:pt x="1571" y="480"/>
                  <a:pt x="1577" y="479"/>
                  <a:pt x="1584" y="478"/>
                </a:cubicBezTo>
                <a:cubicBezTo>
                  <a:pt x="1581" y="472"/>
                  <a:pt x="1573" y="475"/>
                  <a:pt x="1567" y="476"/>
                </a:cubicBezTo>
                <a:close/>
                <a:moveTo>
                  <a:pt x="2133" y="449"/>
                </a:moveTo>
                <a:cubicBezTo>
                  <a:pt x="2129" y="447"/>
                  <a:pt x="2124" y="451"/>
                  <a:pt x="2121" y="451"/>
                </a:cubicBezTo>
                <a:cubicBezTo>
                  <a:pt x="2122" y="455"/>
                  <a:pt x="2135" y="455"/>
                  <a:pt x="2133" y="449"/>
                </a:cubicBezTo>
                <a:close/>
                <a:moveTo>
                  <a:pt x="1848" y="453"/>
                </a:moveTo>
                <a:cubicBezTo>
                  <a:pt x="1851" y="454"/>
                  <a:pt x="1855" y="454"/>
                  <a:pt x="1860" y="453"/>
                </a:cubicBezTo>
                <a:cubicBezTo>
                  <a:pt x="1856" y="449"/>
                  <a:pt x="1862" y="444"/>
                  <a:pt x="1860" y="441"/>
                </a:cubicBezTo>
                <a:cubicBezTo>
                  <a:pt x="1853" y="441"/>
                  <a:pt x="1848" y="442"/>
                  <a:pt x="1845" y="445"/>
                </a:cubicBezTo>
                <a:cubicBezTo>
                  <a:pt x="1844" y="449"/>
                  <a:pt x="1849" y="448"/>
                  <a:pt x="1848" y="453"/>
                </a:cubicBezTo>
                <a:close/>
                <a:moveTo>
                  <a:pt x="1835" y="446"/>
                </a:moveTo>
                <a:cubicBezTo>
                  <a:pt x="1831" y="445"/>
                  <a:pt x="1823" y="445"/>
                  <a:pt x="1819" y="447"/>
                </a:cubicBezTo>
                <a:cubicBezTo>
                  <a:pt x="1824" y="448"/>
                  <a:pt x="1834" y="455"/>
                  <a:pt x="1835" y="446"/>
                </a:cubicBezTo>
                <a:close/>
                <a:moveTo>
                  <a:pt x="1868" y="449"/>
                </a:moveTo>
                <a:cubicBezTo>
                  <a:pt x="1871" y="449"/>
                  <a:pt x="1869" y="445"/>
                  <a:pt x="1872" y="445"/>
                </a:cubicBezTo>
                <a:cubicBezTo>
                  <a:pt x="1872" y="442"/>
                  <a:pt x="1868" y="442"/>
                  <a:pt x="1865" y="442"/>
                </a:cubicBezTo>
                <a:cubicBezTo>
                  <a:pt x="1864" y="445"/>
                  <a:pt x="1868" y="448"/>
                  <a:pt x="1868" y="445"/>
                </a:cubicBezTo>
                <a:cubicBezTo>
                  <a:pt x="1870" y="446"/>
                  <a:pt x="1867" y="447"/>
                  <a:pt x="1868" y="449"/>
                </a:cubicBezTo>
                <a:close/>
                <a:moveTo>
                  <a:pt x="1873" y="441"/>
                </a:moveTo>
                <a:cubicBezTo>
                  <a:pt x="1873" y="435"/>
                  <a:pt x="1877" y="435"/>
                  <a:pt x="1877" y="430"/>
                </a:cubicBezTo>
                <a:cubicBezTo>
                  <a:pt x="1875" y="430"/>
                  <a:pt x="1874" y="430"/>
                  <a:pt x="1874" y="428"/>
                </a:cubicBezTo>
                <a:cubicBezTo>
                  <a:pt x="1870" y="428"/>
                  <a:pt x="1875" y="436"/>
                  <a:pt x="1872" y="435"/>
                </a:cubicBezTo>
                <a:cubicBezTo>
                  <a:pt x="1869" y="433"/>
                  <a:pt x="1873" y="431"/>
                  <a:pt x="1869" y="430"/>
                </a:cubicBezTo>
                <a:cubicBezTo>
                  <a:pt x="1867" y="430"/>
                  <a:pt x="1867" y="433"/>
                  <a:pt x="1869" y="433"/>
                </a:cubicBezTo>
                <a:cubicBezTo>
                  <a:pt x="1867" y="434"/>
                  <a:pt x="1865" y="435"/>
                  <a:pt x="1866" y="440"/>
                </a:cubicBezTo>
                <a:cubicBezTo>
                  <a:pt x="1870" y="439"/>
                  <a:pt x="1869" y="442"/>
                  <a:pt x="1873" y="441"/>
                </a:cubicBezTo>
                <a:close/>
                <a:moveTo>
                  <a:pt x="1854" y="436"/>
                </a:moveTo>
                <a:cubicBezTo>
                  <a:pt x="1855" y="439"/>
                  <a:pt x="1861" y="436"/>
                  <a:pt x="1863" y="437"/>
                </a:cubicBezTo>
                <a:cubicBezTo>
                  <a:pt x="1863" y="431"/>
                  <a:pt x="1856" y="433"/>
                  <a:pt x="1854" y="436"/>
                </a:cubicBezTo>
                <a:close/>
                <a:moveTo>
                  <a:pt x="1468" y="453"/>
                </a:moveTo>
                <a:cubicBezTo>
                  <a:pt x="1476" y="453"/>
                  <a:pt x="1476" y="453"/>
                  <a:pt x="1476" y="453"/>
                </a:cubicBezTo>
                <a:cubicBezTo>
                  <a:pt x="1476" y="448"/>
                  <a:pt x="1466" y="447"/>
                  <a:pt x="1468" y="453"/>
                </a:cubicBezTo>
                <a:close/>
                <a:moveTo>
                  <a:pt x="1519" y="446"/>
                </a:moveTo>
                <a:cubicBezTo>
                  <a:pt x="1519" y="451"/>
                  <a:pt x="1524" y="451"/>
                  <a:pt x="1530" y="451"/>
                </a:cubicBezTo>
                <a:cubicBezTo>
                  <a:pt x="1527" y="446"/>
                  <a:pt x="1535" y="444"/>
                  <a:pt x="1539" y="442"/>
                </a:cubicBezTo>
                <a:cubicBezTo>
                  <a:pt x="1540" y="436"/>
                  <a:pt x="1533" y="440"/>
                  <a:pt x="1532" y="437"/>
                </a:cubicBezTo>
                <a:cubicBezTo>
                  <a:pt x="1528" y="440"/>
                  <a:pt x="1527" y="446"/>
                  <a:pt x="1519" y="446"/>
                </a:cubicBezTo>
                <a:close/>
                <a:moveTo>
                  <a:pt x="1722" y="423"/>
                </a:moveTo>
                <a:cubicBezTo>
                  <a:pt x="1718" y="423"/>
                  <a:pt x="1714" y="418"/>
                  <a:pt x="1710" y="422"/>
                </a:cubicBezTo>
                <a:cubicBezTo>
                  <a:pt x="1711" y="427"/>
                  <a:pt x="1720" y="424"/>
                  <a:pt x="1720" y="430"/>
                </a:cubicBezTo>
                <a:cubicBezTo>
                  <a:pt x="1724" y="431"/>
                  <a:pt x="1722" y="426"/>
                  <a:pt x="1722" y="423"/>
                </a:cubicBezTo>
                <a:close/>
                <a:moveTo>
                  <a:pt x="1280" y="439"/>
                </a:moveTo>
                <a:cubicBezTo>
                  <a:pt x="1276" y="436"/>
                  <a:pt x="1272" y="433"/>
                  <a:pt x="1265" y="433"/>
                </a:cubicBezTo>
                <a:cubicBezTo>
                  <a:pt x="1265" y="436"/>
                  <a:pt x="1264" y="439"/>
                  <a:pt x="1261" y="440"/>
                </a:cubicBezTo>
                <a:cubicBezTo>
                  <a:pt x="1268" y="443"/>
                  <a:pt x="1271" y="441"/>
                  <a:pt x="1280" y="439"/>
                </a:cubicBezTo>
                <a:close/>
                <a:moveTo>
                  <a:pt x="1843" y="411"/>
                </a:moveTo>
                <a:cubicBezTo>
                  <a:pt x="1844" y="419"/>
                  <a:pt x="1848" y="414"/>
                  <a:pt x="1854" y="414"/>
                </a:cubicBezTo>
                <a:cubicBezTo>
                  <a:pt x="1852" y="409"/>
                  <a:pt x="1848" y="410"/>
                  <a:pt x="1843" y="411"/>
                </a:cubicBezTo>
                <a:close/>
                <a:moveTo>
                  <a:pt x="225" y="471"/>
                </a:moveTo>
                <a:cubicBezTo>
                  <a:pt x="218" y="471"/>
                  <a:pt x="212" y="471"/>
                  <a:pt x="209" y="474"/>
                </a:cubicBezTo>
                <a:cubicBezTo>
                  <a:pt x="211" y="484"/>
                  <a:pt x="220" y="486"/>
                  <a:pt x="230" y="487"/>
                </a:cubicBezTo>
                <a:cubicBezTo>
                  <a:pt x="231" y="484"/>
                  <a:pt x="225" y="477"/>
                  <a:pt x="225" y="471"/>
                </a:cubicBezTo>
                <a:close/>
                <a:moveTo>
                  <a:pt x="1533" y="426"/>
                </a:moveTo>
                <a:cubicBezTo>
                  <a:pt x="1545" y="426"/>
                  <a:pt x="1545" y="426"/>
                  <a:pt x="1545" y="426"/>
                </a:cubicBezTo>
                <a:cubicBezTo>
                  <a:pt x="1543" y="423"/>
                  <a:pt x="1533" y="418"/>
                  <a:pt x="1533" y="426"/>
                </a:cubicBezTo>
                <a:close/>
                <a:moveTo>
                  <a:pt x="1616" y="417"/>
                </a:moveTo>
                <a:cubicBezTo>
                  <a:pt x="1617" y="421"/>
                  <a:pt x="1622" y="419"/>
                  <a:pt x="1626" y="419"/>
                </a:cubicBezTo>
                <a:cubicBezTo>
                  <a:pt x="1625" y="416"/>
                  <a:pt x="1619" y="414"/>
                  <a:pt x="1616" y="417"/>
                </a:cubicBezTo>
                <a:close/>
                <a:moveTo>
                  <a:pt x="1509" y="418"/>
                </a:moveTo>
                <a:cubicBezTo>
                  <a:pt x="1516" y="419"/>
                  <a:pt x="1507" y="413"/>
                  <a:pt x="1512" y="412"/>
                </a:cubicBezTo>
                <a:cubicBezTo>
                  <a:pt x="1517" y="412"/>
                  <a:pt x="1515" y="420"/>
                  <a:pt x="1519" y="421"/>
                </a:cubicBezTo>
                <a:cubicBezTo>
                  <a:pt x="1526" y="420"/>
                  <a:pt x="1521" y="409"/>
                  <a:pt x="1525" y="405"/>
                </a:cubicBezTo>
                <a:cubicBezTo>
                  <a:pt x="1519" y="397"/>
                  <a:pt x="1510" y="401"/>
                  <a:pt x="1500" y="398"/>
                </a:cubicBezTo>
                <a:cubicBezTo>
                  <a:pt x="1499" y="400"/>
                  <a:pt x="1497" y="402"/>
                  <a:pt x="1498" y="407"/>
                </a:cubicBezTo>
                <a:cubicBezTo>
                  <a:pt x="1502" y="411"/>
                  <a:pt x="1510" y="409"/>
                  <a:pt x="1509" y="418"/>
                </a:cubicBezTo>
                <a:close/>
                <a:moveTo>
                  <a:pt x="287" y="468"/>
                </a:moveTo>
                <a:cubicBezTo>
                  <a:pt x="284" y="470"/>
                  <a:pt x="288" y="474"/>
                  <a:pt x="291" y="473"/>
                </a:cubicBezTo>
                <a:cubicBezTo>
                  <a:pt x="291" y="468"/>
                  <a:pt x="288" y="469"/>
                  <a:pt x="287" y="468"/>
                </a:cubicBezTo>
                <a:close/>
                <a:moveTo>
                  <a:pt x="187" y="469"/>
                </a:moveTo>
                <a:cubicBezTo>
                  <a:pt x="184" y="466"/>
                  <a:pt x="179" y="470"/>
                  <a:pt x="178" y="473"/>
                </a:cubicBezTo>
                <a:cubicBezTo>
                  <a:pt x="178" y="476"/>
                  <a:pt x="181" y="476"/>
                  <a:pt x="183" y="474"/>
                </a:cubicBezTo>
                <a:cubicBezTo>
                  <a:pt x="184" y="474"/>
                  <a:pt x="184" y="476"/>
                  <a:pt x="184" y="477"/>
                </a:cubicBezTo>
                <a:cubicBezTo>
                  <a:pt x="190" y="476"/>
                  <a:pt x="184" y="472"/>
                  <a:pt x="187" y="469"/>
                </a:cubicBezTo>
                <a:close/>
                <a:moveTo>
                  <a:pt x="1267" y="424"/>
                </a:moveTo>
                <a:cubicBezTo>
                  <a:pt x="1271" y="429"/>
                  <a:pt x="1278" y="427"/>
                  <a:pt x="1282" y="426"/>
                </a:cubicBezTo>
                <a:cubicBezTo>
                  <a:pt x="1278" y="424"/>
                  <a:pt x="1272" y="422"/>
                  <a:pt x="1267" y="424"/>
                </a:cubicBezTo>
                <a:close/>
                <a:moveTo>
                  <a:pt x="1631" y="404"/>
                </a:moveTo>
                <a:cubicBezTo>
                  <a:pt x="1631" y="401"/>
                  <a:pt x="1629" y="400"/>
                  <a:pt x="1625" y="400"/>
                </a:cubicBezTo>
                <a:cubicBezTo>
                  <a:pt x="1625" y="396"/>
                  <a:pt x="1630" y="396"/>
                  <a:pt x="1629" y="391"/>
                </a:cubicBezTo>
                <a:cubicBezTo>
                  <a:pt x="1624" y="388"/>
                  <a:pt x="1621" y="394"/>
                  <a:pt x="1621" y="399"/>
                </a:cubicBezTo>
                <a:cubicBezTo>
                  <a:pt x="1625" y="400"/>
                  <a:pt x="1625" y="405"/>
                  <a:pt x="1631" y="404"/>
                </a:cubicBezTo>
                <a:close/>
                <a:moveTo>
                  <a:pt x="1558" y="406"/>
                </a:moveTo>
                <a:cubicBezTo>
                  <a:pt x="1563" y="407"/>
                  <a:pt x="1560" y="400"/>
                  <a:pt x="1559" y="399"/>
                </a:cubicBezTo>
                <a:cubicBezTo>
                  <a:pt x="1554" y="401"/>
                  <a:pt x="1558" y="402"/>
                  <a:pt x="1558" y="406"/>
                </a:cubicBezTo>
                <a:close/>
                <a:moveTo>
                  <a:pt x="352" y="446"/>
                </a:moveTo>
                <a:cubicBezTo>
                  <a:pt x="345" y="445"/>
                  <a:pt x="348" y="455"/>
                  <a:pt x="340" y="451"/>
                </a:cubicBezTo>
                <a:cubicBezTo>
                  <a:pt x="342" y="462"/>
                  <a:pt x="353" y="452"/>
                  <a:pt x="358" y="453"/>
                </a:cubicBezTo>
                <a:cubicBezTo>
                  <a:pt x="358" y="448"/>
                  <a:pt x="350" y="453"/>
                  <a:pt x="352" y="446"/>
                </a:cubicBezTo>
                <a:close/>
                <a:moveTo>
                  <a:pt x="281" y="445"/>
                </a:moveTo>
                <a:cubicBezTo>
                  <a:pt x="277" y="444"/>
                  <a:pt x="277" y="447"/>
                  <a:pt x="274" y="447"/>
                </a:cubicBezTo>
                <a:cubicBezTo>
                  <a:pt x="277" y="456"/>
                  <a:pt x="282" y="454"/>
                  <a:pt x="293" y="454"/>
                </a:cubicBezTo>
                <a:cubicBezTo>
                  <a:pt x="289" y="445"/>
                  <a:pt x="283" y="454"/>
                  <a:pt x="281" y="445"/>
                </a:cubicBezTo>
                <a:close/>
                <a:moveTo>
                  <a:pt x="1295" y="407"/>
                </a:moveTo>
                <a:cubicBezTo>
                  <a:pt x="1295" y="403"/>
                  <a:pt x="1283" y="403"/>
                  <a:pt x="1284" y="409"/>
                </a:cubicBezTo>
                <a:cubicBezTo>
                  <a:pt x="1288" y="412"/>
                  <a:pt x="1291" y="407"/>
                  <a:pt x="1295" y="407"/>
                </a:cubicBezTo>
                <a:close/>
                <a:moveTo>
                  <a:pt x="1553" y="393"/>
                </a:moveTo>
                <a:cubicBezTo>
                  <a:pt x="1551" y="389"/>
                  <a:pt x="1548" y="388"/>
                  <a:pt x="1547" y="384"/>
                </a:cubicBezTo>
                <a:cubicBezTo>
                  <a:pt x="1543" y="387"/>
                  <a:pt x="1546" y="390"/>
                  <a:pt x="1546" y="396"/>
                </a:cubicBezTo>
                <a:cubicBezTo>
                  <a:pt x="1551" y="397"/>
                  <a:pt x="1550" y="393"/>
                  <a:pt x="1553" y="393"/>
                </a:cubicBezTo>
                <a:close/>
                <a:moveTo>
                  <a:pt x="223" y="451"/>
                </a:moveTo>
                <a:cubicBezTo>
                  <a:pt x="220" y="445"/>
                  <a:pt x="221" y="446"/>
                  <a:pt x="222" y="440"/>
                </a:cubicBezTo>
                <a:cubicBezTo>
                  <a:pt x="218" y="441"/>
                  <a:pt x="215" y="437"/>
                  <a:pt x="213" y="440"/>
                </a:cubicBezTo>
                <a:cubicBezTo>
                  <a:pt x="215" y="444"/>
                  <a:pt x="216" y="451"/>
                  <a:pt x="223" y="451"/>
                </a:cubicBezTo>
                <a:close/>
                <a:moveTo>
                  <a:pt x="1497" y="390"/>
                </a:moveTo>
                <a:cubicBezTo>
                  <a:pt x="1493" y="388"/>
                  <a:pt x="1484" y="386"/>
                  <a:pt x="1483" y="392"/>
                </a:cubicBezTo>
                <a:cubicBezTo>
                  <a:pt x="1486" y="393"/>
                  <a:pt x="1495" y="390"/>
                  <a:pt x="1497" y="390"/>
                </a:cubicBezTo>
                <a:close/>
                <a:moveTo>
                  <a:pt x="1542" y="388"/>
                </a:moveTo>
                <a:cubicBezTo>
                  <a:pt x="1538" y="386"/>
                  <a:pt x="1533" y="389"/>
                  <a:pt x="1531" y="383"/>
                </a:cubicBezTo>
                <a:cubicBezTo>
                  <a:pt x="1527" y="387"/>
                  <a:pt x="1538" y="395"/>
                  <a:pt x="1542" y="388"/>
                </a:cubicBezTo>
                <a:close/>
                <a:moveTo>
                  <a:pt x="280" y="439"/>
                </a:moveTo>
                <a:cubicBezTo>
                  <a:pt x="279" y="436"/>
                  <a:pt x="277" y="434"/>
                  <a:pt x="272" y="435"/>
                </a:cubicBezTo>
                <a:cubicBezTo>
                  <a:pt x="272" y="437"/>
                  <a:pt x="270" y="438"/>
                  <a:pt x="271" y="440"/>
                </a:cubicBezTo>
                <a:cubicBezTo>
                  <a:pt x="275" y="441"/>
                  <a:pt x="277" y="439"/>
                  <a:pt x="280" y="439"/>
                </a:cubicBezTo>
                <a:close/>
                <a:moveTo>
                  <a:pt x="1479" y="373"/>
                </a:moveTo>
                <a:cubicBezTo>
                  <a:pt x="1478" y="376"/>
                  <a:pt x="1478" y="379"/>
                  <a:pt x="1477" y="383"/>
                </a:cubicBezTo>
                <a:cubicBezTo>
                  <a:pt x="1479" y="382"/>
                  <a:pt x="1479" y="379"/>
                  <a:pt x="1483" y="380"/>
                </a:cubicBezTo>
                <a:cubicBezTo>
                  <a:pt x="1483" y="373"/>
                  <a:pt x="1479" y="374"/>
                  <a:pt x="1481" y="367"/>
                </a:cubicBezTo>
                <a:cubicBezTo>
                  <a:pt x="1487" y="368"/>
                  <a:pt x="1489" y="373"/>
                  <a:pt x="1491" y="377"/>
                </a:cubicBezTo>
                <a:cubicBezTo>
                  <a:pt x="1494" y="376"/>
                  <a:pt x="1493" y="373"/>
                  <a:pt x="1497" y="374"/>
                </a:cubicBezTo>
                <a:cubicBezTo>
                  <a:pt x="1494" y="370"/>
                  <a:pt x="1492" y="368"/>
                  <a:pt x="1491" y="363"/>
                </a:cubicBezTo>
                <a:cubicBezTo>
                  <a:pt x="1479" y="362"/>
                  <a:pt x="1470" y="364"/>
                  <a:pt x="1460" y="367"/>
                </a:cubicBezTo>
                <a:cubicBezTo>
                  <a:pt x="1463" y="376"/>
                  <a:pt x="1470" y="371"/>
                  <a:pt x="1479" y="373"/>
                </a:cubicBezTo>
                <a:close/>
                <a:moveTo>
                  <a:pt x="1550" y="364"/>
                </a:moveTo>
                <a:cubicBezTo>
                  <a:pt x="1550" y="370"/>
                  <a:pt x="1555" y="370"/>
                  <a:pt x="1554" y="376"/>
                </a:cubicBezTo>
                <a:cubicBezTo>
                  <a:pt x="1557" y="377"/>
                  <a:pt x="1556" y="374"/>
                  <a:pt x="1559" y="374"/>
                </a:cubicBezTo>
                <a:cubicBezTo>
                  <a:pt x="1558" y="372"/>
                  <a:pt x="1556" y="373"/>
                  <a:pt x="1556" y="371"/>
                </a:cubicBezTo>
                <a:cubicBezTo>
                  <a:pt x="1556" y="370"/>
                  <a:pt x="1557" y="370"/>
                  <a:pt x="1557" y="368"/>
                </a:cubicBezTo>
                <a:cubicBezTo>
                  <a:pt x="1564" y="370"/>
                  <a:pt x="1576" y="369"/>
                  <a:pt x="1581" y="363"/>
                </a:cubicBezTo>
                <a:cubicBezTo>
                  <a:pt x="1586" y="365"/>
                  <a:pt x="1592" y="364"/>
                  <a:pt x="1598" y="364"/>
                </a:cubicBezTo>
                <a:cubicBezTo>
                  <a:pt x="1586" y="355"/>
                  <a:pt x="1572" y="365"/>
                  <a:pt x="1559" y="356"/>
                </a:cubicBezTo>
                <a:cubicBezTo>
                  <a:pt x="1555" y="357"/>
                  <a:pt x="1556" y="364"/>
                  <a:pt x="1550" y="364"/>
                </a:cubicBezTo>
                <a:close/>
                <a:moveTo>
                  <a:pt x="1606" y="367"/>
                </a:moveTo>
                <a:cubicBezTo>
                  <a:pt x="1603" y="368"/>
                  <a:pt x="1603" y="365"/>
                  <a:pt x="1599" y="366"/>
                </a:cubicBezTo>
                <a:cubicBezTo>
                  <a:pt x="1599" y="368"/>
                  <a:pt x="1599" y="369"/>
                  <a:pt x="1598" y="369"/>
                </a:cubicBezTo>
                <a:cubicBezTo>
                  <a:pt x="1598" y="372"/>
                  <a:pt x="1602" y="370"/>
                  <a:pt x="1602" y="373"/>
                </a:cubicBezTo>
                <a:cubicBezTo>
                  <a:pt x="1604" y="372"/>
                  <a:pt x="1606" y="371"/>
                  <a:pt x="1606" y="367"/>
                </a:cubicBezTo>
                <a:close/>
                <a:moveTo>
                  <a:pt x="347" y="413"/>
                </a:moveTo>
                <a:cubicBezTo>
                  <a:pt x="347" y="411"/>
                  <a:pt x="348" y="413"/>
                  <a:pt x="351" y="412"/>
                </a:cubicBezTo>
                <a:cubicBezTo>
                  <a:pt x="348" y="406"/>
                  <a:pt x="346" y="414"/>
                  <a:pt x="340" y="413"/>
                </a:cubicBezTo>
                <a:cubicBezTo>
                  <a:pt x="344" y="416"/>
                  <a:pt x="346" y="421"/>
                  <a:pt x="353" y="422"/>
                </a:cubicBezTo>
                <a:cubicBezTo>
                  <a:pt x="353" y="416"/>
                  <a:pt x="348" y="417"/>
                  <a:pt x="347" y="413"/>
                </a:cubicBezTo>
                <a:close/>
                <a:moveTo>
                  <a:pt x="1608" y="363"/>
                </a:moveTo>
                <a:cubicBezTo>
                  <a:pt x="1609" y="357"/>
                  <a:pt x="1602" y="360"/>
                  <a:pt x="1600" y="362"/>
                </a:cubicBezTo>
                <a:cubicBezTo>
                  <a:pt x="1601" y="365"/>
                  <a:pt x="1606" y="363"/>
                  <a:pt x="1608" y="363"/>
                </a:cubicBezTo>
                <a:close/>
                <a:moveTo>
                  <a:pt x="434" y="405"/>
                </a:moveTo>
                <a:cubicBezTo>
                  <a:pt x="434" y="403"/>
                  <a:pt x="431" y="404"/>
                  <a:pt x="429" y="404"/>
                </a:cubicBezTo>
                <a:cubicBezTo>
                  <a:pt x="429" y="405"/>
                  <a:pt x="431" y="405"/>
                  <a:pt x="432" y="405"/>
                </a:cubicBezTo>
                <a:cubicBezTo>
                  <a:pt x="431" y="407"/>
                  <a:pt x="428" y="406"/>
                  <a:pt x="426" y="406"/>
                </a:cubicBezTo>
                <a:cubicBezTo>
                  <a:pt x="426" y="409"/>
                  <a:pt x="429" y="410"/>
                  <a:pt x="426" y="410"/>
                </a:cubicBezTo>
                <a:cubicBezTo>
                  <a:pt x="429" y="413"/>
                  <a:pt x="435" y="413"/>
                  <a:pt x="437" y="410"/>
                </a:cubicBezTo>
                <a:cubicBezTo>
                  <a:pt x="438" y="408"/>
                  <a:pt x="431" y="406"/>
                  <a:pt x="434" y="405"/>
                </a:cubicBezTo>
                <a:close/>
                <a:moveTo>
                  <a:pt x="379" y="404"/>
                </a:moveTo>
                <a:cubicBezTo>
                  <a:pt x="371" y="405"/>
                  <a:pt x="371" y="405"/>
                  <a:pt x="371" y="405"/>
                </a:cubicBezTo>
                <a:cubicBezTo>
                  <a:pt x="370" y="410"/>
                  <a:pt x="373" y="411"/>
                  <a:pt x="375" y="413"/>
                </a:cubicBezTo>
                <a:cubicBezTo>
                  <a:pt x="378" y="411"/>
                  <a:pt x="380" y="409"/>
                  <a:pt x="379" y="404"/>
                </a:cubicBezTo>
                <a:close/>
                <a:moveTo>
                  <a:pt x="274" y="413"/>
                </a:moveTo>
                <a:cubicBezTo>
                  <a:pt x="276" y="413"/>
                  <a:pt x="277" y="411"/>
                  <a:pt x="276" y="408"/>
                </a:cubicBezTo>
                <a:cubicBezTo>
                  <a:pt x="272" y="408"/>
                  <a:pt x="272" y="408"/>
                  <a:pt x="272" y="408"/>
                </a:cubicBezTo>
                <a:cubicBezTo>
                  <a:pt x="272" y="411"/>
                  <a:pt x="273" y="411"/>
                  <a:pt x="274" y="413"/>
                </a:cubicBezTo>
                <a:close/>
                <a:moveTo>
                  <a:pt x="1588" y="349"/>
                </a:moveTo>
                <a:cubicBezTo>
                  <a:pt x="1587" y="350"/>
                  <a:pt x="1586" y="352"/>
                  <a:pt x="1586" y="355"/>
                </a:cubicBezTo>
                <a:cubicBezTo>
                  <a:pt x="1591" y="355"/>
                  <a:pt x="1590" y="352"/>
                  <a:pt x="1594" y="353"/>
                </a:cubicBezTo>
                <a:cubicBezTo>
                  <a:pt x="1595" y="349"/>
                  <a:pt x="1590" y="350"/>
                  <a:pt x="1588" y="349"/>
                </a:cubicBezTo>
                <a:close/>
                <a:moveTo>
                  <a:pt x="1434" y="356"/>
                </a:moveTo>
                <a:cubicBezTo>
                  <a:pt x="1434" y="353"/>
                  <a:pt x="1439" y="351"/>
                  <a:pt x="1436" y="348"/>
                </a:cubicBezTo>
                <a:cubicBezTo>
                  <a:pt x="1435" y="351"/>
                  <a:pt x="1429" y="354"/>
                  <a:pt x="1434" y="356"/>
                </a:cubicBezTo>
                <a:close/>
                <a:moveTo>
                  <a:pt x="1440" y="349"/>
                </a:moveTo>
                <a:cubicBezTo>
                  <a:pt x="1439" y="355"/>
                  <a:pt x="1444" y="353"/>
                  <a:pt x="1446" y="356"/>
                </a:cubicBezTo>
                <a:cubicBezTo>
                  <a:pt x="1448" y="354"/>
                  <a:pt x="1444" y="348"/>
                  <a:pt x="1440" y="349"/>
                </a:cubicBezTo>
                <a:close/>
                <a:moveTo>
                  <a:pt x="372" y="397"/>
                </a:moveTo>
                <a:cubicBezTo>
                  <a:pt x="375" y="397"/>
                  <a:pt x="378" y="398"/>
                  <a:pt x="379" y="400"/>
                </a:cubicBezTo>
                <a:cubicBezTo>
                  <a:pt x="385" y="398"/>
                  <a:pt x="380" y="391"/>
                  <a:pt x="377" y="388"/>
                </a:cubicBezTo>
                <a:cubicBezTo>
                  <a:pt x="373" y="389"/>
                  <a:pt x="372" y="392"/>
                  <a:pt x="372" y="397"/>
                </a:cubicBezTo>
                <a:close/>
                <a:moveTo>
                  <a:pt x="443" y="381"/>
                </a:moveTo>
                <a:cubicBezTo>
                  <a:pt x="437" y="382"/>
                  <a:pt x="436" y="376"/>
                  <a:pt x="429" y="378"/>
                </a:cubicBezTo>
                <a:cubicBezTo>
                  <a:pt x="429" y="385"/>
                  <a:pt x="429" y="385"/>
                  <a:pt x="429" y="385"/>
                </a:cubicBezTo>
                <a:cubicBezTo>
                  <a:pt x="435" y="384"/>
                  <a:pt x="436" y="388"/>
                  <a:pt x="439" y="390"/>
                </a:cubicBezTo>
                <a:cubicBezTo>
                  <a:pt x="443" y="387"/>
                  <a:pt x="440" y="385"/>
                  <a:pt x="443" y="381"/>
                </a:cubicBezTo>
                <a:close/>
                <a:moveTo>
                  <a:pt x="972" y="360"/>
                </a:moveTo>
                <a:cubicBezTo>
                  <a:pt x="971" y="362"/>
                  <a:pt x="967" y="361"/>
                  <a:pt x="968" y="365"/>
                </a:cubicBezTo>
                <a:cubicBezTo>
                  <a:pt x="971" y="364"/>
                  <a:pt x="971" y="366"/>
                  <a:pt x="974" y="366"/>
                </a:cubicBezTo>
                <a:cubicBezTo>
                  <a:pt x="974" y="363"/>
                  <a:pt x="973" y="362"/>
                  <a:pt x="972" y="360"/>
                </a:cubicBezTo>
                <a:close/>
                <a:moveTo>
                  <a:pt x="659" y="374"/>
                </a:moveTo>
                <a:cubicBezTo>
                  <a:pt x="664" y="373"/>
                  <a:pt x="666" y="369"/>
                  <a:pt x="666" y="378"/>
                </a:cubicBezTo>
                <a:cubicBezTo>
                  <a:pt x="673" y="378"/>
                  <a:pt x="673" y="378"/>
                  <a:pt x="673" y="378"/>
                </a:cubicBezTo>
                <a:cubicBezTo>
                  <a:pt x="674" y="374"/>
                  <a:pt x="670" y="376"/>
                  <a:pt x="667" y="375"/>
                </a:cubicBezTo>
                <a:cubicBezTo>
                  <a:pt x="665" y="369"/>
                  <a:pt x="672" y="370"/>
                  <a:pt x="672" y="366"/>
                </a:cubicBezTo>
                <a:cubicBezTo>
                  <a:pt x="670" y="365"/>
                  <a:pt x="660" y="366"/>
                  <a:pt x="657" y="366"/>
                </a:cubicBezTo>
                <a:cubicBezTo>
                  <a:pt x="656" y="371"/>
                  <a:pt x="660" y="370"/>
                  <a:pt x="659" y="374"/>
                </a:cubicBezTo>
                <a:close/>
                <a:moveTo>
                  <a:pt x="1438" y="338"/>
                </a:moveTo>
                <a:cubicBezTo>
                  <a:pt x="1440" y="341"/>
                  <a:pt x="1444" y="341"/>
                  <a:pt x="1449" y="341"/>
                </a:cubicBezTo>
                <a:cubicBezTo>
                  <a:pt x="1446" y="338"/>
                  <a:pt x="1442" y="336"/>
                  <a:pt x="1438" y="338"/>
                </a:cubicBezTo>
                <a:close/>
                <a:moveTo>
                  <a:pt x="834" y="361"/>
                </a:moveTo>
                <a:cubicBezTo>
                  <a:pt x="835" y="372"/>
                  <a:pt x="844" y="361"/>
                  <a:pt x="847" y="363"/>
                </a:cubicBezTo>
                <a:cubicBezTo>
                  <a:pt x="851" y="358"/>
                  <a:pt x="836" y="356"/>
                  <a:pt x="834" y="361"/>
                </a:cubicBezTo>
                <a:close/>
                <a:moveTo>
                  <a:pt x="918" y="355"/>
                </a:moveTo>
                <a:cubicBezTo>
                  <a:pt x="921" y="350"/>
                  <a:pt x="927" y="360"/>
                  <a:pt x="927" y="352"/>
                </a:cubicBezTo>
                <a:cubicBezTo>
                  <a:pt x="915" y="352"/>
                  <a:pt x="915" y="352"/>
                  <a:pt x="915" y="352"/>
                </a:cubicBezTo>
                <a:cubicBezTo>
                  <a:pt x="916" y="356"/>
                  <a:pt x="913" y="356"/>
                  <a:pt x="914" y="359"/>
                </a:cubicBezTo>
                <a:cubicBezTo>
                  <a:pt x="919" y="360"/>
                  <a:pt x="921" y="364"/>
                  <a:pt x="928" y="362"/>
                </a:cubicBezTo>
                <a:cubicBezTo>
                  <a:pt x="926" y="358"/>
                  <a:pt x="922" y="357"/>
                  <a:pt x="918" y="355"/>
                </a:cubicBezTo>
                <a:close/>
                <a:moveTo>
                  <a:pt x="1074" y="355"/>
                </a:moveTo>
                <a:cubicBezTo>
                  <a:pt x="1079" y="353"/>
                  <a:pt x="1082" y="357"/>
                  <a:pt x="1084" y="354"/>
                </a:cubicBezTo>
                <a:cubicBezTo>
                  <a:pt x="1082" y="352"/>
                  <a:pt x="1073" y="348"/>
                  <a:pt x="1074" y="355"/>
                </a:cubicBezTo>
                <a:close/>
                <a:moveTo>
                  <a:pt x="555" y="375"/>
                </a:moveTo>
                <a:cubicBezTo>
                  <a:pt x="553" y="370"/>
                  <a:pt x="543" y="374"/>
                  <a:pt x="540" y="372"/>
                </a:cubicBezTo>
                <a:cubicBezTo>
                  <a:pt x="540" y="378"/>
                  <a:pt x="549" y="375"/>
                  <a:pt x="552" y="378"/>
                </a:cubicBezTo>
                <a:cubicBezTo>
                  <a:pt x="554" y="377"/>
                  <a:pt x="553" y="375"/>
                  <a:pt x="555" y="375"/>
                </a:cubicBezTo>
                <a:close/>
                <a:moveTo>
                  <a:pt x="614" y="368"/>
                </a:moveTo>
                <a:cubicBezTo>
                  <a:pt x="619" y="371"/>
                  <a:pt x="618" y="367"/>
                  <a:pt x="622" y="365"/>
                </a:cubicBezTo>
                <a:cubicBezTo>
                  <a:pt x="621" y="362"/>
                  <a:pt x="612" y="364"/>
                  <a:pt x="614" y="368"/>
                </a:cubicBezTo>
                <a:close/>
                <a:moveTo>
                  <a:pt x="730" y="359"/>
                </a:moveTo>
                <a:cubicBezTo>
                  <a:pt x="730" y="363"/>
                  <a:pt x="731" y="365"/>
                  <a:pt x="734" y="364"/>
                </a:cubicBezTo>
                <a:cubicBezTo>
                  <a:pt x="735" y="361"/>
                  <a:pt x="734" y="358"/>
                  <a:pt x="730" y="359"/>
                </a:cubicBezTo>
                <a:close/>
                <a:moveTo>
                  <a:pt x="777" y="357"/>
                </a:moveTo>
                <a:cubicBezTo>
                  <a:pt x="777" y="359"/>
                  <a:pt x="779" y="360"/>
                  <a:pt x="779" y="362"/>
                </a:cubicBezTo>
                <a:cubicBezTo>
                  <a:pt x="784" y="362"/>
                  <a:pt x="787" y="361"/>
                  <a:pt x="791" y="359"/>
                </a:cubicBezTo>
                <a:cubicBezTo>
                  <a:pt x="787" y="354"/>
                  <a:pt x="784" y="356"/>
                  <a:pt x="777" y="357"/>
                </a:cubicBezTo>
                <a:close/>
                <a:moveTo>
                  <a:pt x="898" y="353"/>
                </a:moveTo>
                <a:cubicBezTo>
                  <a:pt x="893" y="353"/>
                  <a:pt x="885" y="349"/>
                  <a:pt x="886" y="356"/>
                </a:cubicBezTo>
                <a:cubicBezTo>
                  <a:pt x="892" y="354"/>
                  <a:pt x="897" y="360"/>
                  <a:pt x="898" y="353"/>
                </a:cubicBezTo>
                <a:close/>
                <a:moveTo>
                  <a:pt x="1073" y="344"/>
                </a:moveTo>
                <a:cubicBezTo>
                  <a:pt x="1080" y="342"/>
                  <a:pt x="1088" y="350"/>
                  <a:pt x="1095" y="344"/>
                </a:cubicBezTo>
                <a:cubicBezTo>
                  <a:pt x="1095" y="338"/>
                  <a:pt x="1082" y="348"/>
                  <a:pt x="1082" y="339"/>
                </a:cubicBezTo>
                <a:cubicBezTo>
                  <a:pt x="1081" y="343"/>
                  <a:pt x="1072" y="338"/>
                  <a:pt x="1073" y="344"/>
                </a:cubicBezTo>
                <a:close/>
                <a:moveTo>
                  <a:pt x="1563" y="315"/>
                </a:moveTo>
                <a:cubicBezTo>
                  <a:pt x="1562" y="311"/>
                  <a:pt x="1555" y="312"/>
                  <a:pt x="1555" y="315"/>
                </a:cubicBezTo>
                <a:cubicBezTo>
                  <a:pt x="1554" y="321"/>
                  <a:pt x="1558" y="321"/>
                  <a:pt x="1558" y="325"/>
                </a:cubicBezTo>
                <a:cubicBezTo>
                  <a:pt x="1562" y="321"/>
                  <a:pt x="1559" y="317"/>
                  <a:pt x="1563" y="315"/>
                </a:cubicBezTo>
                <a:close/>
                <a:moveTo>
                  <a:pt x="1077" y="335"/>
                </a:moveTo>
                <a:cubicBezTo>
                  <a:pt x="1073" y="337"/>
                  <a:pt x="1070" y="338"/>
                  <a:pt x="1071" y="332"/>
                </a:cubicBezTo>
                <a:cubicBezTo>
                  <a:pt x="1068" y="335"/>
                  <a:pt x="1067" y="340"/>
                  <a:pt x="1066" y="345"/>
                </a:cubicBezTo>
                <a:cubicBezTo>
                  <a:pt x="1072" y="345"/>
                  <a:pt x="1072" y="345"/>
                  <a:pt x="1072" y="345"/>
                </a:cubicBezTo>
                <a:cubicBezTo>
                  <a:pt x="1067" y="342"/>
                  <a:pt x="1072" y="341"/>
                  <a:pt x="1070" y="340"/>
                </a:cubicBezTo>
                <a:cubicBezTo>
                  <a:pt x="1070" y="337"/>
                  <a:pt x="1074" y="341"/>
                  <a:pt x="1077" y="340"/>
                </a:cubicBezTo>
                <a:lnTo>
                  <a:pt x="1077" y="335"/>
                </a:lnTo>
                <a:close/>
                <a:moveTo>
                  <a:pt x="507" y="360"/>
                </a:moveTo>
                <a:cubicBezTo>
                  <a:pt x="507" y="363"/>
                  <a:pt x="511" y="362"/>
                  <a:pt x="512" y="365"/>
                </a:cubicBezTo>
                <a:cubicBezTo>
                  <a:pt x="513" y="360"/>
                  <a:pt x="510" y="358"/>
                  <a:pt x="515" y="352"/>
                </a:cubicBezTo>
                <a:cubicBezTo>
                  <a:pt x="510" y="354"/>
                  <a:pt x="512" y="349"/>
                  <a:pt x="508" y="350"/>
                </a:cubicBezTo>
                <a:cubicBezTo>
                  <a:pt x="507" y="353"/>
                  <a:pt x="510" y="359"/>
                  <a:pt x="507" y="360"/>
                </a:cubicBezTo>
                <a:close/>
                <a:moveTo>
                  <a:pt x="1456" y="319"/>
                </a:moveTo>
                <a:cubicBezTo>
                  <a:pt x="1452" y="316"/>
                  <a:pt x="1451" y="310"/>
                  <a:pt x="1442" y="311"/>
                </a:cubicBezTo>
                <a:cubicBezTo>
                  <a:pt x="1443" y="314"/>
                  <a:pt x="1450" y="312"/>
                  <a:pt x="1448" y="318"/>
                </a:cubicBezTo>
                <a:cubicBezTo>
                  <a:pt x="1452" y="316"/>
                  <a:pt x="1452" y="320"/>
                  <a:pt x="1456" y="319"/>
                </a:cubicBezTo>
                <a:close/>
                <a:moveTo>
                  <a:pt x="1122" y="316"/>
                </a:moveTo>
                <a:cubicBezTo>
                  <a:pt x="1117" y="316"/>
                  <a:pt x="1114" y="317"/>
                  <a:pt x="1114" y="322"/>
                </a:cubicBezTo>
                <a:cubicBezTo>
                  <a:pt x="1119" y="323"/>
                  <a:pt x="1119" y="321"/>
                  <a:pt x="1124" y="323"/>
                </a:cubicBezTo>
                <a:cubicBezTo>
                  <a:pt x="1124" y="319"/>
                  <a:pt x="1121" y="320"/>
                  <a:pt x="1122" y="316"/>
                </a:cubicBezTo>
                <a:close/>
                <a:moveTo>
                  <a:pt x="1073" y="318"/>
                </a:moveTo>
                <a:cubicBezTo>
                  <a:pt x="1071" y="315"/>
                  <a:pt x="1066" y="315"/>
                  <a:pt x="1061" y="316"/>
                </a:cubicBezTo>
                <a:cubicBezTo>
                  <a:pt x="1061" y="318"/>
                  <a:pt x="1061" y="320"/>
                  <a:pt x="1060" y="320"/>
                </a:cubicBezTo>
                <a:cubicBezTo>
                  <a:pt x="1064" y="323"/>
                  <a:pt x="1066" y="318"/>
                  <a:pt x="1073" y="318"/>
                </a:cubicBezTo>
                <a:close/>
                <a:moveTo>
                  <a:pt x="1442" y="298"/>
                </a:moveTo>
                <a:cubicBezTo>
                  <a:pt x="1440" y="303"/>
                  <a:pt x="1450" y="305"/>
                  <a:pt x="1449" y="299"/>
                </a:cubicBezTo>
                <a:cubicBezTo>
                  <a:pt x="1445" y="299"/>
                  <a:pt x="1446" y="296"/>
                  <a:pt x="1442" y="298"/>
                </a:cubicBezTo>
                <a:close/>
                <a:moveTo>
                  <a:pt x="1515" y="298"/>
                </a:moveTo>
                <a:cubicBezTo>
                  <a:pt x="1513" y="295"/>
                  <a:pt x="1506" y="297"/>
                  <a:pt x="1505" y="292"/>
                </a:cubicBezTo>
                <a:cubicBezTo>
                  <a:pt x="1501" y="296"/>
                  <a:pt x="1511" y="303"/>
                  <a:pt x="1515" y="298"/>
                </a:cubicBezTo>
                <a:close/>
                <a:moveTo>
                  <a:pt x="940" y="313"/>
                </a:moveTo>
                <a:cubicBezTo>
                  <a:pt x="941" y="312"/>
                  <a:pt x="942" y="309"/>
                  <a:pt x="941" y="306"/>
                </a:cubicBezTo>
                <a:cubicBezTo>
                  <a:pt x="940" y="308"/>
                  <a:pt x="939" y="308"/>
                  <a:pt x="939" y="305"/>
                </a:cubicBezTo>
                <a:cubicBezTo>
                  <a:pt x="935" y="303"/>
                  <a:pt x="932" y="309"/>
                  <a:pt x="931" y="305"/>
                </a:cubicBezTo>
                <a:cubicBezTo>
                  <a:pt x="928" y="315"/>
                  <a:pt x="938" y="322"/>
                  <a:pt x="947" y="316"/>
                </a:cubicBezTo>
                <a:cubicBezTo>
                  <a:pt x="946" y="314"/>
                  <a:pt x="944" y="313"/>
                  <a:pt x="940" y="313"/>
                </a:cubicBezTo>
                <a:close/>
                <a:moveTo>
                  <a:pt x="1012" y="315"/>
                </a:moveTo>
                <a:cubicBezTo>
                  <a:pt x="1016" y="313"/>
                  <a:pt x="1016" y="312"/>
                  <a:pt x="1015" y="308"/>
                </a:cubicBezTo>
                <a:cubicBezTo>
                  <a:pt x="1014" y="309"/>
                  <a:pt x="1013" y="310"/>
                  <a:pt x="1011" y="310"/>
                </a:cubicBezTo>
                <a:cubicBezTo>
                  <a:pt x="1012" y="311"/>
                  <a:pt x="1012" y="313"/>
                  <a:pt x="1012" y="315"/>
                </a:cubicBezTo>
                <a:close/>
                <a:moveTo>
                  <a:pt x="987" y="287"/>
                </a:moveTo>
                <a:cubicBezTo>
                  <a:pt x="988" y="287"/>
                  <a:pt x="988" y="288"/>
                  <a:pt x="989" y="289"/>
                </a:cubicBezTo>
                <a:cubicBezTo>
                  <a:pt x="989" y="288"/>
                  <a:pt x="988" y="287"/>
                  <a:pt x="987" y="287"/>
                </a:cubicBezTo>
                <a:close/>
                <a:moveTo>
                  <a:pt x="989" y="289"/>
                </a:moveTo>
                <a:cubicBezTo>
                  <a:pt x="991" y="293"/>
                  <a:pt x="985" y="299"/>
                  <a:pt x="982" y="295"/>
                </a:cubicBezTo>
                <a:cubicBezTo>
                  <a:pt x="981" y="299"/>
                  <a:pt x="983" y="302"/>
                  <a:pt x="981" y="306"/>
                </a:cubicBezTo>
                <a:cubicBezTo>
                  <a:pt x="989" y="308"/>
                  <a:pt x="994" y="314"/>
                  <a:pt x="1004" y="314"/>
                </a:cubicBezTo>
                <a:cubicBezTo>
                  <a:pt x="1004" y="312"/>
                  <a:pt x="1006" y="311"/>
                  <a:pt x="1005" y="309"/>
                </a:cubicBezTo>
                <a:cubicBezTo>
                  <a:pt x="996" y="306"/>
                  <a:pt x="996" y="296"/>
                  <a:pt x="989" y="289"/>
                </a:cubicBezTo>
                <a:close/>
                <a:moveTo>
                  <a:pt x="1066" y="312"/>
                </a:moveTo>
                <a:cubicBezTo>
                  <a:pt x="1066" y="303"/>
                  <a:pt x="1066" y="303"/>
                  <a:pt x="1066" y="303"/>
                </a:cubicBezTo>
                <a:cubicBezTo>
                  <a:pt x="1061" y="299"/>
                  <a:pt x="1059" y="304"/>
                  <a:pt x="1052" y="304"/>
                </a:cubicBezTo>
                <a:cubicBezTo>
                  <a:pt x="1056" y="307"/>
                  <a:pt x="1059" y="312"/>
                  <a:pt x="1066" y="312"/>
                </a:cubicBezTo>
                <a:close/>
                <a:moveTo>
                  <a:pt x="1493" y="284"/>
                </a:moveTo>
                <a:cubicBezTo>
                  <a:pt x="1494" y="287"/>
                  <a:pt x="1496" y="289"/>
                  <a:pt x="1497" y="291"/>
                </a:cubicBezTo>
                <a:cubicBezTo>
                  <a:pt x="1500" y="289"/>
                  <a:pt x="1497" y="282"/>
                  <a:pt x="1493" y="284"/>
                </a:cubicBezTo>
                <a:close/>
                <a:moveTo>
                  <a:pt x="1178" y="300"/>
                </a:moveTo>
                <a:cubicBezTo>
                  <a:pt x="1178" y="304"/>
                  <a:pt x="1184" y="301"/>
                  <a:pt x="1185" y="304"/>
                </a:cubicBezTo>
                <a:cubicBezTo>
                  <a:pt x="1188" y="299"/>
                  <a:pt x="1183" y="300"/>
                  <a:pt x="1178" y="300"/>
                </a:cubicBezTo>
                <a:close/>
                <a:moveTo>
                  <a:pt x="1609" y="285"/>
                </a:moveTo>
                <a:cubicBezTo>
                  <a:pt x="1608" y="281"/>
                  <a:pt x="1604" y="277"/>
                  <a:pt x="1601" y="281"/>
                </a:cubicBezTo>
                <a:cubicBezTo>
                  <a:pt x="1602" y="284"/>
                  <a:pt x="1604" y="286"/>
                  <a:pt x="1609" y="285"/>
                </a:cubicBezTo>
                <a:close/>
                <a:moveTo>
                  <a:pt x="1526" y="278"/>
                </a:moveTo>
                <a:cubicBezTo>
                  <a:pt x="1522" y="278"/>
                  <a:pt x="1520" y="281"/>
                  <a:pt x="1520" y="285"/>
                </a:cubicBezTo>
                <a:cubicBezTo>
                  <a:pt x="1522" y="284"/>
                  <a:pt x="1522" y="286"/>
                  <a:pt x="1523" y="287"/>
                </a:cubicBezTo>
                <a:cubicBezTo>
                  <a:pt x="1528" y="288"/>
                  <a:pt x="1526" y="282"/>
                  <a:pt x="1526" y="278"/>
                </a:cubicBezTo>
                <a:close/>
                <a:moveTo>
                  <a:pt x="1101" y="301"/>
                </a:moveTo>
                <a:cubicBezTo>
                  <a:pt x="1100" y="306"/>
                  <a:pt x="1106" y="304"/>
                  <a:pt x="1111" y="304"/>
                </a:cubicBezTo>
                <a:cubicBezTo>
                  <a:pt x="1110" y="297"/>
                  <a:pt x="1105" y="304"/>
                  <a:pt x="1101" y="301"/>
                </a:cubicBezTo>
                <a:close/>
                <a:moveTo>
                  <a:pt x="1439" y="290"/>
                </a:moveTo>
                <a:cubicBezTo>
                  <a:pt x="1446" y="289"/>
                  <a:pt x="1450" y="289"/>
                  <a:pt x="1454" y="288"/>
                </a:cubicBezTo>
                <a:cubicBezTo>
                  <a:pt x="1451" y="282"/>
                  <a:pt x="1447" y="279"/>
                  <a:pt x="1440" y="279"/>
                </a:cubicBezTo>
                <a:cubicBezTo>
                  <a:pt x="1437" y="283"/>
                  <a:pt x="1440" y="284"/>
                  <a:pt x="1439" y="290"/>
                </a:cubicBezTo>
                <a:close/>
                <a:moveTo>
                  <a:pt x="1486" y="283"/>
                </a:moveTo>
                <a:cubicBezTo>
                  <a:pt x="1485" y="282"/>
                  <a:pt x="1482" y="282"/>
                  <a:pt x="1482" y="284"/>
                </a:cubicBezTo>
                <a:cubicBezTo>
                  <a:pt x="1480" y="284"/>
                  <a:pt x="1481" y="282"/>
                  <a:pt x="1480" y="281"/>
                </a:cubicBezTo>
                <a:cubicBezTo>
                  <a:pt x="1479" y="281"/>
                  <a:pt x="1478" y="283"/>
                  <a:pt x="1476" y="284"/>
                </a:cubicBezTo>
                <a:cubicBezTo>
                  <a:pt x="1477" y="289"/>
                  <a:pt x="1484" y="286"/>
                  <a:pt x="1486" y="283"/>
                </a:cubicBezTo>
                <a:close/>
                <a:moveTo>
                  <a:pt x="1209" y="294"/>
                </a:moveTo>
                <a:cubicBezTo>
                  <a:pt x="1210" y="299"/>
                  <a:pt x="1214" y="296"/>
                  <a:pt x="1217" y="295"/>
                </a:cubicBezTo>
                <a:cubicBezTo>
                  <a:pt x="1214" y="293"/>
                  <a:pt x="1212" y="293"/>
                  <a:pt x="1209" y="294"/>
                </a:cubicBezTo>
                <a:close/>
                <a:moveTo>
                  <a:pt x="636" y="310"/>
                </a:moveTo>
                <a:cubicBezTo>
                  <a:pt x="636" y="317"/>
                  <a:pt x="642" y="317"/>
                  <a:pt x="644" y="321"/>
                </a:cubicBezTo>
                <a:cubicBezTo>
                  <a:pt x="650" y="316"/>
                  <a:pt x="644" y="305"/>
                  <a:pt x="636" y="310"/>
                </a:cubicBezTo>
                <a:close/>
                <a:moveTo>
                  <a:pt x="1306" y="281"/>
                </a:moveTo>
                <a:cubicBezTo>
                  <a:pt x="1304" y="276"/>
                  <a:pt x="1301" y="275"/>
                  <a:pt x="1307" y="272"/>
                </a:cubicBezTo>
                <a:cubicBezTo>
                  <a:pt x="1311" y="273"/>
                  <a:pt x="1304" y="275"/>
                  <a:pt x="1306" y="278"/>
                </a:cubicBezTo>
                <a:cubicBezTo>
                  <a:pt x="1310" y="279"/>
                  <a:pt x="1311" y="283"/>
                  <a:pt x="1318" y="281"/>
                </a:cubicBezTo>
                <a:cubicBezTo>
                  <a:pt x="1317" y="276"/>
                  <a:pt x="1312" y="276"/>
                  <a:pt x="1311" y="271"/>
                </a:cubicBezTo>
                <a:cubicBezTo>
                  <a:pt x="1318" y="266"/>
                  <a:pt x="1320" y="273"/>
                  <a:pt x="1322" y="279"/>
                </a:cubicBezTo>
                <a:cubicBezTo>
                  <a:pt x="1328" y="278"/>
                  <a:pt x="1326" y="274"/>
                  <a:pt x="1327" y="272"/>
                </a:cubicBezTo>
                <a:cubicBezTo>
                  <a:pt x="1330" y="271"/>
                  <a:pt x="1330" y="273"/>
                  <a:pt x="1330" y="275"/>
                </a:cubicBezTo>
                <a:cubicBezTo>
                  <a:pt x="1333" y="273"/>
                  <a:pt x="1333" y="267"/>
                  <a:pt x="1340" y="268"/>
                </a:cubicBezTo>
                <a:cubicBezTo>
                  <a:pt x="1336" y="260"/>
                  <a:pt x="1316" y="267"/>
                  <a:pt x="1313" y="255"/>
                </a:cubicBezTo>
                <a:cubicBezTo>
                  <a:pt x="1310" y="257"/>
                  <a:pt x="1310" y="254"/>
                  <a:pt x="1306" y="255"/>
                </a:cubicBezTo>
                <a:cubicBezTo>
                  <a:pt x="1307" y="256"/>
                  <a:pt x="1307" y="259"/>
                  <a:pt x="1309" y="259"/>
                </a:cubicBezTo>
                <a:cubicBezTo>
                  <a:pt x="1308" y="260"/>
                  <a:pt x="1306" y="260"/>
                  <a:pt x="1306" y="263"/>
                </a:cubicBezTo>
                <a:cubicBezTo>
                  <a:pt x="1301" y="265"/>
                  <a:pt x="1302" y="260"/>
                  <a:pt x="1298" y="261"/>
                </a:cubicBezTo>
                <a:cubicBezTo>
                  <a:pt x="1299" y="266"/>
                  <a:pt x="1295" y="261"/>
                  <a:pt x="1293" y="262"/>
                </a:cubicBezTo>
                <a:cubicBezTo>
                  <a:pt x="1291" y="268"/>
                  <a:pt x="1288" y="272"/>
                  <a:pt x="1288" y="279"/>
                </a:cubicBezTo>
                <a:cubicBezTo>
                  <a:pt x="1293" y="280"/>
                  <a:pt x="1301" y="283"/>
                  <a:pt x="1306" y="281"/>
                </a:cubicBezTo>
                <a:close/>
                <a:moveTo>
                  <a:pt x="983" y="265"/>
                </a:moveTo>
                <a:cubicBezTo>
                  <a:pt x="978" y="266"/>
                  <a:pt x="979" y="269"/>
                  <a:pt x="982" y="272"/>
                </a:cubicBezTo>
                <a:cubicBezTo>
                  <a:pt x="978" y="273"/>
                  <a:pt x="978" y="270"/>
                  <a:pt x="975" y="271"/>
                </a:cubicBezTo>
                <a:cubicBezTo>
                  <a:pt x="976" y="274"/>
                  <a:pt x="977" y="276"/>
                  <a:pt x="978" y="279"/>
                </a:cubicBezTo>
                <a:cubicBezTo>
                  <a:pt x="976" y="283"/>
                  <a:pt x="969" y="282"/>
                  <a:pt x="970" y="289"/>
                </a:cubicBezTo>
                <a:cubicBezTo>
                  <a:pt x="976" y="288"/>
                  <a:pt x="978" y="294"/>
                  <a:pt x="983" y="290"/>
                </a:cubicBezTo>
                <a:cubicBezTo>
                  <a:pt x="982" y="279"/>
                  <a:pt x="982" y="279"/>
                  <a:pt x="982" y="279"/>
                </a:cubicBezTo>
                <a:cubicBezTo>
                  <a:pt x="985" y="278"/>
                  <a:pt x="985" y="281"/>
                  <a:pt x="989" y="280"/>
                </a:cubicBezTo>
                <a:cubicBezTo>
                  <a:pt x="989" y="272"/>
                  <a:pt x="989" y="272"/>
                  <a:pt x="989" y="272"/>
                </a:cubicBezTo>
                <a:cubicBezTo>
                  <a:pt x="983" y="273"/>
                  <a:pt x="984" y="268"/>
                  <a:pt x="983" y="265"/>
                </a:cubicBezTo>
                <a:close/>
                <a:moveTo>
                  <a:pt x="990" y="280"/>
                </a:moveTo>
                <a:cubicBezTo>
                  <a:pt x="992" y="287"/>
                  <a:pt x="1000" y="288"/>
                  <a:pt x="1007" y="290"/>
                </a:cubicBezTo>
                <a:cubicBezTo>
                  <a:pt x="1009" y="288"/>
                  <a:pt x="1008" y="283"/>
                  <a:pt x="1008" y="279"/>
                </a:cubicBezTo>
                <a:cubicBezTo>
                  <a:pt x="1004" y="278"/>
                  <a:pt x="1002" y="276"/>
                  <a:pt x="1001" y="273"/>
                </a:cubicBezTo>
                <a:cubicBezTo>
                  <a:pt x="998" y="278"/>
                  <a:pt x="994" y="275"/>
                  <a:pt x="990" y="280"/>
                </a:cubicBezTo>
                <a:close/>
                <a:moveTo>
                  <a:pt x="770" y="292"/>
                </a:moveTo>
                <a:cubicBezTo>
                  <a:pt x="772" y="298"/>
                  <a:pt x="781" y="299"/>
                  <a:pt x="780" y="289"/>
                </a:cubicBezTo>
                <a:cubicBezTo>
                  <a:pt x="774" y="288"/>
                  <a:pt x="775" y="292"/>
                  <a:pt x="770" y="292"/>
                </a:cubicBezTo>
                <a:close/>
                <a:moveTo>
                  <a:pt x="808" y="296"/>
                </a:moveTo>
                <a:cubicBezTo>
                  <a:pt x="804" y="292"/>
                  <a:pt x="811" y="292"/>
                  <a:pt x="811" y="288"/>
                </a:cubicBezTo>
                <a:cubicBezTo>
                  <a:pt x="805" y="286"/>
                  <a:pt x="803" y="288"/>
                  <a:pt x="797" y="288"/>
                </a:cubicBezTo>
                <a:cubicBezTo>
                  <a:pt x="799" y="293"/>
                  <a:pt x="801" y="298"/>
                  <a:pt x="808" y="296"/>
                </a:cubicBezTo>
                <a:close/>
                <a:moveTo>
                  <a:pt x="1758" y="250"/>
                </a:moveTo>
                <a:cubicBezTo>
                  <a:pt x="1756" y="248"/>
                  <a:pt x="1753" y="247"/>
                  <a:pt x="1749" y="247"/>
                </a:cubicBezTo>
                <a:cubicBezTo>
                  <a:pt x="1749" y="251"/>
                  <a:pt x="1757" y="251"/>
                  <a:pt x="1758" y="250"/>
                </a:cubicBezTo>
                <a:close/>
                <a:moveTo>
                  <a:pt x="694" y="274"/>
                </a:moveTo>
                <a:cubicBezTo>
                  <a:pt x="689" y="274"/>
                  <a:pt x="688" y="270"/>
                  <a:pt x="683" y="270"/>
                </a:cubicBezTo>
                <a:cubicBezTo>
                  <a:pt x="677" y="275"/>
                  <a:pt x="673" y="283"/>
                  <a:pt x="680" y="290"/>
                </a:cubicBezTo>
                <a:cubicBezTo>
                  <a:pt x="682" y="289"/>
                  <a:pt x="689" y="291"/>
                  <a:pt x="689" y="288"/>
                </a:cubicBezTo>
                <a:cubicBezTo>
                  <a:pt x="692" y="294"/>
                  <a:pt x="700" y="295"/>
                  <a:pt x="707" y="296"/>
                </a:cubicBezTo>
                <a:cubicBezTo>
                  <a:pt x="708" y="288"/>
                  <a:pt x="710" y="288"/>
                  <a:pt x="709" y="277"/>
                </a:cubicBezTo>
                <a:cubicBezTo>
                  <a:pt x="701" y="276"/>
                  <a:pt x="698" y="280"/>
                  <a:pt x="694" y="284"/>
                </a:cubicBezTo>
                <a:cubicBezTo>
                  <a:pt x="688" y="282"/>
                  <a:pt x="695" y="279"/>
                  <a:pt x="694" y="274"/>
                </a:cubicBezTo>
                <a:close/>
                <a:moveTo>
                  <a:pt x="1133" y="269"/>
                </a:moveTo>
                <a:cubicBezTo>
                  <a:pt x="1131" y="269"/>
                  <a:pt x="1131" y="271"/>
                  <a:pt x="1129" y="271"/>
                </a:cubicBezTo>
                <a:cubicBezTo>
                  <a:pt x="1129" y="274"/>
                  <a:pt x="1129" y="274"/>
                  <a:pt x="1129" y="274"/>
                </a:cubicBezTo>
                <a:cubicBezTo>
                  <a:pt x="1133" y="274"/>
                  <a:pt x="1135" y="276"/>
                  <a:pt x="1138" y="273"/>
                </a:cubicBezTo>
                <a:cubicBezTo>
                  <a:pt x="1138" y="270"/>
                  <a:pt x="1131" y="274"/>
                  <a:pt x="1133" y="269"/>
                </a:cubicBezTo>
                <a:close/>
                <a:moveTo>
                  <a:pt x="1042" y="276"/>
                </a:moveTo>
                <a:cubicBezTo>
                  <a:pt x="1041" y="274"/>
                  <a:pt x="1043" y="273"/>
                  <a:pt x="1043" y="271"/>
                </a:cubicBezTo>
                <a:cubicBezTo>
                  <a:pt x="1033" y="275"/>
                  <a:pt x="1030" y="265"/>
                  <a:pt x="1023" y="258"/>
                </a:cubicBezTo>
                <a:cubicBezTo>
                  <a:pt x="1023" y="263"/>
                  <a:pt x="1021" y="266"/>
                  <a:pt x="1022" y="272"/>
                </a:cubicBezTo>
                <a:cubicBezTo>
                  <a:pt x="1028" y="274"/>
                  <a:pt x="1034" y="276"/>
                  <a:pt x="1042" y="276"/>
                </a:cubicBezTo>
                <a:close/>
                <a:moveTo>
                  <a:pt x="902" y="273"/>
                </a:moveTo>
                <a:cubicBezTo>
                  <a:pt x="901" y="278"/>
                  <a:pt x="905" y="277"/>
                  <a:pt x="906" y="279"/>
                </a:cubicBezTo>
                <a:cubicBezTo>
                  <a:pt x="909" y="278"/>
                  <a:pt x="909" y="275"/>
                  <a:pt x="909" y="271"/>
                </a:cubicBezTo>
                <a:cubicBezTo>
                  <a:pt x="906" y="271"/>
                  <a:pt x="906" y="274"/>
                  <a:pt x="902" y="273"/>
                </a:cubicBezTo>
                <a:close/>
                <a:moveTo>
                  <a:pt x="1787" y="233"/>
                </a:moveTo>
                <a:cubicBezTo>
                  <a:pt x="1785" y="235"/>
                  <a:pt x="1785" y="238"/>
                  <a:pt x="1784" y="240"/>
                </a:cubicBezTo>
                <a:cubicBezTo>
                  <a:pt x="1787" y="240"/>
                  <a:pt x="1787" y="236"/>
                  <a:pt x="1791" y="237"/>
                </a:cubicBezTo>
                <a:cubicBezTo>
                  <a:pt x="1791" y="234"/>
                  <a:pt x="1787" y="236"/>
                  <a:pt x="1787" y="233"/>
                </a:cubicBezTo>
                <a:close/>
                <a:moveTo>
                  <a:pt x="1296" y="253"/>
                </a:moveTo>
                <a:cubicBezTo>
                  <a:pt x="1298" y="247"/>
                  <a:pt x="1292" y="246"/>
                  <a:pt x="1289" y="249"/>
                </a:cubicBezTo>
                <a:cubicBezTo>
                  <a:pt x="1291" y="251"/>
                  <a:pt x="1292" y="253"/>
                  <a:pt x="1296" y="253"/>
                </a:cubicBezTo>
                <a:close/>
                <a:moveTo>
                  <a:pt x="770" y="265"/>
                </a:moveTo>
                <a:cubicBezTo>
                  <a:pt x="769" y="266"/>
                  <a:pt x="766" y="267"/>
                  <a:pt x="767" y="271"/>
                </a:cubicBezTo>
                <a:cubicBezTo>
                  <a:pt x="772" y="271"/>
                  <a:pt x="772" y="271"/>
                  <a:pt x="772" y="271"/>
                </a:cubicBezTo>
                <a:cubicBezTo>
                  <a:pt x="771" y="269"/>
                  <a:pt x="770" y="268"/>
                  <a:pt x="770" y="265"/>
                </a:cubicBezTo>
                <a:close/>
                <a:moveTo>
                  <a:pt x="678" y="257"/>
                </a:moveTo>
                <a:cubicBezTo>
                  <a:pt x="671" y="256"/>
                  <a:pt x="666" y="258"/>
                  <a:pt x="660" y="254"/>
                </a:cubicBezTo>
                <a:cubicBezTo>
                  <a:pt x="646" y="265"/>
                  <a:pt x="667" y="280"/>
                  <a:pt x="677" y="272"/>
                </a:cubicBezTo>
                <a:cubicBezTo>
                  <a:pt x="677" y="272"/>
                  <a:pt x="676" y="265"/>
                  <a:pt x="683" y="269"/>
                </a:cubicBezTo>
                <a:cubicBezTo>
                  <a:pt x="681" y="265"/>
                  <a:pt x="677" y="264"/>
                  <a:pt x="678" y="257"/>
                </a:cubicBezTo>
                <a:close/>
                <a:moveTo>
                  <a:pt x="705" y="264"/>
                </a:moveTo>
                <a:cubicBezTo>
                  <a:pt x="706" y="266"/>
                  <a:pt x="705" y="266"/>
                  <a:pt x="704" y="267"/>
                </a:cubicBezTo>
                <a:cubicBezTo>
                  <a:pt x="705" y="270"/>
                  <a:pt x="714" y="272"/>
                  <a:pt x="717" y="269"/>
                </a:cubicBezTo>
                <a:cubicBezTo>
                  <a:pt x="715" y="266"/>
                  <a:pt x="711" y="265"/>
                  <a:pt x="705" y="264"/>
                </a:cubicBezTo>
                <a:close/>
                <a:moveTo>
                  <a:pt x="1432" y="238"/>
                </a:moveTo>
                <a:cubicBezTo>
                  <a:pt x="1432" y="235"/>
                  <a:pt x="1435" y="235"/>
                  <a:pt x="1433" y="232"/>
                </a:cubicBezTo>
                <a:cubicBezTo>
                  <a:pt x="1427" y="231"/>
                  <a:pt x="1427" y="231"/>
                  <a:pt x="1421" y="231"/>
                </a:cubicBezTo>
                <a:cubicBezTo>
                  <a:pt x="1424" y="234"/>
                  <a:pt x="1425" y="240"/>
                  <a:pt x="1432" y="238"/>
                </a:cubicBezTo>
                <a:close/>
                <a:moveTo>
                  <a:pt x="1424" y="221"/>
                </a:moveTo>
                <a:cubicBezTo>
                  <a:pt x="1421" y="213"/>
                  <a:pt x="1415" y="221"/>
                  <a:pt x="1410" y="222"/>
                </a:cubicBezTo>
                <a:cubicBezTo>
                  <a:pt x="1412" y="232"/>
                  <a:pt x="1406" y="227"/>
                  <a:pt x="1404" y="233"/>
                </a:cubicBezTo>
                <a:cubicBezTo>
                  <a:pt x="1403" y="237"/>
                  <a:pt x="1409" y="234"/>
                  <a:pt x="1409" y="237"/>
                </a:cubicBezTo>
                <a:cubicBezTo>
                  <a:pt x="1420" y="235"/>
                  <a:pt x="1413" y="217"/>
                  <a:pt x="1424" y="221"/>
                </a:cubicBezTo>
                <a:close/>
                <a:moveTo>
                  <a:pt x="1458" y="228"/>
                </a:moveTo>
                <a:cubicBezTo>
                  <a:pt x="1454" y="228"/>
                  <a:pt x="1454" y="230"/>
                  <a:pt x="1451" y="231"/>
                </a:cubicBezTo>
                <a:cubicBezTo>
                  <a:pt x="1454" y="234"/>
                  <a:pt x="1457" y="235"/>
                  <a:pt x="1463" y="234"/>
                </a:cubicBezTo>
                <a:cubicBezTo>
                  <a:pt x="1462" y="229"/>
                  <a:pt x="1458" y="231"/>
                  <a:pt x="1458" y="228"/>
                </a:cubicBezTo>
                <a:close/>
                <a:moveTo>
                  <a:pt x="1347" y="235"/>
                </a:moveTo>
                <a:cubicBezTo>
                  <a:pt x="1347" y="230"/>
                  <a:pt x="1340" y="232"/>
                  <a:pt x="1335" y="232"/>
                </a:cubicBezTo>
                <a:cubicBezTo>
                  <a:pt x="1339" y="236"/>
                  <a:pt x="1340" y="234"/>
                  <a:pt x="1347" y="235"/>
                </a:cubicBezTo>
                <a:close/>
                <a:moveTo>
                  <a:pt x="1447" y="226"/>
                </a:moveTo>
                <a:cubicBezTo>
                  <a:pt x="1440" y="220"/>
                  <a:pt x="1443" y="237"/>
                  <a:pt x="1448" y="230"/>
                </a:cubicBezTo>
                <a:cubicBezTo>
                  <a:pt x="1449" y="228"/>
                  <a:pt x="1443" y="227"/>
                  <a:pt x="1447" y="226"/>
                </a:cubicBezTo>
                <a:close/>
                <a:moveTo>
                  <a:pt x="1834" y="211"/>
                </a:moveTo>
                <a:cubicBezTo>
                  <a:pt x="1837" y="214"/>
                  <a:pt x="1842" y="214"/>
                  <a:pt x="1847" y="213"/>
                </a:cubicBezTo>
                <a:cubicBezTo>
                  <a:pt x="1843" y="209"/>
                  <a:pt x="1841" y="212"/>
                  <a:pt x="1834" y="211"/>
                </a:cubicBezTo>
                <a:close/>
                <a:moveTo>
                  <a:pt x="1860" y="203"/>
                </a:moveTo>
                <a:cubicBezTo>
                  <a:pt x="1857" y="197"/>
                  <a:pt x="1843" y="201"/>
                  <a:pt x="1845" y="194"/>
                </a:cubicBezTo>
                <a:cubicBezTo>
                  <a:pt x="1840" y="196"/>
                  <a:pt x="1839" y="193"/>
                  <a:pt x="1835" y="193"/>
                </a:cubicBezTo>
                <a:cubicBezTo>
                  <a:pt x="1840" y="200"/>
                  <a:pt x="1848" y="203"/>
                  <a:pt x="1860" y="203"/>
                </a:cubicBezTo>
                <a:close/>
                <a:moveTo>
                  <a:pt x="1642" y="201"/>
                </a:moveTo>
                <a:cubicBezTo>
                  <a:pt x="1648" y="198"/>
                  <a:pt x="1654" y="203"/>
                  <a:pt x="1653" y="208"/>
                </a:cubicBezTo>
                <a:cubicBezTo>
                  <a:pt x="1656" y="208"/>
                  <a:pt x="1656" y="208"/>
                  <a:pt x="1656" y="208"/>
                </a:cubicBezTo>
                <a:cubicBezTo>
                  <a:pt x="1655" y="207"/>
                  <a:pt x="1656" y="207"/>
                  <a:pt x="1657" y="207"/>
                </a:cubicBezTo>
                <a:cubicBezTo>
                  <a:pt x="1650" y="203"/>
                  <a:pt x="1661" y="205"/>
                  <a:pt x="1661" y="200"/>
                </a:cubicBezTo>
                <a:cubicBezTo>
                  <a:pt x="1651" y="204"/>
                  <a:pt x="1644" y="192"/>
                  <a:pt x="1642" y="201"/>
                </a:cubicBezTo>
                <a:close/>
                <a:moveTo>
                  <a:pt x="1491" y="213"/>
                </a:moveTo>
                <a:cubicBezTo>
                  <a:pt x="1489" y="206"/>
                  <a:pt x="1478" y="208"/>
                  <a:pt x="1473" y="204"/>
                </a:cubicBezTo>
                <a:cubicBezTo>
                  <a:pt x="1473" y="206"/>
                  <a:pt x="1477" y="205"/>
                  <a:pt x="1476" y="209"/>
                </a:cubicBezTo>
                <a:cubicBezTo>
                  <a:pt x="1483" y="208"/>
                  <a:pt x="1482" y="215"/>
                  <a:pt x="1491" y="213"/>
                </a:cubicBezTo>
                <a:close/>
                <a:moveTo>
                  <a:pt x="1459" y="202"/>
                </a:moveTo>
                <a:cubicBezTo>
                  <a:pt x="1461" y="200"/>
                  <a:pt x="1463" y="199"/>
                  <a:pt x="1463" y="195"/>
                </a:cubicBezTo>
                <a:cubicBezTo>
                  <a:pt x="1453" y="196"/>
                  <a:pt x="1453" y="196"/>
                  <a:pt x="1453" y="196"/>
                </a:cubicBezTo>
                <a:cubicBezTo>
                  <a:pt x="1454" y="197"/>
                  <a:pt x="1455" y="196"/>
                  <a:pt x="1456" y="197"/>
                </a:cubicBezTo>
                <a:cubicBezTo>
                  <a:pt x="1457" y="201"/>
                  <a:pt x="1452" y="201"/>
                  <a:pt x="1454" y="206"/>
                </a:cubicBezTo>
                <a:cubicBezTo>
                  <a:pt x="1454" y="208"/>
                  <a:pt x="1451" y="207"/>
                  <a:pt x="1451" y="209"/>
                </a:cubicBezTo>
                <a:cubicBezTo>
                  <a:pt x="1444" y="210"/>
                  <a:pt x="1447" y="199"/>
                  <a:pt x="1439" y="200"/>
                </a:cubicBezTo>
                <a:cubicBezTo>
                  <a:pt x="1441" y="213"/>
                  <a:pt x="1454" y="211"/>
                  <a:pt x="1462" y="210"/>
                </a:cubicBezTo>
                <a:cubicBezTo>
                  <a:pt x="1463" y="208"/>
                  <a:pt x="1466" y="206"/>
                  <a:pt x="1466" y="203"/>
                </a:cubicBezTo>
                <a:cubicBezTo>
                  <a:pt x="1463" y="204"/>
                  <a:pt x="1461" y="203"/>
                  <a:pt x="1459" y="202"/>
                </a:cubicBezTo>
                <a:close/>
                <a:moveTo>
                  <a:pt x="1397" y="205"/>
                </a:moveTo>
                <a:cubicBezTo>
                  <a:pt x="1404" y="209"/>
                  <a:pt x="1416" y="211"/>
                  <a:pt x="1428" y="212"/>
                </a:cubicBezTo>
                <a:cubicBezTo>
                  <a:pt x="1428" y="210"/>
                  <a:pt x="1425" y="207"/>
                  <a:pt x="1430" y="207"/>
                </a:cubicBezTo>
                <a:cubicBezTo>
                  <a:pt x="1429" y="204"/>
                  <a:pt x="1428" y="201"/>
                  <a:pt x="1424" y="201"/>
                </a:cubicBezTo>
                <a:cubicBezTo>
                  <a:pt x="1422" y="203"/>
                  <a:pt x="1423" y="206"/>
                  <a:pt x="1423" y="209"/>
                </a:cubicBezTo>
                <a:cubicBezTo>
                  <a:pt x="1415" y="210"/>
                  <a:pt x="1412" y="205"/>
                  <a:pt x="1408" y="200"/>
                </a:cubicBezTo>
                <a:cubicBezTo>
                  <a:pt x="1404" y="202"/>
                  <a:pt x="1402" y="205"/>
                  <a:pt x="1397" y="205"/>
                </a:cubicBezTo>
                <a:close/>
                <a:moveTo>
                  <a:pt x="854" y="229"/>
                </a:moveTo>
                <a:cubicBezTo>
                  <a:pt x="849" y="228"/>
                  <a:pt x="849" y="233"/>
                  <a:pt x="846" y="233"/>
                </a:cubicBezTo>
                <a:cubicBezTo>
                  <a:pt x="848" y="236"/>
                  <a:pt x="852" y="236"/>
                  <a:pt x="856" y="236"/>
                </a:cubicBezTo>
                <a:cubicBezTo>
                  <a:pt x="856" y="232"/>
                  <a:pt x="853" y="233"/>
                  <a:pt x="854" y="229"/>
                </a:cubicBezTo>
                <a:close/>
                <a:moveTo>
                  <a:pt x="1351" y="206"/>
                </a:moveTo>
                <a:cubicBezTo>
                  <a:pt x="1349" y="208"/>
                  <a:pt x="1352" y="209"/>
                  <a:pt x="1353" y="212"/>
                </a:cubicBezTo>
                <a:cubicBezTo>
                  <a:pt x="1355" y="212"/>
                  <a:pt x="1355" y="208"/>
                  <a:pt x="1358" y="208"/>
                </a:cubicBezTo>
                <a:cubicBezTo>
                  <a:pt x="1358" y="206"/>
                  <a:pt x="1355" y="207"/>
                  <a:pt x="1355" y="208"/>
                </a:cubicBezTo>
                <a:cubicBezTo>
                  <a:pt x="1354" y="207"/>
                  <a:pt x="1354" y="205"/>
                  <a:pt x="1351" y="206"/>
                </a:cubicBezTo>
                <a:close/>
                <a:moveTo>
                  <a:pt x="1380" y="207"/>
                </a:moveTo>
                <a:cubicBezTo>
                  <a:pt x="1382" y="209"/>
                  <a:pt x="1387" y="209"/>
                  <a:pt x="1386" y="204"/>
                </a:cubicBezTo>
                <a:cubicBezTo>
                  <a:pt x="1384" y="202"/>
                  <a:pt x="1379" y="203"/>
                  <a:pt x="1380" y="207"/>
                </a:cubicBezTo>
                <a:close/>
                <a:moveTo>
                  <a:pt x="1811" y="177"/>
                </a:moveTo>
                <a:cubicBezTo>
                  <a:pt x="1810" y="177"/>
                  <a:pt x="1810" y="180"/>
                  <a:pt x="1809" y="180"/>
                </a:cubicBezTo>
                <a:cubicBezTo>
                  <a:pt x="1810" y="184"/>
                  <a:pt x="1813" y="186"/>
                  <a:pt x="1816" y="189"/>
                </a:cubicBezTo>
                <a:cubicBezTo>
                  <a:pt x="1822" y="185"/>
                  <a:pt x="1810" y="183"/>
                  <a:pt x="1811" y="177"/>
                </a:cubicBezTo>
                <a:close/>
                <a:moveTo>
                  <a:pt x="1363" y="206"/>
                </a:moveTo>
                <a:cubicBezTo>
                  <a:pt x="1365" y="207"/>
                  <a:pt x="1366" y="208"/>
                  <a:pt x="1369" y="207"/>
                </a:cubicBezTo>
                <a:cubicBezTo>
                  <a:pt x="1369" y="203"/>
                  <a:pt x="1369" y="203"/>
                  <a:pt x="1369" y="203"/>
                </a:cubicBezTo>
                <a:cubicBezTo>
                  <a:pt x="1366" y="204"/>
                  <a:pt x="1362" y="202"/>
                  <a:pt x="1363" y="206"/>
                </a:cubicBezTo>
                <a:close/>
                <a:moveTo>
                  <a:pt x="886" y="217"/>
                </a:moveTo>
                <a:cubicBezTo>
                  <a:pt x="884" y="212"/>
                  <a:pt x="883" y="220"/>
                  <a:pt x="879" y="218"/>
                </a:cubicBezTo>
                <a:cubicBezTo>
                  <a:pt x="880" y="224"/>
                  <a:pt x="880" y="224"/>
                  <a:pt x="880" y="224"/>
                </a:cubicBezTo>
                <a:cubicBezTo>
                  <a:pt x="883" y="225"/>
                  <a:pt x="882" y="224"/>
                  <a:pt x="886" y="225"/>
                </a:cubicBezTo>
                <a:cubicBezTo>
                  <a:pt x="888" y="221"/>
                  <a:pt x="882" y="219"/>
                  <a:pt x="886" y="217"/>
                </a:cubicBezTo>
                <a:close/>
                <a:moveTo>
                  <a:pt x="690" y="219"/>
                </a:moveTo>
                <a:cubicBezTo>
                  <a:pt x="688" y="221"/>
                  <a:pt x="687" y="225"/>
                  <a:pt x="688" y="230"/>
                </a:cubicBezTo>
                <a:cubicBezTo>
                  <a:pt x="694" y="234"/>
                  <a:pt x="699" y="230"/>
                  <a:pt x="704" y="228"/>
                </a:cubicBezTo>
                <a:cubicBezTo>
                  <a:pt x="701" y="222"/>
                  <a:pt x="696" y="220"/>
                  <a:pt x="690" y="219"/>
                </a:cubicBezTo>
                <a:close/>
                <a:moveTo>
                  <a:pt x="877" y="224"/>
                </a:moveTo>
                <a:cubicBezTo>
                  <a:pt x="876" y="220"/>
                  <a:pt x="878" y="219"/>
                  <a:pt x="878" y="216"/>
                </a:cubicBezTo>
                <a:cubicBezTo>
                  <a:pt x="873" y="214"/>
                  <a:pt x="869" y="213"/>
                  <a:pt x="863" y="212"/>
                </a:cubicBezTo>
                <a:cubicBezTo>
                  <a:pt x="858" y="221"/>
                  <a:pt x="867" y="227"/>
                  <a:pt x="877" y="224"/>
                </a:cubicBezTo>
                <a:close/>
                <a:moveTo>
                  <a:pt x="1508" y="194"/>
                </a:moveTo>
                <a:cubicBezTo>
                  <a:pt x="1505" y="191"/>
                  <a:pt x="1503" y="187"/>
                  <a:pt x="1496" y="188"/>
                </a:cubicBezTo>
                <a:cubicBezTo>
                  <a:pt x="1498" y="192"/>
                  <a:pt x="1503" y="193"/>
                  <a:pt x="1508" y="194"/>
                </a:cubicBezTo>
                <a:close/>
                <a:moveTo>
                  <a:pt x="1403" y="176"/>
                </a:moveTo>
                <a:cubicBezTo>
                  <a:pt x="1399" y="176"/>
                  <a:pt x="1402" y="181"/>
                  <a:pt x="1399" y="182"/>
                </a:cubicBezTo>
                <a:cubicBezTo>
                  <a:pt x="1396" y="178"/>
                  <a:pt x="1395" y="172"/>
                  <a:pt x="1389" y="173"/>
                </a:cubicBezTo>
                <a:cubicBezTo>
                  <a:pt x="1391" y="170"/>
                  <a:pt x="1396" y="169"/>
                  <a:pt x="1393" y="164"/>
                </a:cubicBezTo>
                <a:cubicBezTo>
                  <a:pt x="1380" y="163"/>
                  <a:pt x="1373" y="155"/>
                  <a:pt x="1365" y="149"/>
                </a:cubicBezTo>
                <a:cubicBezTo>
                  <a:pt x="1363" y="152"/>
                  <a:pt x="1361" y="155"/>
                  <a:pt x="1361" y="160"/>
                </a:cubicBezTo>
                <a:cubicBezTo>
                  <a:pt x="1371" y="163"/>
                  <a:pt x="1373" y="172"/>
                  <a:pt x="1385" y="172"/>
                </a:cubicBezTo>
                <a:cubicBezTo>
                  <a:pt x="1384" y="174"/>
                  <a:pt x="1378" y="172"/>
                  <a:pt x="1380" y="177"/>
                </a:cubicBezTo>
                <a:cubicBezTo>
                  <a:pt x="1380" y="179"/>
                  <a:pt x="1383" y="182"/>
                  <a:pt x="1387" y="184"/>
                </a:cubicBezTo>
                <a:cubicBezTo>
                  <a:pt x="1383" y="187"/>
                  <a:pt x="1372" y="185"/>
                  <a:pt x="1374" y="177"/>
                </a:cubicBezTo>
                <a:cubicBezTo>
                  <a:pt x="1368" y="187"/>
                  <a:pt x="1363" y="182"/>
                  <a:pt x="1350" y="185"/>
                </a:cubicBezTo>
                <a:cubicBezTo>
                  <a:pt x="1370" y="192"/>
                  <a:pt x="1396" y="198"/>
                  <a:pt x="1417" y="196"/>
                </a:cubicBezTo>
                <a:cubicBezTo>
                  <a:pt x="1417" y="193"/>
                  <a:pt x="1415" y="193"/>
                  <a:pt x="1415" y="190"/>
                </a:cubicBezTo>
                <a:cubicBezTo>
                  <a:pt x="1409" y="192"/>
                  <a:pt x="1408" y="188"/>
                  <a:pt x="1402" y="188"/>
                </a:cubicBezTo>
                <a:cubicBezTo>
                  <a:pt x="1400" y="184"/>
                  <a:pt x="1405" y="186"/>
                  <a:pt x="1407" y="185"/>
                </a:cubicBezTo>
                <a:cubicBezTo>
                  <a:pt x="1407" y="180"/>
                  <a:pt x="1401" y="183"/>
                  <a:pt x="1403" y="176"/>
                </a:cubicBezTo>
                <a:close/>
                <a:moveTo>
                  <a:pt x="1399" y="187"/>
                </a:moveTo>
                <a:cubicBezTo>
                  <a:pt x="1395" y="187"/>
                  <a:pt x="1389" y="189"/>
                  <a:pt x="1388" y="185"/>
                </a:cubicBezTo>
                <a:cubicBezTo>
                  <a:pt x="1390" y="183"/>
                  <a:pt x="1398" y="184"/>
                  <a:pt x="1399" y="187"/>
                </a:cubicBezTo>
                <a:close/>
                <a:moveTo>
                  <a:pt x="556" y="229"/>
                </a:moveTo>
                <a:cubicBezTo>
                  <a:pt x="557" y="223"/>
                  <a:pt x="550" y="225"/>
                  <a:pt x="545" y="225"/>
                </a:cubicBezTo>
                <a:cubicBezTo>
                  <a:pt x="545" y="231"/>
                  <a:pt x="552" y="229"/>
                  <a:pt x="556" y="229"/>
                </a:cubicBezTo>
                <a:close/>
                <a:moveTo>
                  <a:pt x="1321" y="178"/>
                </a:moveTo>
                <a:cubicBezTo>
                  <a:pt x="1322" y="181"/>
                  <a:pt x="1325" y="189"/>
                  <a:pt x="1322" y="192"/>
                </a:cubicBezTo>
                <a:cubicBezTo>
                  <a:pt x="1330" y="196"/>
                  <a:pt x="1334" y="185"/>
                  <a:pt x="1345" y="187"/>
                </a:cubicBezTo>
                <a:cubicBezTo>
                  <a:pt x="1338" y="183"/>
                  <a:pt x="1329" y="177"/>
                  <a:pt x="1321" y="178"/>
                </a:cubicBezTo>
                <a:close/>
                <a:moveTo>
                  <a:pt x="588" y="218"/>
                </a:moveTo>
                <a:cubicBezTo>
                  <a:pt x="587" y="219"/>
                  <a:pt x="587" y="221"/>
                  <a:pt x="587" y="223"/>
                </a:cubicBezTo>
                <a:cubicBezTo>
                  <a:pt x="590" y="226"/>
                  <a:pt x="592" y="224"/>
                  <a:pt x="595" y="223"/>
                </a:cubicBezTo>
                <a:cubicBezTo>
                  <a:pt x="594" y="220"/>
                  <a:pt x="593" y="217"/>
                  <a:pt x="588" y="218"/>
                </a:cubicBezTo>
                <a:close/>
                <a:moveTo>
                  <a:pt x="1831" y="165"/>
                </a:moveTo>
                <a:cubicBezTo>
                  <a:pt x="1829" y="159"/>
                  <a:pt x="1819" y="168"/>
                  <a:pt x="1815" y="165"/>
                </a:cubicBezTo>
                <a:cubicBezTo>
                  <a:pt x="1818" y="174"/>
                  <a:pt x="1824" y="166"/>
                  <a:pt x="1831" y="165"/>
                </a:cubicBezTo>
                <a:close/>
                <a:moveTo>
                  <a:pt x="582" y="224"/>
                </a:moveTo>
                <a:cubicBezTo>
                  <a:pt x="583" y="217"/>
                  <a:pt x="575" y="215"/>
                  <a:pt x="571" y="219"/>
                </a:cubicBezTo>
                <a:cubicBezTo>
                  <a:pt x="573" y="222"/>
                  <a:pt x="576" y="224"/>
                  <a:pt x="582" y="224"/>
                </a:cubicBezTo>
                <a:close/>
                <a:moveTo>
                  <a:pt x="1739" y="169"/>
                </a:moveTo>
                <a:cubicBezTo>
                  <a:pt x="1737" y="150"/>
                  <a:pt x="1720" y="156"/>
                  <a:pt x="1706" y="149"/>
                </a:cubicBezTo>
                <a:cubicBezTo>
                  <a:pt x="1704" y="153"/>
                  <a:pt x="1711" y="155"/>
                  <a:pt x="1701" y="155"/>
                </a:cubicBezTo>
                <a:cubicBezTo>
                  <a:pt x="1702" y="158"/>
                  <a:pt x="1707" y="157"/>
                  <a:pt x="1709" y="158"/>
                </a:cubicBezTo>
                <a:cubicBezTo>
                  <a:pt x="1709" y="161"/>
                  <a:pt x="1705" y="160"/>
                  <a:pt x="1706" y="164"/>
                </a:cubicBezTo>
                <a:cubicBezTo>
                  <a:pt x="1700" y="164"/>
                  <a:pt x="1696" y="162"/>
                  <a:pt x="1693" y="159"/>
                </a:cubicBezTo>
                <a:cubicBezTo>
                  <a:pt x="1689" y="166"/>
                  <a:pt x="1707" y="162"/>
                  <a:pt x="1704" y="172"/>
                </a:cubicBezTo>
                <a:cubicBezTo>
                  <a:pt x="1706" y="172"/>
                  <a:pt x="1709" y="171"/>
                  <a:pt x="1710" y="173"/>
                </a:cubicBezTo>
                <a:cubicBezTo>
                  <a:pt x="1712" y="172"/>
                  <a:pt x="1712" y="168"/>
                  <a:pt x="1713" y="166"/>
                </a:cubicBezTo>
                <a:cubicBezTo>
                  <a:pt x="1724" y="165"/>
                  <a:pt x="1732" y="167"/>
                  <a:pt x="1739" y="169"/>
                </a:cubicBezTo>
                <a:close/>
                <a:moveTo>
                  <a:pt x="1250" y="187"/>
                </a:moveTo>
                <a:cubicBezTo>
                  <a:pt x="1252" y="190"/>
                  <a:pt x="1257" y="194"/>
                  <a:pt x="1261" y="191"/>
                </a:cubicBezTo>
                <a:cubicBezTo>
                  <a:pt x="1260" y="187"/>
                  <a:pt x="1254" y="184"/>
                  <a:pt x="1250" y="187"/>
                </a:cubicBezTo>
                <a:close/>
                <a:moveTo>
                  <a:pt x="638" y="214"/>
                </a:moveTo>
                <a:cubicBezTo>
                  <a:pt x="644" y="217"/>
                  <a:pt x="651" y="218"/>
                  <a:pt x="660" y="217"/>
                </a:cubicBezTo>
                <a:cubicBezTo>
                  <a:pt x="656" y="213"/>
                  <a:pt x="646" y="214"/>
                  <a:pt x="638" y="214"/>
                </a:cubicBezTo>
                <a:close/>
                <a:moveTo>
                  <a:pt x="1298" y="188"/>
                </a:moveTo>
                <a:cubicBezTo>
                  <a:pt x="1292" y="185"/>
                  <a:pt x="1287" y="179"/>
                  <a:pt x="1281" y="182"/>
                </a:cubicBezTo>
                <a:cubicBezTo>
                  <a:pt x="1284" y="188"/>
                  <a:pt x="1292" y="187"/>
                  <a:pt x="1298" y="188"/>
                </a:cubicBezTo>
                <a:close/>
                <a:moveTo>
                  <a:pt x="1581" y="170"/>
                </a:moveTo>
                <a:cubicBezTo>
                  <a:pt x="1591" y="171"/>
                  <a:pt x="1603" y="171"/>
                  <a:pt x="1616" y="172"/>
                </a:cubicBezTo>
                <a:cubicBezTo>
                  <a:pt x="1605" y="168"/>
                  <a:pt x="1592" y="168"/>
                  <a:pt x="1581" y="161"/>
                </a:cubicBezTo>
                <a:cubicBezTo>
                  <a:pt x="1579" y="165"/>
                  <a:pt x="1579" y="166"/>
                  <a:pt x="1581" y="170"/>
                </a:cubicBezTo>
                <a:close/>
                <a:moveTo>
                  <a:pt x="574" y="204"/>
                </a:moveTo>
                <a:cubicBezTo>
                  <a:pt x="574" y="206"/>
                  <a:pt x="575" y="207"/>
                  <a:pt x="573" y="208"/>
                </a:cubicBezTo>
                <a:cubicBezTo>
                  <a:pt x="575" y="213"/>
                  <a:pt x="582" y="213"/>
                  <a:pt x="590" y="212"/>
                </a:cubicBezTo>
                <a:cubicBezTo>
                  <a:pt x="587" y="207"/>
                  <a:pt x="580" y="205"/>
                  <a:pt x="574" y="204"/>
                </a:cubicBezTo>
                <a:close/>
                <a:moveTo>
                  <a:pt x="851" y="193"/>
                </a:moveTo>
                <a:cubicBezTo>
                  <a:pt x="849" y="194"/>
                  <a:pt x="844" y="197"/>
                  <a:pt x="847" y="200"/>
                </a:cubicBezTo>
                <a:cubicBezTo>
                  <a:pt x="852" y="200"/>
                  <a:pt x="852" y="196"/>
                  <a:pt x="851" y="193"/>
                </a:cubicBezTo>
                <a:close/>
                <a:moveTo>
                  <a:pt x="1216" y="175"/>
                </a:moveTo>
                <a:cubicBezTo>
                  <a:pt x="1217" y="180"/>
                  <a:pt x="1225" y="177"/>
                  <a:pt x="1228" y="180"/>
                </a:cubicBezTo>
                <a:cubicBezTo>
                  <a:pt x="1232" y="175"/>
                  <a:pt x="1222" y="174"/>
                  <a:pt x="1216" y="175"/>
                </a:cubicBezTo>
                <a:close/>
                <a:moveTo>
                  <a:pt x="1301" y="177"/>
                </a:moveTo>
                <a:cubicBezTo>
                  <a:pt x="1294" y="169"/>
                  <a:pt x="1281" y="174"/>
                  <a:pt x="1272" y="171"/>
                </a:cubicBezTo>
                <a:cubicBezTo>
                  <a:pt x="1279" y="182"/>
                  <a:pt x="1292" y="172"/>
                  <a:pt x="1301" y="177"/>
                </a:cubicBezTo>
                <a:close/>
                <a:moveTo>
                  <a:pt x="763" y="197"/>
                </a:moveTo>
                <a:cubicBezTo>
                  <a:pt x="767" y="195"/>
                  <a:pt x="768" y="198"/>
                  <a:pt x="772" y="198"/>
                </a:cubicBezTo>
                <a:cubicBezTo>
                  <a:pt x="769" y="194"/>
                  <a:pt x="765" y="192"/>
                  <a:pt x="760" y="190"/>
                </a:cubicBezTo>
                <a:cubicBezTo>
                  <a:pt x="760" y="193"/>
                  <a:pt x="763" y="194"/>
                  <a:pt x="763" y="197"/>
                </a:cubicBezTo>
                <a:close/>
                <a:moveTo>
                  <a:pt x="1173" y="178"/>
                </a:moveTo>
                <a:cubicBezTo>
                  <a:pt x="1177" y="175"/>
                  <a:pt x="1181" y="179"/>
                  <a:pt x="1182" y="172"/>
                </a:cubicBezTo>
                <a:cubicBezTo>
                  <a:pt x="1171" y="175"/>
                  <a:pt x="1171" y="164"/>
                  <a:pt x="1157" y="165"/>
                </a:cubicBezTo>
                <a:cubicBezTo>
                  <a:pt x="1159" y="167"/>
                  <a:pt x="1162" y="169"/>
                  <a:pt x="1164" y="171"/>
                </a:cubicBezTo>
                <a:cubicBezTo>
                  <a:pt x="1159" y="171"/>
                  <a:pt x="1149" y="173"/>
                  <a:pt x="1142" y="170"/>
                </a:cubicBezTo>
                <a:cubicBezTo>
                  <a:pt x="1145" y="176"/>
                  <a:pt x="1164" y="173"/>
                  <a:pt x="1173" y="178"/>
                </a:cubicBezTo>
                <a:close/>
                <a:moveTo>
                  <a:pt x="1271" y="159"/>
                </a:moveTo>
                <a:cubicBezTo>
                  <a:pt x="1266" y="159"/>
                  <a:pt x="1263" y="157"/>
                  <a:pt x="1258" y="157"/>
                </a:cubicBezTo>
                <a:cubicBezTo>
                  <a:pt x="1256" y="154"/>
                  <a:pt x="1253" y="153"/>
                  <a:pt x="1249" y="153"/>
                </a:cubicBezTo>
                <a:cubicBezTo>
                  <a:pt x="1251" y="160"/>
                  <a:pt x="1247" y="161"/>
                  <a:pt x="1241" y="160"/>
                </a:cubicBezTo>
                <a:cubicBezTo>
                  <a:pt x="1243" y="162"/>
                  <a:pt x="1246" y="169"/>
                  <a:pt x="1241" y="170"/>
                </a:cubicBezTo>
                <a:cubicBezTo>
                  <a:pt x="1249" y="174"/>
                  <a:pt x="1256" y="174"/>
                  <a:pt x="1266" y="174"/>
                </a:cubicBezTo>
                <a:cubicBezTo>
                  <a:pt x="1263" y="168"/>
                  <a:pt x="1255" y="169"/>
                  <a:pt x="1248" y="168"/>
                </a:cubicBezTo>
                <a:cubicBezTo>
                  <a:pt x="1250" y="164"/>
                  <a:pt x="1262" y="165"/>
                  <a:pt x="1254" y="160"/>
                </a:cubicBezTo>
                <a:cubicBezTo>
                  <a:pt x="1258" y="160"/>
                  <a:pt x="1279" y="161"/>
                  <a:pt x="1271" y="159"/>
                </a:cubicBezTo>
                <a:close/>
                <a:moveTo>
                  <a:pt x="1359" y="169"/>
                </a:moveTo>
                <a:cubicBezTo>
                  <a:pt x="1361" y="167"/>
                  <a:pt x="1366" y="168"/>
                  <a:pt x="1365" y="164"/>
                </a:cubicBezTo>
                <a:cubicBezTo>
                  <a:pt x="1361" y="164"/>
                  <a:pt x="1358" y="162"/>
                  <a:pt x="1359" y="169"/>
                </a:cubicBezTo>
                <a:close/>
                <a:moveTo>
                  <a:pt x="1476" y="150"/>
                </a:moveTo>
                <a:cubicBezTo>
                  <a:pt x="1477" y="148"/>
                  <a:pt x="1478" y="149"/>
                  <a:pt x="1483" y="148"/>
                </a:cubicBezTo>
                <a:cubicBezTo>
                  <a:pt x="1481" y="146"/>
                  <a:pt x="1472" y="143"/>
                  <a:pt x="1468" y="146"/>
                </a:cubicBezTo>
                <a:cubicBezTo>
                  <a:pt x="1469" y="149"/>
                  <a:pt x="1472" y="148"/>
                  <a:pt x="1474" y="150"/>
                </a:cubicBezTo>
                <a:cubicBezTo>
                  <a:pt x="1470" y="152"/>
                  <a:pt x="1474" y="154"/>
                  <a:pt x="1474" y="159"/>
                </a:cubicBezTo>
                <a:cubicBezTo>
                  <a:pt x="1478" y="159"/>
                  <a:pt x="1479" y="162"/>
                  <a:pt x="1482" y="159"/>
                </a:cubicBezTo>
                <a:cubicBezTo>
                  <a:pt x="1478" y="157"/>
                  <a:pt x="1478" y="153"/>
                  <a:pt x="1476" y="150"/>
                </a:cubicBezTo>
                <a:close/>
                <a:moveTo>
                  <a:pt x="1439" y="150"/>
                </a:moveTo>
                <a:cubicBezTo>
                  <a:pt x="1435" y="149"/>
                  <a:pt x="1434" y="152"/>
                  <a:pt x="1430" y="152"/>
                </a:cubicBezTo>
                <a:cubicBezTo>
                  <a:pt x="1430" y="157"/>
                  <a:pt x="1437" y="154"/>
                  <a:pt x="1440" y="157"/>
                </a:cubicBezTo>
                <a:cubicBezTo>
                  <a:pt x="1444" y="156"/>
                  <a:pt x="1441" y="152"/>
                  <a:pt x="1439" y="150"/>
                </a:cubicBezTo>
                <a:close/>
                <a:moveTo>
                  <a:pt x="1358" y="150"/>
                </a:moveTo>
                <a:cubicBezTo>
                  <a:pt x="1356" y="150"/>
                  <a:pt x="1353" y="151"/>
                  <a:pt x="1353" y="149"/>
                </a:cubicBezTo>
                <a:cubicBezTo>
                  <a:pt x="1349" y="151"/>
                  <a:pt x="1356" y="152"/>
                  <a:pt x="1356" y="155"/>
                </a:cubicBezTo>
                <a:cubicBezTo>
                  <a:pt x="1360" y="156"/>
                  <a:pt x="1358" y="152"/>
                  <a:pt x="1358" y="150"/>
                </a:cubicBezTo>
                <a:close/>
                <a:moveTo>
                  <a:pt x="1397" y="153"/>
                </a:moveTo>
                <a:cubicBezTo>
                  <a:pt x="1400" y="151"/>
                  <a:pt x="1397" y="148"/>
                  <a:pt x="1393" y="148"/>
                </a:cubicBezTo>
                <a:cubicBezTo>
                  <a:pt x="1393" y="152"/>
                  <a:pt x="1394" y="154"/>
                  <a:pt x="1397" y="153"/>
                </a:cubicBezTo>
                <a:close/>
                <a:moveTo>
                  <a:pt x="1241" y="154"/>
                </a:moveTo>
                <a:cubicBezTo>
                  <a:pt x="1241" y="155"/>
                  <a:pt x="1239" y="155"/>
                  <a:pt x="1238" y="155"/>
                </a:cubicBezTo>
                <a:cubicBezTo>
                  <a:pt x="1240" y="157"/>
                  <a:pt x="1242" y="159"/>
                  <a:pt x="1246" y="159"/>
                </a:cubicBezTo>
                <a:cubicBezTo>
                  <a:pt x="1246" y="155"/>
                  <a:pt x="1244" y="154"/>
                  <a:pt x="1241" y="154"/>
                </a:cubicBezTo>
                <a:close/>
                <a:moveTo>
                  <a:pt x="1344" y="146"/>
                </a:moveTo>
                <a:cubicBezTo>
                  <a:pt x="1339" y="147"/>
                  <a:pt x="1329" y="143"/>
                  <a:pt x="1323" y="145"/>
                </a:cubicBezTo>
                <a:cubicBezTo>
                  <a:pt x="1327" y="151"/>
                  <a:pt x="1338" y="151"/>
                  <a:pt x="1346" y="154"/>
                </a:cubicBezTo>
                <a:cubicBezTo>
                  <a:pt x="1347" y="150"/>
                  <a:pt x="1344" y="150"/>
                  <a:pt x="1344" y="146"/>
                </a:cubicBezTo>
                <a:close/>
                <a:moveTo>
                  <a:pt x="1388" y="147"/>
                </a:moveTo>
                <a:cubicBezTo>
                  <a:pt x="1384" y="146"/>
                  <a:pt x="1381" y="145"/>
                  <a:pt x="1377" y="145"/>
                </a:cubicBezTo>
                <a:cubicBezTo>
                  <a:pt x="1377" y="150"/>
                  <a:pt x="1384" y="149"/>
                  <a:pt x="1385" y="153"/>
                </a:cubicBezTo>
                <a:cubicBezTo>
                  <a:pt x="1388" y="152"/>
                  <a:pt x="1388" y="150"/>
                  <a:pt x="1388" y="147"/>
                </a:cubicBezTo>
                <a:close/>
                <a:moveTo>
                  <a:pt x="1757" y="136"/>
                </a:moveTo>
                <a:cubicBezTo>
                  <a:pt x="1756" y="133"/>
                  <a:pt x="1752" y="133"/>
                  <a:pt x="1751" y="129"/>
                </a:cubicBezTo>
                <a:cubicBezTo>
                  <a:pt x="1748" y="131"/>
                  <a:pt x="1752" y="138"/>
                  <a:pt x="1757" y="136"/>
                </a:cubicBezTo>
                <a:close/>
                <a:moveTo>
                  <a:pt x="1420" y="144"/>
                </a:moveTo>
                <a:cubicBezTo>
                  <a:pt x="1419" y="141"/>
                  <a:pt x="1413" y="141"/>
                  <a:pt x="1411" y="143"/>
                </a:cubicBezTo>
                <a:cubicBezTo>
                  <a:pt x="1411" y="145"/>
                  <a:pt x="1413" y="145"/>
                  <a:pt x="1413" y="147"/>
                </a:cubicBezTo>
                <a:cubicBezTo>
                  <a:pt x="1418" y="148"/>
                  <a:pt x="1416" y="143"/>
                  <a:pt x="1420" y="144"/>
                </a:cubicBezTo>
                <a:close/>
                <a:moveTo>
                  <a:pt x="1431" y="146"/>
                </a:moveTo>
                <a:cubicBezTo>
                  <a:pt x="1430" y="145"/>
                  <a:pt x="1429" y="144"/>
                  <a:pt x="1429" y="142"/>
                </a:cubicBezTo>
                <a:cubicBezTo>
                  <a:pt x="1425" y="144"/>
                  <a:pt x="1424" y="140"/>
                  <a:pt x="1421" y="143"/>
                </a:cubicBezTo>
                <a:cubicBezTo>
                  <a:pt x="1422" y="147"/>
                  <a:pt x="1428" y="145"/>
                  <a:pt x="1431" y="146"/>
                </a:cubicBezTo>
                <a:close/>
                <a:moveTo>
                  <a:pt x="899" y="167"/>
                </a:moveTo>
                <a:cubicBezTo>
                  <a:pt x="895" y="164"/>
                  <a:pt x="893" y="166"/>
                  <a:pt x="888" y="164"/>
                </a:cubicBezTo>
                <a:cubicBezTo>
                  <a:pt x="888" y="163"/>
                  <a:pt x="889" y="162"/>
                  <a:pt x="889" y="160"/>
                </a:cubicBezTo>
                <a:cubicBezTo>
                  <a:pt x="884" y="161"/>
                  <a:pt x="885" y="154"/>
                  <a:pt x="881" y="155"/>
                </a:cubicBezTo>
                <a:cubicBezTo>
                  <a:pt x="882" y="156"/>
                  <a:pt x="881" y="157"/>
                  <a:pt x="881" y="159"/>
                </a:cubicBezTo>
                <a:cubicBezTo>
                  <a:pt x="879" y="158"/>
                  <a:pt x="877" y="157"/>
                  <a:pt x="875" y="155"/>
                </a:cubicBezTo>
                <a:cubicBezTo>
                  <a:pt x="874" y="155"/>
                  <a:pt x="874" y="156"/>
                  <a:pt x="874" y="156"/>
                </a:cubicBezTo>
                <a:cubicBezTo>
                  <a:pt x="874" y="158"/>
                  <a:pt x="873" y="158"/>
                  <a:pt x="873" y="158"/>
                </a:cubicBezTo>
                <a:cubicBezTo>
                  <a:pt x="874" y="161"/>
                  <a:pt x="880" y="159"/>
                  <a:pt x="878" y="166"/>
                </a:cubicBezTo>
                <a:cubicBezTo>
                  <a:pt x="884" y="167"/>
                  <a:pt x="890" y="169"/>
                  <a:pt x="899" y="167"/>
                </a:cubicBezTo>
                <a:close/>
                <a:moveTo>
                  <a:pt x="1586" y="131"/>
                </a:moveTo>
                <a:cubicBezTo>
                  <a:pt x="1582" y="133"/>
                  <a:pt x="1583" y="132"/>
                  <a:pt x="1579" y="132"/>
                </a:cubicBezTo>
                <a:cubicBezTo>
                  <a:pt x="1580" y="134"/>
                  <a:pt x="1581" y="135"/>
                  <a:pt x="1582" y="137"/>
                </a:cubicBezTo>
                <a:cubicBezTo>
                  <a:pt x="1586" y="137"/>
                  <a:pt x="1586" y="135"/>
                  <a:pt x="1586" y="131"/>
                </a:cubicBezTo>
                <a:close/>
                <a:moveTo>
                  <a:pt x="743" y="173"/>
                </a:moveTo>
                <a:cubicBezTo>
                  <a:pt x="745" y="172"/>
                  <a:pt x="748" y="171"/>
                  <a:pt x="747" y="167"/>
                </a:cubicBezTo>
                <a:cubicBezTo>
                  <a:pt x="742" y="168"/>
                  <a:pt x="739" y="163"/>
                  <a:pt x="735" y="167"/>
                </a:cubicBezTo>
                <a:cubicBezTo>
                  <a:pt x="737" y="170"/>
                  <a:pt x="742" y="169"/>
                  <a:pt x="743" y="173"/>
                </a:cubicBezTo>
                <a:close/>
                <a:moveTo>
                  <a:pt x="914" y="144"/>
                </a:moveTo>
                <a:cubicBezTo>
                  <a:pt x="917" y="147"/>
                  <a:pt x="921" y="148"/>
                  <a:pt x="925" y="146"/>
                </a:cubicBezTo>
                <a:cubicBezTo>
                  <a:pt x="927" y="148"/>
                  <a:pt x="924" y="149"/>
                  <a:pt x="925" y="154"/>
                </a:cubicBezTo>
                <a:cubicBezTo>
                  <a:pt x="931" y="158"/>
                  <a:pt x="939" y="159"/>
                  <a:pt x="946" y="161"/>
                </a:cubicBezTo>
                <a:cubicBezTo>
                  <a:pt x="947" y="161"/>
                  <a:pt x="947" y="159"/>
                  <a:pt x="947" y="157"/>
                </a:cubicBezTo>
                <a:cubicBezTo>
                  <a:pt x="937" y="159"/>
                  <a:pt x="928" y="148"/>
                  <a:pt x="922" y="141"/>
                </a:cubicBezTo>
                <a:cubicBezTo>
                  <a:pt x="917" y="140"/>
                  <a:pt x="918" y="144"/>
                  <a:pt x="914" y="144"/>
                </a:cubicBezTo>
                <a:close/>
                <a:moveTo>
                  <a:pt x="1313" y="144"/>
                </a:moveTo>
                <a:cubicBezTo>
                  <a:pt x="1309" y="135"/>
                  <a:pt x="1299" y="133"/>
                  <a:pt x="1288" y="131"/>
                </a:cubicBezTo>
                <a:cubicBezTo>
                  <a:pt x="1291" y="139"/>
                  <a:pt x="1298" y="134"/>
                  <a:pt x="1306" y="137"/>
                </a:cubicBezTo>
                <a:cubicBezTo>
                  <a:pt x="1307" y="141"/>
                  <a:pt x="1302" y="141"/>
                  <a:pt x="1305" y="144"/>
                </a:cubicBezTo>
                <a:cubicBezTo>
                  <a:pt x="1310" y="143"/>
                  <a:pt x="1311" y="146"/>
                  <a:pt x="1316" y="145"/>
                </a:cubicBezTo>
                <a:cubicBezTo>
                  <a:pt x="1318" y="144"/>
                  <a:pt x="1315" y="143"/>
                  <a:pt x="1313" y="144"/>
                </a:cubicBezTo>
                <a:close/>
                <a:moveTo>
                  <a:pt x="918" y="149"/>
                </a:moveTo>
                <a:cubicBezTo>
                  <a:pt x="917" y="147"/>
                  <a:pt x="912" y="149"/>
                  <a:pt x="911" y="147"/>
                </a:cubicBezTo>
                <a:cubicBezTo>
                  <a:pt x="910" y="152"/>
                  <a:pt x="909" y="156"/>
                  <a:pt x="908" y="162"/>
                </a:cubicBezTo>
                <a:cubicBezTo>
                  <a:pt x="915" y="161"/>
                  <a:pt x="915" y="161"/>
                  <a:pt x="915" y="161"/>
                </a:cubicBezTo>
                <a:cubicBezTo>
                  <a:pt x="914" y="157"/>
                  <a:pt x="918" y="156"/>
                  <a:pt x="918" y="149"/>
                </a:cubicBezTo>
                <a:close/>
                <a:moveTo>
                  <a:pt x="1148" y="140"/>
                </a:moveTo>
                <a:cubicBezTo>
                  <a:pt x="1148" y="136"/>
                  <a:pt x="1142" y="138"/>
                  <a:pt x="1138" y="138"/>
                </a:cubicBezTo>
                <a:cubicBezTo>
                  <a:pt x="1139" y="142"/>
                  <a:pt x="1144" y="140"/>
                  <a:pt x="1148" y="140"/>
                </a:cubicBezTo>
                <a:close/>
                <a:moveTo>
                  <a:pt x="1161" y="140"/>
                </a:moveTo>
                <a:cubicBezTo>
                  <a:pt x="1162" y="139"/>
                  <a:pt x="1164" y="138"/>
                  <a:pt x="1165" y="138"/>
                </a:cubicBezTo>
                <a:cubicBezTo>
                  <a:pt x="1163" y="134"/>
                  <a:pt x="1158" y="132"/>
                  <a:pt x="1150" y="133"/>
                </a:cubicBezTo>
                <a:cubicBezTo>
                  <a:pt x="1153" y="137"/>
                  <a:pt x="1162" y="133"/>
                  <a:pt x="1161" y="140"/>
                </a:cubicBezTo>
                <a:close/>
                <a:moveTo>
                  <a:pt x="1296" y="123"/>
                </a:moveTo>
                <a:cubicBezTo>
                  <a:pt x="1292" y="118"/>
                  <a:pt x="1293" y="121"/>
                  <a:pt x="1294" y="115"/>
                </a:cubicBezTo>
                <a:cubicBezTo>
                  <a:pt x="1284" y="115"/>
                  <a:pt x="1281" y="108"/>
                  <a:pt x="1274" y="112"/>
                </a:cubicBezTo>
                <a:cubicBezTo>
                  <a:pt x="1277" y="116"/>
                  <a:pt x="1282" y="118"/>
                  <a:pt x="1288" y="120"/>
                </a:cubicBezTo>
                <a:cubicBezTo>
                  <a:pt x="1286" y="124"/>
                  <a:pt x="1279" y="124"/>
                  <a:pt x="1276" y="122"/>
                </a:cubicBezTo>
                <a:cubicBezTo>
                  <a:pt x="1275" y="129"/>
                  <a:pt x="1285" y="125"/>
                  <a:pt x="1287" y="129"/>
                </a:cubicBezTo>
                <a:cubicBezTo>
                  <a:pt x="1289" y="126"/>
                  <a:pt x="1289" y="121"/>
                  <a:pt x="1296" y="123"/>
                </a:cubicBezTo>
                <a:close/>
                <a:moveTo>
                  <a:pt x="1211" y="125"/>
                </a:moveTo>
                <a:cubicBezTo>
                  <a:pt x="1208" y="117"/>
                  <a:pt x="1196" y="123"/>
                  <a:pt x="1199" y="131"/>
                </a:cubicBezTo>
                <a:cubicBezTo>
                  <a:pt x="1206" y="131"/>
                  <a:pt x="1206" y="131"/>
                  <a:pt x="1206" y="131"/>
                </a:cubicBezTo>
                <a:cubicBezTo>
                  <a:pt x="1207" y="128"/>
                  <a:pt x="1203" y="122"/>
                  <a:pt x="1211" y="125"/>
                </a:cubicBezTo>
                <a:close/>
                <a:moveTo>
                  <a:pt x="1171" y="117"/>
                </a:moveTo>
                <a:cubicBezTo>
                  <a:pt x="1169" y="118"/>
                  <a:pt x="1168" y="120"/>
                  <a:pt x="1169" y="123"/>
                </a:cubicBezTo>
                <a:cubicBezTo>
                  <a:pt x="1170" y="124"/>
                  <a:pt x="1172" y="125"/>
                  <a:pt x="1176" y="124"/>
                </a:cubicBezTo>
                <a:cubicBezTo>
                  <a:pt x="1178" y="118"/>
                  <a:pt x="1170" y="122"/>
                  <a:pt x="1171" y="117"/>
                </a:cubicBezTo>
                <a:close/>
                <a:moveTo>
                  <a:pt x="1148" y="123"/>
                </a:moveTo>
                <a:cubicBezTo>
                  <a:pt x="1149" y="114"/>
                  <a:pt x="1138" y="116"/>
                  <a:pt x="1133" y="118"/>
                </a:cubicBezTo>
                <a:cubicBezTo>
                  <a:pt x="1139" y="120"/>
                  <a:pt x="1143" y="125"/>
                  <a:pt x="1148" y="123"/>
                </a:cubicBezTo>
                <a:close/>
                <a:moveTo>
                  <a:pt x="1272" y="110"/>
                </a:moveTo>
                <a:cubicBezTo>
                  <a:pt x="1269" y="110"/>
                  <a:pt x="1265" y="108"/>
                  <a:pt x="1259" y="108"/>
                </a:cubicBezTo>
                <a:cubicBezTo>
                  <a:pt x="1259" y="112"/>
                  <a:pt x="1259" y="112"/>
                  <a:pt x="1259" y="112"/>
                </a:cubicBezTo>
                <a:cubicBezTo>
                  <a:pt x="1264" y="115"/>
                  <a:pt x="1269" y="108"/>
                  <a:pt x="1269" y="116"/>
                </a:cubicBezTo>
                <a:cubicBezTo>
                  <a:pt x="1274" y="117"/>
                  <a:pt x="1267" y="111"/>
                  <a:pt x="1272" y="110"/>
                </a:cubicBezTo>
                <a:close/>
                <a:moveTo>
                  <a:pt x="1128" y="118"/>
                </a:moveTo>
                <a:cubicBezTo>
                  <a:pt x="1127" y="117"/>
                  <a:pt x="1126" y="116"/>
                  <a:pt x="1125" y="114"/>
                </a:cubicBezTo>
                <a:cubicBezTo>
                  <a:pt x="1121" y="116"/>
                  <a:pt x="1126" y="119"/>
                  <a:pt x="1127" y="121"/>
                </a:cubicBezTo>
                <a:cubicBezTo>
                  <a:pt x="1128" y="120"/>
                  <a:pt x="1128" y="119"/>
                  <a:pt x="1129" y="119"/>
                </a:cubicBezTo>
                <a:cubicBezTo>
                  <a:pt x="1129" y="117"/>
                  <a:pt x="1129" y="117"/>
                  <a:pt x="1129" y="117"/>
                </a:cubicBezTo>
                <a:cubicBezTo>
                  <a:pt x="1128" y="116"/>
                  <a:pt x="1128" y="117"/>
                  <a:pt x="1128" y="118"/>
                </a:cubicBezTo>
                <a:close/>
                <a:moveTo>
                  <a:pt x="1362" y="106"/>
                </a:moveTo>
                <a:cubicBezTo>
                  <a:pt x="1356" y="99"/>
                  <a:pt x="1345" y="98"/>
                  <a:pt x="1333" y="98"/>
                </a:cubicBezTo>
                <a:cubicBezTo>
                  <a:pt x="1342" y="101"/>
                  <a:pt x="1351" y="109"/>
                  <a:pt x="1362" y="106"/>
                </a:cubicBezTo>
                <a:close/>
                <a:moveTo>
                  <a:pt x="1134" y="111"/>
                </a:moveTo>
                <a:cubicBezTo>
                  <a:pt x="1130" y="112"/>
                  <a:pt x="1129" y="110"/>
                  <a:pt x="1126" y="110"/>
                </a:cubicBezTo>
                <a:cubicBezTo>
                  <a:pt x="1126" y="113"/>
                  <a:pt x="1135" y="117"/>
                  <a:pt x="1134" y="111"/>
                </a:cubicBezTo>
                <a:close/>
                <a:moveTo>
                  <a:pt x="1112" y="113"/>
                </a:moveTo>
                <a:cubicBezTo>
                  <a:pt x="1111" y="107"/>
                  <a:pt x="1101" y="110"/>
                  <a:pt x="1098" y="107"/>
                </a:cubicBezTo>
                <a:cubicBezTo>
                  <a:pt x="1099" y="114"/>
                  <a:pt x="1106" y="113"/>
                  <a:pt x="1112" y="113"/>
                </a:cubicBezTo>
                <a:close/>
                <a:moveTo>
                  <a:pt x="1241" y="102"/>
                </a:moveTo>
                <a:cubicBezTo>
                  <a:pt x="1242" y="95"/>
                  <a:pt x="1222" y="97"/>
                  <a:pt x="1221" y="87"/>
                </a:cubicBezTo>
                <a:cubicBezTo>
                  <a:pt x="1218" y="92"/>
                  <a:pt x="1215" y="91"/>
                  <a:pt x="1217" y="102"/>
                </a:cubicBezTo>
                <a:cubicBezTo>
                  <a:pt x="1221" y="102"/>
                  <a:pt x="1223" y="100"/>
                  <a:pt x="1224" y="97"/>
                </a:cubicBezTo>
                <a:cubicBezTo>
                  <a:pt x="1227" y="105"/>
                  <a:pt x="1236" y="97"/>
                  <a:pt x="1241" y="102"/>
                </a:cubicBezTo>
                <a:close/>
                <a:moveTo>
                  <a:pt x="1045" y="99"/>
                </a:moveTo>
                <a:cubicBezTo>
                  <a:pt x="1040" y="103"/>
                  <a:pt x="1049" y="104"/>
                  <a:pt x="1053" y="104"/>
                </a:cubicBezTo>
                <a:cubicBezTo>
                  <a:pt x="1053" y="101"/>
                  <a:pt x="1052" y="99"/>
                  <a:pt x="1051" y="97"/>
                </a:cubicBezTo>
                <a:cubicBezTo>
                  <a:pt x="1046" y="96"/>
                  <a:pt x="1047" y="105"/>
                  <a:pt x="1045" y="99"/>
                </a:cubicBezTo>
                <a:close/>
                <a:moveTo>
                  <a:pt x="1086" y="85"/>
                </a:moveTo>
                <a:cubicBezTo>
                  <a:pt x="1086" y="79"/>
                  <a:pt x="1086" y="79"/>
                  <a:pt x="1086" y="79"/>
                </a:cubicBezTo>
                <a:cubicBezTo>
                  <a:pt x="1074" y="79"/>
                  <a:pt x="1072" y="77"/>
                  <a:pt x="1064" y="75"/>
                </a:cubicBezTo>
                <a:cubicBezTo>
                  <a:pt x="1063" y="84"/>
                  <a:pt x="1078" y="82"/>
                  <a:pt x="1086" y="85"/>
                </a:cubicBezTo>
                <a:close/>
                <a:moveTo>
                  <a:pt x="1046" y="81"/>
                </a:moveTo>
                <a:cubicBezTo>
                  <a:pt x="1048" y="80"/>
                  <a:pt x="1048" y="78"/>
                  <a:pt x="1050" y="78"/>
                </a:cubicBezTo>
                <a:cubicBezTo>
                  <a:pt x="1048" y="73"/>
                  <a:pt x="1046" y="78"/>
                  <a:pt x="1042" y="76"/>
                </a:cubicBezTo>
                <a:cubicBezTo>
                  <a:pt x="1041" y="80"/>
                  <a:pt x="1047" y="77"/>
                  <a:pt x="1046" y="81"/>
                </a:cubicBezTo>
                <a:close/>
                <a:moveTo>
                  <a:pt x="1023" y="70"/>
                </a:moveTo>
                <a:cubicBezTo>
                  <a:pt x="1021" y="70"/>
                  <a:pt x="1020" y="77"/>
                  <a:pt x="1018" y="73"/>
                </a:cubicBezTo>
                <a:cubicBezTo>
                  <a:pt x="1014" y="78"/>
                  <a:pt x="1033" y="78"/>
                  <a:pt x="1035" y="76"/>
                </a:cubicBezTo>
                <a:cubicBezTo>
                  <a:pt x="1034" y="71"/>
                  <a:pt x="1024" y="79"/>
                  <a:pt x="1023" y="70"/>
                </a:cubicBezTo>
                <a:close/>
                <a:moveTo>
                  <a:pt x="1078" y="70"/>
                </a:moveTo>
                <a:cubicBezTo>
                  <a:pt x="1072" y="69"/>
                  <a:pt x="1065" y="65"/>
                  <a:pt x="1057" y="66"/>
                </a:cubicBezTo>
                <a:cubicBezTo>
                  <a:pt x="1055" y="72"/>
                  <a:pt x="1060" y="70"/>
                  <a:pt x="1061" y="74"/>
                </a:cubicBezTo>
                <a:cubicBezTo>
                  <a:pt x="1066" y="68"/>
                  <a:pt x="1072" y="72"/>
                  <a:pt x="1078" y="70"/>
                </a:cubicBezTo>
                <a:close/>
                <a:moveTo>
                  <a:pt x="902" y="21"/>
                </a:moveTo>
                <a:cubicBezTo>
                  <a:pt x="901" y="8"/>
                  <a:pt x="886" y="3"/>
                  <a:pt x="877" y="7"/>
                </a:cubicBezTo>
                <a:cubicBezTo>
                  <a:pt x="878" y="10"/>
                  <a:pt x="882" y="9"/>
                  <a:pt x="882" y="13"/>
                </a:cubicBezTo>
                <a:cubicBezTo>
                  <a:pt x="881" y="17"/>
                  <a:pt x="876" y="17"/>
                  <a:pt x="875" y="21"/>
                </a:cubicBezTo>
                <a:cubicBezTo>
                  <a:pt x="879" y="37"/>
                  <a:pt x="889" y="22"/>
                  <a:pt x="902" y="21"/>
                </a:cubicBezTo>
                <a:close/>
                <a:moveTo>
                  <a:pt x="814" y="22"/>
                </a:moveTo>
                <a:cubicBezTo>
                  <a:pt x="807" y="18"/>
                  <a:pt x="802" y="11"/>
                  <a:pt x="793" y="8"/>
                </a:cubicBezTo>
                <a:cubicBezTo>
                  <a:pt x="789" y="12"/>
                  <a:pt x="786" y="16"/>
                  <a:pt x="785" y="22"/>
                </a:cubicBezTo>
                <a:cubicBezTo>
                  <a:pt x="795" y="24"/>
                  <a:pt x="804" y="20"/>
                  <a:pt x="814" y="22"/>
                </a:cubicBezTo>
                <a:close/>
                <a:moveTo>
                  <a:pt x="866" y="5"/>
                </a:moveTo>
                <a:cubicBezTo>
                  <a:pt x="862" y="5"/>
                  <a:pt x="861" y="8"/>
                  <a:pt x="856" y="7"/>
                </a:cubicBezTo>
                <a:cubicBezTo>
                  <a:pt x="856" y="11"/>
                  <a:pt x="860" y="9"/>
                  <a:pt x="859" y="14"/>
                </a:cubicBezTo>
                <a:cubicBezTo>
                  <a:pt x="865" y="13"/>
                  <a:pt x="868" y="10"/>
                  <a:pt x="866" y="5"/>
                </a:cubicBezTo>
                <a:close/>
                <a:moveTo>
                  <a:pt x="0" y="370"/>
                </a:moveTo>
                <a:cubicBezTo>
                  <a:pt x="29" y="377"/>
                  <a:pt x="61" y="380"/>
                  <a:pt x="92" y="381"/>
                </a:cubicBezTo>
                <a:cubicBezTo>
                  <a:pt x="81" y="390"/>
                  <a:pt x="58" y="395"/>
                  <a:pt x="39" y="397"/>
                </a:cubicBezTo>
                <a:cubicBezTo>
                  <a:pt x="36" y="399"/>
                  <a:pt x="40" y="399"/>
                  <a:pt x="40" y="402"/>
                </a:cubicBezTo>
                <a:cubicBezTo>
                  <a:pt x="27" y="407"/>
                  <a:pt x="13" y="412"/>
                  <a:pt x="0" y="417"/>
                </a:cubicBezTo>
                <a:cubicBezTo>
                  <a:pt x="0" y="709"/>
                  <a:pt x="0" y="709"/>
                  <a:pt x="0" y="709"/>
                </a:cubicBezTo>
                <a:cubicBezTo>
                  <a:pt x="440" y="709"/>
                  <a:pt x="1799" y="709"/>
                  <a:pt x="1799" y="709"/>
                </a:cubicBezTo>
                <a:cubicBezTo>
                  <a:pt x="1799" y="708"/>
                  <a:pt x="1798" y="707"/>
                  <a:pt x="1798" y="707"/>
                </a:cubicBezTo>
                <a:cubicBezTo>
                  <a:pt x="1805" y="709"/>
                  <a:pt x="1802" y="702"/>
                  <a:pt x="1806" y="702"/>
                </a:cubicBezTo>
                <a:cubicBezTo>
                  <a:pt x="1808" y="704"/>
                  <a:pt x="1808" y="706"/>
                  <a:pt x="1809" y="709"/>
                </a:cubicBezTo>
                <a:cubicBezTo>
                  <a:pt x="1879" y="709"/>
                  <a:pt x="1879" y="709"/>
                  <a:pt x="1879" y="709"/>
                </a:cubicBezTo>
                <a:cubicBezTo>
                  <a:pt x="1877" y="708"/>
                  <a:pt x="1876" y="706"/>
                  <a:pt x="1875" y="703"/>
                </a:cubicBezTo>
                <a:cubicBezTo>
                  <a:pt x="1877" y="703"/>
                  <a:pt x="1877" y="702"/>
                  <a:pt x="1878" y="700"/>
                </a:cubicBezTo>
                <a:cubicBezTo>
                  <a:pt x="1882" y="699"/>
                  <a:pt x="1881" y="704"/>
                  <a:pt x="1886" y="703"/>
                </a:cubicBezTo>
                <a:cubicBezTo>
                  <a:pt x="1886" y="697"/>
                  <a:pt x="1886" y="697"/>
                  <a:pt x="1886" y="697"/>
                </a:cubicBezTo>
                <a:cubicBezTo>
                  <a:pt x="1890" y="699"/>
                  <a:pt x="1889" y="697"/>
                  <a:pt x="1894" y="697"/>
                </a:cubicBezTo>
                <a:cubicBezTo>
                  <a:pt x="1893" y="701"/>
                  <a:pt x="1896" y="702"/>
                  <a:pt x="1896" y="705"/>
                </a:cubicBezTo>
                <a:cubicBezTo>
                  <a:pt x="1891" y="705"/>
                  <a:pt x="1892" y="707"/>
                  <a:pt x="1893" y="709"/>
                </a:cubicBezTo>
                <a:cubicBezTo>
                  <a:pt x="1974" y="709"/>
                  <a:pt x="1974" y="709"/>
                  <a:pt x="1974" y="709"/>
                </a:cubicBezTo>
                <a:cubicBezTo>
                  <a:pt x="1973" y="707"/>
                  <a:pt x="1973" y="704"/>
                  <a:pt x="1973" y="702"/>
                </a:cubicBezTo>
                <a:cubicBezTo>
                  <a:pt x="1952" y="696"/>
                  <a:pt x="1990" y="674"/>
                  <a:pt x="1995" y="688"/>
                </a:cubicBezTo>
                <a:cubicBezTo>
                  <a:pt x="1997" y="688"/>
                  <a:pt x="2005" y="686"/>
                  <a:pt x="2007" y="684"/>
                </a:cubicBezTo>
                <a:cubicBezTo>
                  <a:pt x="2007" y="679"/>
                  <a:pt x="2002" y="681"/>
                  <a:pt x="2000" y="679"/>
                </a:cubicBezTo>
                <a:cubicBezTo>
                  <a:pt x="1990" y="685"/>
                  <a:pt x="1965" y="680"/>
                  <a:pt x="1950" y="685"/>
                </a:cubicBezTo>
                <a:cubicBezTo>
                  <a:pt x="1951" y="688"/>
                  <a:pt x="1954" y="687"/>
                  <a:pt x="1956" y="689"/>
                </a:cubicBezTo>
                <a:cubicBezTo>
                  <a:pt x="1954" y="693"/>
                  <a:pt x="1946" y="692"/>
                  <a:pt x="1942" y="691"/>
                </a:cubicBezTo>
                <a:cubicBezTo>
                  <a:pt x="1940" y="686"/>
                  <a:pt x="1948" y="690"/>
                  <a:pt x="1946" y="685"/>
                </a:cubicBezTo>
                <a:cubicBezTo>
                  <a:pt x="1938" y="685"/>
                  <a:pt x="1934" y="683"/>
                  <a:pt x="1923" y="683"/>
                </a:cubicBezTo>
                <a:cubicBezTo>
                  <a:pt x="1924" y="681"/>
                  <a:pt x="1924" y="678"/>
                  <a:pt x="1926" y="677"/>
                </a:cubicBezTo>
                <a:cubicBezTo>
                  <a:pt x="1924" y="676"/>
                  <a:pt x="1917" y="677"/>
                  <a:pt x="1915" y="673"/>
                </a:cubicBezTo>
                <a:cubicBezTo>
                  <a:pt x="1906" y="676"/>
                  <a:pt x="1901" y="682"/>
                  <a:pt x="1895" y="687"/>
                </a:cubicBezTo>
                <a:cubicBezTo>
                  <a:pt x="1893" y="687"/>
                  <a:pt x="1895" y="686"/>
                  <a:pt x="1895" y="683"/>
                </a:cubicBezTo>
                <a:cubicBezTo>
                  <a:pt x="1892" y="685"/>
                  <a:pt x="1891" y="688"/>
                  <a:pt x="1885" y="688"/>
                </a:cubicBezTo>
                <a:cubicBezTo>
                  <a:pt x="1881" y="688"/>
                  <a:pt x="1882" y="683"/>
                  <a:pt x="1877" y="684"/>
                </a:cubicBezTo>
                <a:cubicBezTo>
                  <a:pt x="1878" y="679"/>
                  <a:pt x="1886" y="685"/>
                  <a:pt x="1885" y="677"/>
                </a:cubicBezTo>
                <a:cubicBezTo>
                  <a:pt x="1878" y="677"/>
                  <a:pt x="1878" y="677"/>
                  <a:pt x="1878" y="677"/>
                </a:cubicBezTo>
                <a:cubicBezTo>
                  <a:pt x="1880" y="667"/>
                  <a:pt x="1872" y="666"/>
                  <a:pt x="1865" y="664"/>
                </a:cubicBezTo>
                <a:cubicBezTo>
                  <a:pt x="1861" y="673"/>
                  <a:pt x="1824" y="675"/>
                  <a:pt x="1828" y="665"/>
                </a:cubicBezTo>
                <a:cubicBezTo>
                  <a:pt x="1822" y="664"/>
                  <a:pt x="1826" y="671"/>
                  <a:pt x="1825" y="674"/>
                </a:cubicBezTo>
                <a:cubicBezTo>
                  <a:pt x="1827" y="673"/>
                  <a:pt x="1827" y="671"/>
                  <a:pt x="1829" y="671"/>
                </a:cubicBezTo>
                <a:cubicBezTo>
                  <a:pt x="1830" y="673"/>
                  <a:pt x="1825" y="681"/>
                  <a:pt x="1822" y="684"/>
                </a:cubicBezTo>
                <a:cubicBezTo>
                  <a:pt x="1811" y="683"/>
                  <a:pt x="1823" y="672"/>
                  <a:pt x="1814" y="671"/>
                </a:cubicBezTo>
                <a:cubicBezTo>
                  <a:pt x="1815" y="666"/>
                  <a:pt x="1818" y="671"/>
                  <a:pt x="1821" y="668"/>
                </a:cubicBezTo>
                <a:cubicBezTo>
                  <a:pt x="1816" y="665"/>
                  <a:pt x="1806" y="667"/>
                  <a:pt x="1801" y="665"/>
                </a:cubicBezTo>
                <a:cubicBezTo>
                  <a:pt x="1799" y="666"/>
                  <a:pt x="1798" y="668"/>
                  <a:pt x="1798" y="671"/>
                </a:cubicBezTo>
                <a:cubicBezTo>
                  <a:pt x="1802" y="666"/>
                  <a:pt x="1811" y="676"/>
                  <a:pt x="1808" y="670"/>
                </a:cubicBezTo>
                <a:cubicBezTo>
                  <a:pt x="1812" y="669"/>
                  <a:pt x="1809" y="679"/>
                  <a:pt x="1814" y="673"/>
                </a:cubicBezTo>
                <a:cubicBezTo>
                  <a:pt x="1813" y="675"/>
                  <a:pt x="1809" y="684"/>
                  <a:pt x="1816" y="683"/>
                </a:cubicBezTo>
                <a:cubicBezTo>
                  <a:pt x="1808" y="687"/>
                  <a:pt x="1797" y="680"/>
                  <a:pt x="1793" y="688"/>
                </a:cubicBezTo>
                <a:cubicBezTo>
                  <a:pt x="1796" y="689"/>
                  <a:pt x="1798" y="695"/>
                  <a:pt x="1797" y="697"/>
                </a:cubicBezTo>
                <a:cubicBezTo>
                  <a:pt x="1791" y="698"/>
                  <a:pt x="1791" y="693"/>
                  <a:pt x="1787" y="692"/>
                </a:cubicBezTo>
                <a:cubicBezTo>
                  <a:pt x="1785" y="697"/>
                  <a:pt x="1769" y="698"/>
                  <a:pt x="1760" y="696"/>
                </a:cubicBezTo>
                <a:cubicBezTo>
                  <a:pt x="1761" y="695"/>
                  <a:pt x="1762" y="694"/>
                  <a:pt x="1760" y="693"/>
                </a:cubicBezTo>
                <a:cubicBezTo>
                  <a:pt x="1765" y="690"/>
                  <a:pt x="1770" y="687"/>
                  <a:pt x="1774" y="683"/>
                </a:cubicBezTo>
                <a:cubicBezTo>
                  <a:pt x="1781" y="682"/>
                  <a:pt x="1783" y="687"/>
                  <a:pt x="1789" y="687"/>
                </a:cubicBezTo>
                <a:cubicBezTo>
                  <a:pt x="1791" y="682"/>
                  <a:pt x="1785" y="686"/>
                  <a:pt x="1786" y="681"/>
                </a:cubicBezTo>
                <a:cubicBezTo>
                  <a:pt x="1787" y="679"/>
                  <a:pt x="1797" y="675"/>
                  <a:pt x="1797" y="681"/>
                </a:cubicBezTo>
                <a:cubicBezTo>
                  <a:pt x="1802" y="681"/>
                  <a:pt x="1797" y="676"/>
                  <a:pt x="1800" y="675"/>
                </a:cubicBezTo>
                <a:cubicBezTo>
                  <a:pt x="1798" y="672"/>
                  <a:pt x="1793" y="675"/>
                  <a:pt x="1787" y="673"/>
                </a:cubicBezTo>
                <a:cubicBezTo>
                  <a:pt x="1788" y="671"/>
                  <a:pt x="1790" y="671"/>
                  <a:pt x="1793" y="670"/>
                </a:cubicBezTo>
                <a:cubicBezTo>
                  <a:pt x="1790" y="668"/>
                  <a:pt x="1785" y="668"/>
                  <a:pt x="1780" y="668"/>
                </a:cubicBezTo>
                <a:cubicBezTo>
                  <a:pt x="1779" y="669"/>
                  <a:pt x="1779" y="671"/>
                  <a:pt x="1779" y="674"/>
                </a:cubicBezTo>
                <a:cubicBezTo>
                  <a:pt x="1774" y="675"/>
                  <a:pt x="1777" y="669"/>
                  <a:pt x="1772" y="670"/>
                </a:cubicBezTo>
                <a:cubicBezTo>
                  <a:pt x="1773" y="671"/>
                  <a:pt x="1774" y="673"/>
                  <a:pt x="1774" y="675"/>
                </a:cubicBezTo>
                <a:cubicBezTo>
                  <a:pt x="1763" y="673"/>
                  <a:pt x="1760" y="676"/>
                  <a:pt x="1751" y="674"/>
                </a:cubicBezTo>
                <a:cubicBezTo>
                  <a:pt x="1751" y="669"/>
                  <a:pt x="1751" y="665"/>
                  <a:pt x="1753" y="663"/>
                </a:cubicBezTo>
                <a:cubicBezTo>
                  <a:pt x="1753" y="666"/>
                  <a:pt x="1758" y="668"/>
                  <a:pt x="1762" y="672"/>
                </a:cubicBezTo>
                <a:cubicBezTo>
                  <a:pt x="1765" y="671"/>
                  <a:pt x="1762" y="666"/>
                  <a:pt x="1761" y="665"/>
                </a:cubicBezTo>
                <a:cubicBezTo>
                  <a:pt x="1765" y="665"/>
                  <a:pt x="1771" y="663"/>
                  <a:pt x="1771" y="667"/>
                </a:cubicBezTo>
                <a:cubicBezTo>
                  <a:pt x="1775" y="663"/>
                  <a:pt x="1775" y="658"/>
                  <a:pt x="1774" y="654"/>
                </a:cubicBezTo>
                <a:cubicBezTo>
                  <a:pt x="1761" y="652"/>
                  <a:pt x="1740" y="655"/>
                  <a:pt x="1729" y="643"/>
                </a:cubicBezTo>
                <a:cubicBezTo>
                  <a:pt x="1725" y="646"/>
                  <a:pt x="1723" y="642"/>
                  <a:pt x="1720" y="645"/>
                </a:cubicBezTo>
                <a:cubicBezTo>
                  <a:pt x="1719" y="641"/>
                  <a:pt x="1721" y="640"/>
                  <a:pt x="1721" y="637"/>
                </a:cubicBezTo>
                <a:cubicBezTo>
                  <a:pt x="1717" y="641"/>
                  <a:pt x="1711" y="644"/>
                  <a:pt x="1705" y="646"/>
                </a:cubicBezTo>
                <a:cubicBezTo>
                  <a:pt x="1700" y="641"/>
                  <a:pt x="1692" y="643"/>
                  <a:pt x="1684" y="641"/>
                </a:cubicBezTo>
                <a:cubicBezTo>
                  <a:pt x="1684" y="637"/>
                  <a:pt x="1684" y="637"/>
                  <a:pt x="1684" y="637"/>
                </a:cubicBezTo>
                <a:cubicBezTo>
                  <a:pt x="1686" y="638"/>
                  <a:pt x="1698" y="630"/>
                  <a:pt x="1702" y="635"/>
                </a:cubicBezTo>
                <a:cubicBezTo>
                  <a:pt x="1705" y="635"/>
                  <a:pt x="1701" y="631"/>
                  <a:pt x="1700" y="631"/>
                </a:cubicBezTo>
                <a:cubicBezTo>
                  <a:pt x="1701" y="630"/>
                  <a:pt x="1703" y="630"/>
                  <a:pt x="1703" y="628"/>
                </a:cubicBezTo>
                <a:cubicBezTo>
                  <a:pt x="1712" y="629"/>
                  <a:pt x="1716" y="631"/>
                  <a:pt x="1726" y="629"/>
                </a:cubicBezTo>
                <a:cubicBezTo>
                  <a:pt x="1725" y="623"/>
                  <a:pt x="1721" y="627"/>
                  <a:pt x="1719" y="625"/>
                </a:cubicBezTo>
                <a:cubicBezTo>
                  <a:pt x="1744" y="617"/>
                  <a:pt x="1775" y="616"/>
                  <a:pt x="1805" y="616"/>
                </a:cubicBezTo>
                <a:cubicBezTo>
                  <a:pt x="1808" y="608"/>
                  <a:pt x="1815" y="612"/>
                  <a:pt x="1821" y="609"/>
                </a:cubicBezTo>
                <a:cubicBezTo>
                  <a:pt x="1820" y="608"/>
                  <a:pt x="1819" y="607"/>
                  <a:pt x="1821" y="607"/>
                </a:cubicBezTo>
                <a:cubicBezTo>
                  <a:pt x="1820" y="603"/>
                  <a:pt x="1813" y="606"/>
                  <a:pt x="1813" y="602"/>
                </a:cubicBezTo>
                <a:cubicBezTo>
                  <a:pt x="1820" y="593"/>
                  <a:pt x="1836" y="593"/>
                  <a:pt x="1844" y="602"/>
                </a:cubicBezTo>
                <a:cubicBezTo>
                  <a:pt x="1844" y="603"/>
                  <a:pt x="1840" y="604"/>
                  <a:pt x="1840" y="602"/>
                </a:cubicBezTo>
                <a:cubicBezTo>
                  <a:pt x="1835" y="607"/>
                  <a:pt x="1846" y="607"/>
                  <a:pt x="1848" y="610"/>
                </a:cubicBezTo>
                <a:cubicBezTo>
                  <a:pt x="1851" y="609"/>
                  <a:pt x="1851" y="605"/>
                  <a:pt x="1853" y="604"/>
                </a:cubicBezTo>
                <a:cubicBezTo>
                  <a:pt x="1858" y="604"/>
                  <a:pt x="1860" y="608"/>
                  <a:pt x="1864" y="609"/>
                </a:cubicBezTo>
                <a:cubicBezTo>
                  <a:pt x="1862" y="606"/>
                  <a:pt x="1865" y="607"/>
                  <a:pt x="1866" y="605"/>
                </a:cubicBezTo>
                <a:cubicBezTo>
                  <a:pt x="1899" y="605"/>
                  <a:pt x="1937" y="601"/>
                  <a:pt x="1971" y="597"/>
                </a:cubicBezTo>
                <a:cubicBezTo>
                  <a:pt x="1962" y="592"/>
                  <a:pt x="1954" y="598"/>
                  <a:pt x="1947" y="592"/>
                </a:cubicBezTo>
                <a:cubicBezTo>
                  <a:pt x="1946" y="599"/>
                  <a:pt x="1939" y="590"/>
                  <a:pt x="1935" y="591"/>
                </a:cubicBezTo>
                <a:cubicBezTo>
                  <a:pt x="1936" y="586"/>
                  <a:pt x="1945" y="585"/>
                  <a:pt x="1939" y="580"/>
                </a:cubicBezTo>
                <a:cubicBezTo>
                  <a:pt x="1951" y="574"/>
                  <a:pt x="1962" y="580"/>
                  <a:pt x="1973" y="586"/>
                </a:cubicBezTo>
                <a:cubicBezTo>
                  <a:pt x="1980" y="583"/>
                  <a:pt x="1988" y="585"/>
                  <a:pt x="1993" y="588"/>
                </a:cubicBezTo>
                <a:cubicBezTo>
                  <a:pt x="2001" y="584"/>
                  <a:pt x="2017" y="576"/>
                  <a:pt x="2022" y="587"/>
                </a:cubicBezTo>
                <a:cubicBezTo>
                  <a:pt x="2021" y="591"/>
                  <a:pt x="2013" y="588"/>
                  <a:pt x="2014" y="594"/>
                </a:cubicBezTo>
                <a:cubicBezTo>
                  <a:pt x="2037" y="594"/>
                  <a:pt x="2050" y="594"/>
                  <a:pt x="2069" y="596"/>
                </a:cubicBezTo>
                <a:cubicBezTo>
                  <a:pt x="2070" y="600"/>
                  <a:pt x="2071" y="601"/>
                  <a:pt x="2074" y="605"/>
                </a:cubicBezTo>
                <a:cubicBezTo>
                  <a:pt x="2077" y="603"/>
                  <a:pt x="2076" y="599"/>
                  <a:pt x="2080" y="599"/>
                </a:cubicBezTo>
                <a:cubicBezTo>
                  <a:pt x="2075" y="597"/>
                  <a:pt x="2082" y="595"/>
                  <a:pt x="2081" y="590"/>
                </a:cubicBezTo>
                <a:cubicBezTo>
                  <a:pt x="2086" y="593"/>
                  <a:pt x="2092" y="596"/>
                  <a:pt x="2099" y="596"/>
                </a:cubicBezTo>
                <a:cubicBezTo>
                  <a:pt x="2097" y="600"/>
                  <a:pt x="2100" y="601"/>
                  <a:pt x="2098" y="607"/>
                </a:cubicBezTo>
                <a:cubicBezTo>
                  <a:pt x="2104" y="605"/>
                  <a:pt x="2111" y="604"/>
                  <a:pt x="2110" y="597"/>
                </a:cubicBezTo>
                <a:cubicBezTo>
                  <a:pt x="2112" y="599"/>
                  <a:pt x="2118" y="596"/>
                  <a:pt x="2118" y="600"/>
                </a:cubicBezTo>
                <a:cubicBezTo>
                  <a:pt x="2118" y="604"/>
                  <a:pt x="2115" y="599"/>
                  <a:pt x="2113" y="601"/>
                </a:cubicBezTo>
                <a:cubicBezTo>
                  <a:pt x="2115" y="606"/>
                  <a:pt x="2113" y="604"/>
                  <a:pt x="2112" y="609"/>
                </a:cubicBezTo>
                <a:cubicBezTo>
                  <a:pt x="2117" y="609"/>
                  <a:pt x="2119" y="609"/>
                  <a:pt x="2123" y="607"/>
                </a:cubicBezTo>
                <a:cubicBezTo>
                  <a:pt x="2124" y="603"/>
                  <a:pt x="2116" y="608"/>
                  <a:pt x="2117" y="604"/>
                </a:cubicBezTo>
                <a:cubicBezTo>
                  <a:pt x="2118" y="602"/>
                  <a:pt x="2121" y="606"/>
                  <a:pt x="2120" y="600"/>
                </a:cubicBezTo>
                <a:cubicBezTo>
                  <a:pt x="2124" y="607"/>
                  <a:pt x="2135" y="597"/>
                  <a:pt x="2140" y="593"/>
                </a:cubicBezTo>
                <a:cubicBezTo>
                  <a:pt x="2147" y="594"/>
                  <a:pt x="2152" y="593"/>
                  <a:pt x="2159" y="592"/>
                </a:cubicBezTo>
                <a:cubicBezTo>
                  <a:pt x="2163" y="593"/>
                  <a:pt x="2159" y="594"/>
                  <a:pt x="2160" y="598"/>
                </a:cubicBezTo>
                <a:cubicBezTo>
                  <a:pt x="2169" y="594"/>
                  <a:pt x="2174" y="598"/>
                  <a:pt x="2182" y="599"/>
                </a:cubicBezTo>
                <a:cubicBezTo>
                  <a:pt x="2181" y="604"/>
                  <a:pt x="2179" y="607"/>
                  <a:pt x="2181" y="611"/>
                </a:cubicBezTo>
                <a:cubicBezTo>
                  <a:pt x="2189" y="610"/>
                  <a:pt x="2190" y="609"/>
                  <a:pt x="2196" y="608"/>
                </a:cubicBezTo>
                <a:cubicBezTo>
                  <a:pt x="2193" y="606"/>
                  <a:pt x="2188" y="606"/>
                  <a:pt x="2184" y="605"/>
                </a:cubicBezTo>
                <a:cubicBezTo>
                  <a:pt x="2183" y="600"/>
                  <a:pt x="2183" y="600"/>
                  <a:pt x="2183" y="600"/>
                </a:cubicBezTo>
                <a:cubicBezTo>
                  <a:pt x="2197" y="601"/>
                  <a:pt x="2214" y="600"/>
                  <a:pt x="2226" y="606"/>
                </a:cubicBezTo>
                <a:cubicBezTo>
                  <a:pt x="2229" y="611"/>
                  <a:pt x="2225" y="613"/>
                  <a:pt x="2231" y="614"/>
                </a:cubicBezTo>
                <a:cubicBezTo>
                  <a:pt x="2230" y="612"/>
                  <a:pt x="2230" y="611"/>
                  <a:pt x="2231" y="609"/>
                </a:cubicBezTo>
                <a:cubicBezTo>
                  <a:pt x="2249" y="609"/>
                  <a:pt x="2264" y="607"/>
                  <a:pt x="2274" y="606"/>
                </a:cubicBezTo>
                <a:cubicBezTo>
                  <a:pt x="2276" y="605"/>
                  <a:pt x="2275" y="602"/>
                  <a:pt x="2275" y="600"/>
                </a:cubicBezTo>
                <a:cubicBezTo>
                  <a:pt x="2277" y="600"/>
                  <a:pt x="2277" y="602"/>
                  <a:pt x="2277" y="604"/>
                </a:cubicBezTo>
                <a:cubicBezTo>
                  <a:pt x="2282" y="601"/>
                  <a:pt x="2290" y="604"/>
                  <a:pt x="2300" y="603"/>
                </a:cubicBezTo>
                <a:cubicBezTo>
                  <a:pt x="2305" y="603"/>
                  <a:pt x="2316" y="600"/>
                  <a:pt x="2319" y="597"/>
                </a:cubicBezTo>
                <a:cubicBezTo>
                  <a:pt x="2319" y="597"/>
                  <a:pt x="2318" y="590"/>
                  <a:pt x="2324" y="592"/>
                </a:cubicBezTo>
                <a:cubicBezTo>
                  <a:pt x="2320" y="588"/>
                  <a:pt x="2314" y="586"/>
                  <a:pt x="2306" y="587"/>
                </a:cubicBezTo>
                <a:cubicBezTo>
                  <a:pt x="2305" y="582"/>
                  <a:pt x="2308" y="582"/>
                  <a:pt x="2307" y="578"/>
                </a:cubicBezTo>
                <a:cubicBezTo>
                  <a:pt x="2303" y="580"/>
                  <a:pt x="2299" y="580"/>
                  <a:pt x="2296" y="576"/>
                </a:cubicBezTo>
                <a:cubicBezTo>
                  <a:pt x="2289" y="577"/>
                  <a:pt x="2292" y="582"/>
                  <a:pt x="2285" y="578"/>
                </a:cubicBezTo>
                <a:cubicBezTo>
                  <a:pt x="2284" y="581"/>
                  <a:pt x="2285" y="586"/>
                  <a:pt x="2280" y="586"/>
                </a:cubicBezTo>
                <a:cubicBezTo>
                  <a:pt x="2281" y="589"/>
                  <a:pt x="2282" y="585"/>
                  <a:pt x="2284" y="587"/>
                </a:cubicBezTo>
                <a:cubicBezTo>
                  <a:pt x="2276" y="593"/>
                  <a:pt x="2275" y="577"/>
                  <a:pt x="2266" y="575"/>
                </a:cubicBezTo>
                <a:cubicBezTo>
                  <a:pt x="2279" y="569"/>
                  <a:pt x="2299" y="572"/>
                  <a:pt x="2314" y="566"/>
                </a:cubicBezTo>
                <a:cubicBezTo>
                  <a:pt x="2310" y="562"/>
                  <a:pt x="2304" y="561"/>
                  <a:pt x="2302" y="564"/>
                </a:cubicBezTo>
                <a:cubicBezTo>
                  <a:pt x="2301" y="563"/>
                  <a:pt x="2300" y="563"/>
                  <a:pt x="2299" y="561"/>
                </a:cubicBezTo>
                <a:cubicBezTo>
                  <a:pt x="2304" y="557"/>
                  <a:pt x="2317" y="554"/>
                  <a:pt x="2323" y="552"/>
                </a:cubicBezTo>
                <a:cubicBezTo>
                  <a:pt x="2320" y="550"/>
                  <a:pt x="2319" y="547"/>
                  <a:pt x="2315" y="547"/>
                </a:cubicBezTo>
                <a:cubicBezTo>
                  <a:pt x="2315" y="552"/>
                  <a:pt x="2315" y="552"/>
                  <a:pt x="2315" y="552"/>
                </a:cubicBezTo>
                <a:cubicBezTo>
                  <a:pt x="2312" y="551"/>
                  <a:pt x="2315" y="543"/>
                  <a:pt x="2308" y="546"/>
                </a:cubicBezTo>
                <a:cubicBezTo>
                  <a:pt x="2310" y="541"/>
                  <a:pt x="2308" y="541"/>
                  <a:pt x="2308" y="536"/>
                </a:cubicBezTo>
                <a:cubicBezTo>
                  <a:pt x="2311" y="532"/>
                  <a:pt x="2315" y="536"/>
                  <a:pt x="2318" y="533"/>
                </a:cubicBezTo>
                <a:cubicBezTo>
                  <a:pt x="2321" y="539"/>
                  <a:pt x="2316" y="543"/>
                  <a:pt x="2320" y="548"/>
                </a:cubicBezTo>
                <a:cubicBezTo>
                  <a:pt x="2325" y="549"/>
                  <a:pt x="2323" y="544"/>
                  <a:pt x="2327" y="545"/>
                </a:cubicBezTo>
                <a:cubicBezTo>
                  <a:pt x="2335" y="551"/>
                  <a:pt x="2340" y="556"/>
                  <a:pt x="2353" y="555"/>
                </a:cubicBezTo>
                <a:cubicBezTo>
                  <a:pt x="2353" y="546"/>
                  <a:pt x="2364" y="548"/>
                  <a:pt x="2370" y="546"/>
                </a:cubicBezTo>
                <a:cubicBezTo>
                  <a:pt x="2368" y="543"/>
                  <a:pt x="2363" y="544"/>
                  <a:pt x="2363" y="538"/>
                </a:cubicBezTo>
                <a:cubicBezTo>
                  <a:pt x="2361" y="541"/>
                  <a:pt x="2359" y="542"/>
                  <a:pt x="2354" y="542"/>
                </a:cubicBezTo>
                <a:cubicBezTo>
                  <a:pt x="2352" y="537"/>
                  <a:pt x="2355" y="532"/>
                  <a:pt x="2363" y="530"/>
                </a:cubicBezTo>
                <a:cubicBezTo>
                  <a:pt x="2368" y="530"/>
                  <a:pt x="2365" y="536"/>
                  <a:pt x="2365" y="539"/>
                </a:cubicBezTo>
                <a:cubicBezTo>
                  <a:pt x="2375" y="537"/>
                  <a:pt x="2378" y="542"/>
                  <a:pt x="2384" y="544"/>
                </a:cubicBezTo>
                <a:cubicBezTo>
                  <a:pt x="2375" y="559"/>
                  <a:pt x="2400" y="553"/>
                  <a:pt x="2410" y="553"/>
                </a:cubicBezTo>
                <a:cubicBezTo>
                  <a:pt x="2404" y="549"/>
                  <a:pt x="2389" y="550"/>
                  <a:pt x="2387" y="549"/>
                </a:cubicBezTo>
                <a:cubicBezTo>
                  <a:pt x="2389" y="540"/>
                  <a:pt x="2388" y="538"/>
                  <a:pt x="2385" y="530"/>
                </a:cubicBezTo>
                <a:cubicBezTo>
                  <a:pt x="2393" y="523"/>
                  <a:pt x="2399" y="525"/>
                  <a:pt x="2406" y="532"/>
                </a:cubicBezTo>
                <a:cubicBezTo>
                  <a:pt x="2406" y="529"/>
                  <a:pt x="2400" y="523"/>
                  <a:pt x="2399" y="519"/>
                </a:cubicBezTo>
                <a:cubicBezTo>
                  <a:pt x="2402" y="515"/>
                  <a:pt x="2405" y="520"/>
                  <a:pt x="2410" y="518"/>
                </a:cubicBezTo>
                <a:cubicBezTo>
                  <a:pt x="2405" y="524"/>
                  <a:pt x="2410" y="524"/>
                  <a:pt x="2414" y="530"/>
                </a:cubicBezTo>
                <a:cubicBezTo>
                  <a:pt x="2415" y="533"/>
                  <a:pt x="2413" y="533"/>
                  <a:pt x="2410" y="533"/>
                </a:cubicBezTo>
                <a:cubicBezTo>
                  <a:pt x="2413" y="537"/>
                  <a:pt x="2410" y="538"/>
                  <a:pt x="2412" y="541"/>
                </a:cubicBezTo>
                <a:cubicBezTo>
                  <a:pt x="2427" y="540"/>
                  <a:pt x="2444" y="546"/>
                  <a:pt x="2451" y="558"/>
                </a:cubicBezTo>
                <a:cubicBezTo>
                  <a:pt x="2458" y="555"/>
                  <a:pt x="2470" y="558"/>
                  <a:pt x="2476" y="556"/>
                </a:cubicBezTo>
                <a:cubicBezTo>
                  <a:pt x="2478" y="550"/>
                  <a:pt x="2474" y="549"/>
                  <a:pt x="2472" y="547"/>
                </a:cubicBezTo>
                <a:cubicBezTo>
                  <a:pt x="2478" y="542"/>
                  <a:pt x="2486" y="547"/>
                  <a:pt x="2492" y="542"/>
                </a:cubicBezTo>
                <a:cubicBezTo>
                  <a:pt x="2495" y="542"/>
                  <a:pt x="2494" y="545"/>
                  <a:pt x="2497" y="544"/>
                </a:cubicBezTo>
                <a:cubicBezTo>
                  <a:pt x="2496" y="548"/>
                  <a:pt x="2498" y="552"/>
                  <a:pt x="2499" y="556"/>
                </a:cubicBezTo>
                <a:cubicBezTo>
                  <a:pt x="2503" y="556"/>
                  <a:pt x="2508" y="555"/>
                  <a:pt x="2510" y="557"/>
                </a:cubicBezTo>
                <a:cubicBezTo>
                  <a:pt x="2510" y="562"/>
                  <a:pt x="2509" y="564"/>
                  <a:pt x="2505" y="565"/>
                </a:cubicBezTo>
                <a:cubicBezTo>
                  <a:pt x="2512" y="569"/>
                  <a:pt x="2521" y="562"/>
                  <a:pt x="2526" y="569"/>
                </a:cubicBezTo>
                <a:cubicBezTo>
                  <a:pt x="2521" y="570"/>
                  <a:pt x="2510" y="574"/>
                  <a:pt x="2508" y="569"/>
                </a:cubicBezTo>
                <a:cubicBezTo>
                  <a:pt x="2511" y="577"/>
                  <a:pt x="2494" y="577"/>
                  <a:pt x="2492" y="576"/>
                </a:cubicBezTo>
                <a:cubicBezTo>
                  <a:pt x="2489" y="576"/>
                  <a:pt x="2494" y="578"/>
                  <a:pt x="2492" y="581"/>
                </a:cubicBezTo>
                <a:cubicBezTo>
                  <a:pt x="2500" y="579"/>
                  <a:pt x="2503" y="582"/>
                  <a:pt x="2504" y="589"/>
                </a:cubicBezTo>
                <a:cubicBezTo>
                  <a:pt x="2513" y="591"/>
                  <a:pt x="2511" y="588"/>
                  <a:pt x="2522" y="588"/>
                </a:cubicBezTo>
                <a:cubicBezTo>
                  <a:pt x="2520" y="585"/>
                  <a:pt x="2522" y="586"/>
                  <a:pt x="2522" y="582"/>
                </a:cubicBezTo>
                <a:cubicBezTo>
                  <a:pt x="2519" y="586"/>
                  <a:pt x="2516" y="581"/>
                  <a:pt x="2513" y="580"/>
                </a:cubicBezTo>
                <a:cubicBezTo>
                  <a:pt x="2522" y="575"/>
                  <a:pt x="2527" y="580"/>
                  <a:pt x="2538" y="576"/>
                </a:cubicBezTo>
                <a:cubicBezTo>
                  <a:pt x="2540" y="571"/>
                  <a:pt x="2539" y="563"/>
                  <a:pt x="2541" y="558"/>
                </a:cubicBezTo>
                <a:cubicBezTo>
                  <a:pt x="2551" y="562"/>
                  <a:pt x="2560" y="551"/>
                  <a:pt x="2568" y="557"/>
                </a:cubicBezTo>
                <a:cubicBezTo>
                  <a:pt x="2568" y="561"/>
                  <a:pt x="2570" y="568"/>
                  <a:pt x="2566" y="568"/>
                </a:cubicBezTo>
                <a:cubicBezTo>
                  <a:pt x="2567" y="571"/>
                  <a:pt x="2573" y="569"/>
                  <a:pt x="2572" y="565"/>
                </a:cubicBezTo>
                <a:cubicBezTo>
                  <a:pt x="2573" y="568"/>
                  <a:pt x="2576" y="569"/>
                  <a:pt x="2579" y="570"/>
                </a:cubicBezTo>
                <a:cubicBezTo>
                  <a:pt x="2583" y="568"/>
                  <a:pt x="2584" y="567"/>
                  <a:pt x="2586" y="567"/>
                </a:cubicBezTo>
                <a:cubicBezTo>
                  <a:pt x="2588" y="566"/>
                  <a:pt x="2592" y="557"/>
                  <a:pt x="2585" y="559"/>
                </a:cubicBezTo>
                <a:cubicBezTo>
                  <a:pt x="2593" y="553"/>
                  <a:pt x="2602" y="555"/>
                  <a:pt x="2612" y="553"/>
                </a:cubicBezTo>
                <a:cubicBezTo>
                  <a:pt x="2610" y="548"/>
                  <a:pt x="2607" y="549"/>
                  <a:pt x="2602" y="550"/>
                </a:cubicBezTo>
                <a:cubicBezTo>
                  <a:pt x="2601" y="543"/>
                  <a:pt x="2606" y="543"/>
                  <a:pt x="2601" y="538"/>
                </a:cubicBezTo>
                <a:cubicBezTo>
                  <a:pt x="2598" y="539"/>
                  <a:pt x="2596" y="541"/>
                  <a:pt x="2596" y="545"/>
                </a:cubicBezTo>
                <a:cubicBezTo>
                  <a:pt x="2591" y="544"/>
                  <a:pt x="2587" y="541"/>
                  <a:pt x="2584" y="546"/>
                </a:cubicBezTo>
                <a:cubicBezTo>
                  <a:pt x="2581" y="544"/>
                  <a:pt x="2578" y="543"/>
                  <a:pt x="2577" y="539"/>
                </a:cubicBezTo>
                <a:cubicBezTo>
                  <a:pt x="2566" y="541"/>
                  <a:pt x="2559" y="542"/>
                  <a:pt x="2551" y="538"/>
                </a:cubicBezTo>
                <a:cubicBezTo>
                  <a:pt x="2551" y="535"/>
                  <a:pt x="2555" y="536"/>
                  <a:pt x="2554" y="532"/>
                </a:cubicBezTo>
                <a:cubicBezTo>
                  <a:pt x="2551" y="532"/>
                  <a:pt x="2551" y="535"/>
                  <a:pt x="2547" y="534"/>
                </a:cubicBezTo>
                <a:cubicBezTo>
                  <a:pt x="2543" y="528"/>
                  <a:pt x="2540" y="523"/>
                  <a:pt x="2544" y="515"/>
                </a:cubicBezTo>
                <a:cubicBezTo>
                  <a:pt x="2554" y="518"/>
                  <a:pt x="2560" y="511"/>
                  <a:pt x="2567" y="515"/>
                </a:cubicBezTo>
                <a:cubicBezTo>
                  <a:pt x="2571" y="513"/>
                  <a:pt x="2562" y="512"/>
                  <a:pt x="2561" y="510"/>
                </a:cubicBezTo>
                <a:cubicBezTo>
                  <a:pt x="2561" y="509"/>
                  <a:pt x="2563" y="507"/>
                  <a:pt x="2565" y="507"/>
                </a:cubicBezTo>
                <a:cubicBezTo>
                  <a:pt x="2561" y="506"/>
                  <a:pt x="2556" y="499"/>
                  <a:pt x="2550" y="504"/>
                </a:cubicBezTo>
                <a:cubicBezTo>
                  <a:pt x="2548" y="495"/>
                  <a:pt x="2534" y="498"/>
                  <a:pt x="2537" y="488"/>
                </a:cubicBezTo>
                <a:cubicBezTo>
                  <a:pt x="2533" y="488"/>
                  <a:pt x="2525" y="491"/>
                  <a:pt x="2525" y="486"/>
                </a:cubicBezTo>
                <a:cubicBezTo>
                  <a:pt x="2526" y="484"/>
                  <a:pt x="2529" y="483"/>
                  <a:pt x="2533" y="483"/>
                </a:cubicBezTo>
                <a:cubicBezTo>
                  <a:pt x="2527" y="482"/>
                  <a:pt x="2526" y="477"/>
                  <a:pt x="2524" y="473"/>
                </a:cubicBezTo>
                <a:cubicBezTo>
                  <a:pt x="2521" y="475"/>
                  <a:pt x="2521" y="472"/>
                  <a:pt x="2519" y="474"/>
                </a:cubicBezTo>
                <a:cubicBezTo>
                  <a:pt x="2519" y="478"/>
                  <a:pt x="2522" y="479"/>
                  <a:pt x="2524" y="481"/>
                </a:cubicBezTo>
                <a:cubicBezTo>
                  <a:pt x="2519" y="486"/>
                  <a:pt x="2529" y="495"/>
                  <a:pt x="2527" y="505"/>
                </a:cubicBezTo>
                <a:cubicBezTo>
                  <a:pt x="2524" y="505"/>
                  <a:pt x="2519" y="503"/>
                  <a:pt x="2513" y="503"/>
                </a:cubicBezTo>
                <a:cubicBezTo>
                  <a:pt x="2513" y="497"/>
                  <a:pt x="2515" y="494"/>
                  <a:pt x="2520" y="493"/>
                </a:cubicBezTo>
                <a:cubicBezTo>
                  <a:pt x="2519" y="485"/>
                  <a:pt x="2519" y="485"/>
                  <a:pt x="2519" y="485"/>
                </a:cubicBezTo>
                <a:cubicBezTo>
                  <a:pt x="2513" y="486"/>
                  <a:pt x="2518" y="490"/>
                  <a:pt x="2513" y="492"/>
                </a:cubicBezTo>
                <a:cubicBezTo>
                  <a:pt x="2509" y="490"/>
                  <a:pt x="2510" y="482"/>
                  <a:pt x="2505" y="480"/>
                </a:cubicBezTo>
                <a:cubicBezTo>
                  <a:pt x="2504" y="482"/>
                  <a:pt x="2501" y="482"/>
                  <a:pt x="2497" y="482"/>
                </a:cubicBezTo>
                <a:cubicBezTo>
                  <a:pt x="2498" y="477"/>
                  <a:pt x="2505" y="479"/>
                  <a:pt x="2509" y="479"/>
                </a:cubicBezTo>
                <a:cubicBezTo>
                  <a:pt x="2512" y="473"/>
                  <a:pt x="2496" y="479"/>
                  <a:pt x="2502" y="474"/>
                </a:cubicBezTo>
                <a:cubicBezTo>
                  <a:pt x="2497" y="473"/>
                  <a:pt x="2487" y="469"/>
                  <a:pt x="2486" y="473"/>
                </a:cubicBezTo>
                <a:cubicBezTo>
                  <a:pt x="2490" y="473"/>
                  <a:pt x="2493" y="475"/>
                  <a:pt x="2496" y="479"/>
                </a:cubicBezTo>
                <a:cubicBezTo>
                  <a:pt x="2493" y="492"/>
                  <a:pt x="2477" y="483"/>
                  <a:pt x="2473" y="482"/>
                </a:cubicBezTo>
                <a:cubicBezTo>
                  <a:pt x="2471" y="476"/>
                  <a:pt x="2476" y="475"/>
                  <a:pt x="2478" y="473"/>
                </a:cubicBezTo>
                <a:cubicBezTo>
                  <a:pt x="2473" y="473"/>
                  <a:pt x="2470" y="468"/>
                  <a:pt x="2464" y="468"/>
                </a:cubicBezTo>
                <a:cubicBezTo>
                  <a:pt x="2465" y="472"/>
                  <a:pt x="2467" y="478"/>
                  <a:pt x="2464" y="483"/>
                </a:cubicBezTo>
                <a:cubicBezTo>
                  <a:pt x="2451" y="485"/>
                  <a:pt x="2443" y="480"/>
                  <a:pt x="2432" y="479"/>
                </a:cubicBezTo>
                <a:cubicBezTo>
                  <a:pt x="2432" y="477"/>
                  <a:pt x="2434" y="476"/>
                  <a:pt x="2433" y="474"/>
                </a:cubicBezTo>
                <a:cubicBezTo>
                  <a:pt x="2430" y="472"/>
                  <a:pt x="2426" y="471"/>
                  <a:pt x="2425" y="466"/>
                </a:cubicBezTo>
                <a:cubicBezTo>
                  <a:pt x="2418" y="470"/>
                  <a:pt x="2403" y="472"/>
                  <a:pt x="2404" y="479"/>
                </a:cubicBezTo>
                <a:cubicBezTo>
                  <a:pt x="2399" y="479"/>
                  <a:pt x="2400" y="472"/>
                  <a:pt x="2393" y="474"/>
                </a:cubicBezTo>
                <a:cubicBezTo>
                  <a:pt x="2392" y="479"/>
                  <a:pt x="2397" y="477"/>
                  <a:pt x="2396" y="481"/>
                </a:cubicBezTo>
                <a:cubicBezTo>
                  <a:pt x="2396" y="483"/>
                  <a:pt x="2394" y="483"/>
                  <a:pt x="2393" y="485"/>
                </a:cubicBezTo>
                <a:cubicBezTo>
                  <a:pt x="2390" y="484"/>
                  <a:pt x="2387" y="483"/>
                  <a:pt x="2385" y="480"/>
                </a:cubicBezTo>
                <a:cubicBezTo>
                  <a:pt x="2381" y="483"/>
                  <a:pt x="2378" y="481"/>
                  <a:pt x="2377" y="489"/>
                </a:cubicBezTo>
                <a:cubicBezTo>
                  <a:pt x="2362" y="489"/>
                  <a:pt x="2362" y="489"/>
                  <a:pt x="2362" y="489"/>
                </a:cubicBezTo>
                <a:cubicBezTo>
                  <a:pt x="2358" y="495"/>
                  <a:pt x="2363" y="498"/>
                  <a:pt x="2363" y="505"/>
                </a:cubicBezTo>
                <a:cubicBezTo>
                  <a:pt x="2354" y="508"/>
                  <a:pt x="2325" y="506"/>
                  <a:pt x="2329" y="525"/>
                </a:cubicBezTo>
                <a:cubicBezTo>
                  <a:pt x="2326" y="529"/>
                  <a:pt x="2322" y="525"/>
                  <a:pt x="2321" y="530"/>
                </a:cubicBezTo>
                <a:cubicBezTo>
                  <a:pt x="2316" y="531"/>
                  <a:pt x="2315" y="526"/>
                  <a:pt x="2311" y="525"/>
                </a:cubicBezTo>
                <a:cubicBezTo>
                  <a:pt x="2311" y="522"/>
                  <a:pt x="2320" y="526"/>
                  <a:pt x="2319" y="522"/>
                </a:cubicBezTo>
                <a:cubicBezTo>
                  <a:pt x="2317" y="518"/>
                  <a:pt x="2310" y="517"/>
                  <a:pt x="2307" y="519"/>
                </a:cubicBezTo>
                <a:cubicBezTo>
                  <a:pt x="2307" y="522"/>
                  <a:pt x="2310" y="524"/>
                  <a:pt x="2307" y="527"/>
                </a:cubicBezTo>
                <a:cubicBezTo>
                  <a:pt x="2305" y="527"/>
                  <a:pt x="2304" y="525"/>
                  <a:pt x="2302" y="526"/>
                </a:cubicBezTo>
                <a:cubicBezTo>
                  <a:pt x="2302" y="524"/>
                  <a:pt x="2305" y="525"/>
                  <a:pt x="2307" y="524"/>
                </a:cubicBezTo>
                <a:cubicBezTo>
                  <a:pt x="2300" y="524"/>
                  <a:pt x="2303" y="520"/>
                  <a:pt x="2299" y="518"/>
                </a:cubicBezTo>
                <a:cubicBezTo>
                  <a:pt x="2299" y="515"/>
                  <a:pt x="2304" y="517"/>
                  <a:pt x="2307" y="516"/>
                </a:cubicBezTo>
                <a:cubicBezTo>
                  <a:pt x="2306" y="508"/>
                  <a:pt x="2306" y="508"/>
                  <a:pt x="2306" y="508"/>
                </a:cubicBezTo>
                <a:cubicBezTo>
                  <a:pt x="2311" y="513"/>
                  <a:pt x="2317" y="517"/>
                  <a:pt x="2327" y="515"/>
                </a:cubicBezTo>
                <a:cubicBezTo>
                  <a:pt x="2325" y="512"/>
                  <a:pt x="2322" y="514"/>
                  <a:pt x="2320" y="509"/>
                </a:cubicBezTo>
                <a:cubicBezTo>
                  <a:pt x="2321" y="507"/>
                  <a:pt x="2324" y="507"/>
                  <a:pt x="2327" y="506"/>
                </a:cubicBezTo>
                <a:cubicBezTo>
                  <a:pt x="2320" y="496"/>
                  <a:pt x="2312" y="506"/>
                  <a:pt x="2302" y="503"/>
                </a:cubicBezTo>
                <a:cubicBezTo>
                  <a:pt x="2307" y="511"/>
                  <a:pt x="2290" y="518"/>
                  <a:pt x="2289" y="510"/>
                </a:cubicBezTo>
                <a:cubicBezTo>
                  <a:pt x="2284" y="507"/>
                  <a:pt x="2280" y="515"/>
                  <a:pt x="2277" y="517"/>
                </a:cubicBezTo>
                <a:cubicBezTo>
                  <a:pt x="2272" y="518"/>
                  <a:pt x="2272" y="513"/>
                  <a:pt x="2267" y="512"/>
                </a:cubicBezTo>
                <a:cubicBezTo>
                  <a:pt x="2268" y="510"/>
                  <a:pt x="2274" y="512"/>
                  <a:pt x="2271" y="507"/>
                </a:cubicBezTo>
                <a:cubicBezTo>
                  <a:pt x="2262" y="513"/>
                  <a:pt x="2256" y="503"/>
                  <a:pt x="2248" y="502"/>
                </a:cubicBezTo>
                <a:cubicBezTo>
                  <a:pt x="2248" y="499"/>
                  <a:pt x="2255" y="502"/>
                  <a:pt x="2257" y="501"/>
                </a:cubicBezTo>
                <a:cubicBezTo>
                  <a:pt x="2254" y="497"/>
                  <a:pt x="2249" y="493"/>
                  <a:pt x="2253" y="490"/>
                </a:cubicBezTo>
                <a:cubicBezTo>
                  <a:pt x="2252" y="487"/>
                  <a:pt x="2247" y="490"/>
                  <a:pt x="2248" y="492"/>
                </a:cubicBezTo>
                <a:cubicBezTo>
                  <a:pt x="2246" y="489"/>
                  <a:pt x="2242" y="488"/>
                  <a:pt x="2242" y="484"/>
                </a:cubicBezTo>
                <a:cubicBezTo>
                  <a:pt x="2237" y="483"/>
                  <a:pt x="2238" y="487"/>
                  <a:pt x="2237" y="489"/>
                </a:cubicBezTo>
                <a:cubicBezTo>
                  <a:pt x="2230" y="487"/>
                  <a:pt x="2226" y="481"/>
                  <a:pt x="2219" y="479"/>
                </a:cubicBezTo>
                <a:cubicBezTo>
                  <a:pt x="2219" y="486"/>
                  <a:pt x="2200" y="486"/>
                  <a:pt x="2202" y="479"/>
                </a:cubicBezTo>
                <a:cubicBezTo>
                  <a:pt x="2202" y="483"/>
                  <a:pt x="2195" y="481"/>
                  <a:pt x="2196" y="487"/>
                </a:cubicBezTo>
                <a:cubicBezTo>
                  <a:pt x="2192" y="487"/>
                  <a:pt x="2187" y="484"/>
                  <a:pt x="2184" y="488"/>
                </a:cubicBezTo>
                <a:cubicBezTo>
                  <a:pt x="2183" y="477"/>
                  <a:pt x="2160" y="487"/>
                  <a:pt x="2157" y="474"/>
                </a:cubicBezTo>
                <a:cubicBezTo>
                  <a:pt x="2154" y="477"/>
                  <a:pt x="2148" y="475"/>
                  <a:pt x="2145" y="473"/>
                </a:cubicBezTo>
                <a:cubicBezTo>
                  <a:pt x="2145" y="479"/>
                  <a:pt x="2123" y="474"/>
                  <a:pt x="2114" y="475"/>
                </a:cubicBezTo>
                <a:cubicBezTo>
                  <a:pt x="2094" y="476"/>
                  <a:pt x="2073" y="484"/>
                  <a:pt x="2060" y="480"/>
                </a:cubicBezTo>
                <a:cubicBezTo>
                  <a:pt x="2054" y="478"/>
                  <a:pt x="2050" y="473"/>
                  <a:pt x="2046" y="472"/>
                </a:cubicBezTo>
                <a:cubicBezTo>
                  <a:pt x="2046" y="472"/>
                  <a:pt x="2039" y="477"/>
                  <a:pt x="2041" y="470"/>
                </a:cubicBezTo>
                <a:cubicBezTo>
                  <a:pt x="2039" y="471"/>
                  <a:pt x="2038" y="473"/>
                  <a:pt x="2038" y="475"/>
                </a:cubicBezTo>
                <a:cubicBezTo>
                  <a:pt x="2041" y="477"/>
                  <a:pt x="2042" y="474"/>
                  <a:pt x="2047" y="476"/>
                </a:cubicBezTo>
                <a:cubicBezTo>
                  <a:pt x="2046" y="480"/>
                  <a:pt x="2040" y="479"/>
                  <a:pt x="2037" y="482"/>
                </a:cubicBezTo>
                <a:cubicBezTo>
                  <a:pt x="2033" y="477"/>
                  <a:pt x="2027" y="476"/>
                  <a:pt x="2020" y="480"/>
                </a:cubicBezTo>
                <a:cubicBezTo>
                  <a:pt x="2015" y="478"/>
                  <a:pt x="2024" y="476"/>
                  <a:pt x="2019" y="473"/>
                </a:cubicBezTo>
                <a:cubicBezTo>
                  <a:pt x="1995" y="479"/>
                  <a:pt x="1957" y="481"/>
                  <a:pt x="1935" y="489"/>
                </a:cubicBezTo>
                <a:cubicBezTo>
                  <a:pt x="1934" y="487"/>
                  <a:pt x="1928" y="490"/>
                  <a:pt x="1928" y="487"/>
                </a:cubicBezTo>
                <a:cubicBezTo>
                  <a:pt x="1930" y="494"/>
                  <a:pt x="1912" y="495"/>
                  <a:pt x="1904" y="496"/>
                </a:cubicBezTo>
                <a:cubicBezTo>
                  <a:pt x="1901" y="496"/>
                  <a:pt x="1903" y="490"/>
                  <a:pt x="1901" y="490"/>
                </a:cubicBezTo>
                <a:cubicBezTo>
                  <a:pt x="1883" y="488"/>
                  <a:pt x="1874" y="498"/>
                  <a:pt x="1858" y="493"/>
                </a:cubicBezTo>
                <a:cubicBezTo>
                  <a:pt x="1848" y="500"/>
                  <a:pt x="1840" y="499"/>
                  <a:pt x="1828" y="501"/>
                </a:cubicBezTo>
                <a:cubicBezTo>
                  <a:pt x="1827" y="500"/>
                  <a:pt x="1826" y="498"/>
                  <a:pt x="1825" y="496"/>
                </a:cubicBezTo>
                <a:cubicBezTo>
                  <a:pt x="1830" y="493"/>
                  <a:pt x="1833" y="490"/>
                  <a:pt x="1836" y="490"/>
                </a:cubicBezTo>
                <a:cubicBezTo>
                  <a:pt x="1833" y="486"/>
                  <a:pt x="1830" y="493"/>
                  <a:pt x="1827" y="493"/>
                </a:cubicBezTo>
                <a:cubicBezTo>
                  <a:pt x="1827" y="488"/>
                  <a:pt x="1828" y="488"/>
                  <a:pt x="1825" y="485"/>
                </a:cubicBezTo>
                <a:cubicBezTo>
                  <a:pt x="1825" y="481"/>
                  <a:pt x="1830" y="482"/>
                  <a:pt x="1832" y="480"/>
                </a:cubicBezTo>
                <a:cubicBezTo>
                  <a:pt x="1830" y="477"/>
                  <a:pt x="1824" y="480"/>
                  <a:pt x="1823" y="475"/>
                </a:cubicBezTo>
                <a:cubicBezTo>
                  <a:pt x="1825" y="470"/>
                  <a:pt x="1831" y="467"/>
                  <a:pt x="1833" y="459"/>
                </a:cubicBezTo>
                <a:cubicBezTo>
                  <a:pt x="1829" y="458"/>
                  <a:pt x="1830" y="461"/>
                  <a:pt x="1827" y="460"/>
                </a:cubicBezTo>
                <a:cubicBezTo>
                  <a:pt x="1826" y="457"/>
                  <a:pt x="1827" y="455"/>
                  <a:pt x="1830" y="455"/>
                </a:cubicBezTo>
                <a:cubicBezTo>
                  <a:pt x="1828" y="450"/>
                  <a:pt x="1821" y="451"/>
                  <a:pt x="1815" y="453"/>
                </a:cubicBezTo>
                <a:cubicBezTo>
                  <a:pt x="1814" y="451"/>
                  <a:pt x="1814" y="445"/>
                  <a:pt x="1816" y="441"/>
                </a:cubicBezTo>
                <a:cubicBezTo>
                  <a:pt x="1827" y="443"/>
                  <a:pt x="1834" y="441"/>
                  <a:pt x="1847" y="438"/>
                </a:cubicBezTo>
                <a:cubicBezTo>
                  <a:pt x="1850" y="436"/>
                  <a:pt x="1840" y="436"/>
                  <a:pt x="1838" y="436"/>
                </a:cubicBezTo>
                <a:cubicBezTo>
                  <a:pt x="1844" y="432"/>
                  <a:pt x="1853" y="432"/>
                  <a:pt x="1856" y="425"/>
                </a:cubicBezTo>
                <a:cubicBezTo>
                  <a:pt x="1858" y="427"/>
                  <a:pt x="1862" y="429"/>
                  <a:pt x="1864" y="426"/>
                </a:cubicBezTo>
                <a:cubicBezTo>
                  <a:pt x="1860" y="423"/>
                  <a:pt x="1860" y="424"/>
                  <a:pt x="1863" y="420"/>
                </a:cubicBezTo>
                <a:cubicBezTo>
                  <a:pt x="1857" y="417"/>
                  <a:pt x="1845" y="419"/>
                  <a:pt x="1840" y="421"/>
                </a:cubicBezTo>
                <a:cubicBezTo>
                  <a:pt x="1840" y="424"/>
                  <a:pt x="1840" y="426"/>
                  <a:pt x="1839" y="427"/>
                </a:cubicBezTo>
                <a:cubicBezTo>
                  <a:pt x="1834" y="429"/>
                  <a:pt x="1833" y="425"/>
                  <a:pt x="1828" y="426"/>
                </a:cubicBezTo>
                <a:cubicBezTo>
                  <a:pt x="1828" y="429"/>
                  <a:pt x="1832" y="429"/>
                  <a:pt x="1832" y="432"/>
                </a:cubicBezTo>
                <a:cubicBezTo>
                  <a:pt x="1824" y="440"/>
                  <a:pt x="1818" y="439"/>
                  <a:pt x="1816" y="426"/>
                </a:cubicBezTo>
                <a:cubicBezTo>
                  <a:pt x="1819" y="421"/>
                  <a:pt x="1828" y="421"/>
                  <a:pt x="1834" y="418"/>
                </a:cubicBezTo>
                <a:cubicBezTo>
                  <a:pt x="1828" y="407"/>
                  <a:pt x="1809" y="413"/>
                  <a:pt x="1806" y="422"/>
                </a:cubicBezTo>
                <a:cubicBezTo>
                  <a:pt x="1789" y="420"/>
                  <a:pt x="1776" y="408"/>
                  <a:pt x="1754" y="414"/>
                </a:cubicBezTo>
                <a:cubicBezTo>
                  <a:pt x="1752" y="425"/>
                  <a:pt x="1732" y="421"/>
                  <a:pt x="1735" y="437"/>
                </a:cubicBezTo>
                <a:cubicBezTo>
                  <a:pt x="1736" y="439"/>
                  <a:pt x="1739" y="438"/>
                  <a:pt x="1739" y="440"/>
                </a:cubicBezTo>
                <a:cubicBezTo>
                  <a:pt x="1738" y="444"/>
                  <a:pt x="1736" y="447"/>
                  <a:pt x="1731" y="447"/>
                </a:cubicBezTo>
                <a:cubicBezTo>
                  <a:pt x="1730" y="451"/>
                  <a:pt x="1734" y="450"/>
                  <a:pt x="1734" y="452"/>
                </a:cubicBezTo>
                <a:cubicBezTo>
                  <a:pt x="1725" y="454"/>
                  <a:pt x="1712" y="458"/>
                  <a:pt x="1699" y="453"/>
                </a:cubicBezTo>
                <a:cubicBezTo>
                  <a:pt x="1700" y="449"/>
                  <a:pt x="1703" y="448"/>
                  <a:pt x="1708" y="448"/>
                </a:cubicBezTo>
                <a:cubicBezTo>
                  <a:pt x="1708" y="444"/>
                  <a:pt x="1701" y="447"/>
                  <a:pt x="1700" y="443"/>
                </a:cubicBezTo>
                <a:cubicBezTo>
                  <a:pt x="1701" y="438"/>
                  <a:pt x="1709" y="437"/>
                  <a:pt x="1705" y="431"/>
                </a:cubicBezTo>
                <a:cubicBezTo>
                  <a:pt x="1701" y="431"/>
                  <a:pt x="1700" y="433"/>
                  <a:pt x="1702" y="435"/>
                </a:cubicBezTo>
                <a:cubicBezTo>
                  <a:pt x="1699" y="435"/>
                  <a:pt x="1698" y="433"/>
                  <a:pt x="1698" y="430"/>
                </a:cubicBezTo>
                <a:cubicBezTo>
                  <a:pt x="1688" y="432"/>
                  <a:pt x="1685" y="422"/>
                  <a:pt x="1676" y="421"/>
                </a:cubicBezTo>
                <a:cubicBezTo>
                  <a:pt x="1664" y="420"/>
                  <a:pt x="1651" y="431"/>
                  <a:pt x="1639" y="435"/>
                </a:cubicBezTo>
                <a:cubicBezTo>
                  <a:pt x="1640" y="446"/>
                  <a:pt x="1647" y="450"/>
                  <a:pt x="1654" y="455"/>
                </a:cubicBezTo>
                <a:cubicBezTo>
                  <a:pt x="1651" y="461"/>
                  <a:pt x="1640" y="458"/>
                  <a:pt x="1632" y="458"/>
                </a:cubicBezTo>
                <a:cubicBezTo>
                  <a:pt x="1633" y="457"/>
                  <a:pt x="1634" y="456"/>
                  <a:pt x="1636" y="455"/>
                </a:cubicBezTo>
                <a:cubicBezTo>
                  <a:pt x="1632" y="450"/>
                  <a:pt x="1622" y="449"/>
                  <a:pt x="1625" y="441"/>
                </a:cubicBezTo>
                <a:cubicBezTo>
                  <a:pt x="1627" y="439"/>
                  <a:pt x="1631" y="439"/>
                  <a:pt x="1633" y="438"/>
                </a:cubicBezTo>
                <a:cubicBezTo>
                  <a:pt x="1630" y="435"/>
                  <a:pt x="1633" y="433"/>
                  <a:pt x="1636" y="432"/>
                </a:cubicBezTo>
                <a:cubicBezTo>
                  <a:pt x="1608" y="417"/>
                  <a:pt x="1575" y="437"/>
                  <a:pt x="1545" y="431"/>
                </a:cubicBezTo>
                <a:cubicBezTo>
                  <a:pt x="1543" y="433"/>
                  <a:pt x="1543" y="436"/>
                  <a:pt x="1541" y="438"/>
                </a:cubicBezTo>
                <a:cubicBezTo>
                  <a:pt x="1549" y="444"/>
                  <a:pt x="1552" y="440"/>
                  <a:pt x="1563" y="440"/>
                </a:cubicBezTo>
                <a:cubicBezTo>
                  <a:pt x="1563" y="441"/>
                  <a:pt x="1562" y="447"/>
                  <a:pt x="1565" y="452"/>
                </a:cubicBezTo>
                <a:cubicBezTo>
                  <a:pt x="1568" y="451"/>
                  <a:pt x="1569" y="453"/>
                  <a:pt x="1571" y="453"/>
                </a:cubicBezTo>
                <a:cubicBezTo>
                  <a:pt x="1572" y="457"/>
                  <a:pt x="1566" y="454"/>
                  <a:pt x="1568" y="458"/>
                </a:cubicBezTo>
                <a:cubicBezTo>
                  <a:pt x="1575" y="453"/>
                  <a:pt x="1580" y="464"/>
                  <a:pt x="1584" y="458"/>
                </a:cubicBezTo>
                <a:cubicBezTo>
                  <a:pt x="1586" y="460"/>
                  <a:pt x="1588" y="462"/>
                  <a:pt x="1591" y="463"/>
                </a:cubicBezTo>
                <a:cubicBezTo>
                  <a:pt x="1591" y="466"/>
                  <a:pt x="1589" y="468"/>
                  <a:pt x="1588" y="470"/>
                </a:cubicBezTo>
                <a:cubicBezTo>
                  <a:pt x="1588" y="477"/>
                  <a:pt x="1596" y="476"/>
                  <a:pt x="1596" y="484"/>
                </a:cubicBezTo>
                <a:cubicBezTo>
                  <a:pt x="1607" y="483"/>
                  <a:pt x="1624" y="477"/>
                  <a:pt x="1629" y="466"/>
                </a:cubicBezTo>
                <a:cubicBezTo>
                  <a:pt x="1638" y="467"/>
                  <a:pt x="1638" y="464"/>
                  <a:pt x="1644" y="460"/>
                </a:cubicBezTo>
                <a:cubicBezTo>
                  <a:pt x="1645" y="470"/>
                  <a:pt x="1644" y="478"/>
                  <a:pt x="1645" y="491"/>
                </a:cubicBezTo>
                <a:cubicBezTo>
                  <a:pt x="1645" y="493"/>
                  <a:pt x="1640" y="491"/>
                  <a:pt x="1637" y="493"/>
                </a:cubicBezTo>
                <a:cubicBezTo>
                  <a:pt x="1640" y="498"/>
                  <a:pt x="1645" y="495"/>
                  <a:pt x="1650" y="497"/>
                </a:cubicBezTo>
                <a:cubicBezTo>
                  <a:pt x="1649" y="500"/>
                  <a:pt x="1642" y="501"/>
                  <a:pt x="1643" y="497"/>
                </a:cubicBezTo>
                <a:cubicBezTo>
                  <a:pt x="1640" y="498"/>
                  <a:pt x="1640" y="499"/>
                  <a:pt x="1642" y="501"/>
                </a:cubicBezTo>
                <a:cubicBezTo>
                  <a:pt x="1629" y="499"/>
                  <a:pt x="1602" y="487"/>
                  <a:pt x="1603" y="504"/>
                </a:cubicBezTo>
                <a:cubicBezTo>
                  <a:pt x="1590" y="501"/>
                  <a:pt x="1578" y="494"/>
                  <a:pt x="1562" y="499"/>
                </a:cubicBezTo>
                <a:cubicBezTo>
                  <a:pt x="1563" y="504"/>
                  <a:pt x="1561" y="506"/>
                  <a:pt x="1558" y="508"/>
                </a:cubicBezTo>
                <a:cubicBezTo>
                  <a:pt x="1550" y="503"/>
                  <a:pt x="1541" y="508"/>
                  <a:pt x="1534" y="511"/>
                </a:cubicBezTo>
                <a:cubicBezTo>
                  <a:pt x="1547" y="510"/>
                  <a:pt x="1553" y="522"/>
                  <a:pt x="1567" y="525"/>
                </a:cubicBezTo>
                <a:cubicBezTo>
                  <a:pt x="1566" y="526"/>
                  <a:pt x="1566" y="527"/>
                  <a:pt x="1566" y="529"/>
                </a:cubicBezTo>
                <a:cubicBezTo>
                  <a:pt x="1565" y="532"/>
                  <a:pt x="1559" y="530"/>
                  <a:pt x="1556" y="531"/>
                </a:cubicBezTo>
                <a:cubicBezTo>
                  <a:pt x="1559" y="536"/>
                  <a:pt x="1563" y="539"/>
                  <a:pt x="1566" y="542"/>
                </a:cubicBezTo>
                <a:cubicBezTo>
                  <a:pt x="1561" y="550"/>
                  <a:pt x="1567" y="554"/>
                  <a:pt x="1562" y="561"/>
                </a:cubicBezTo>
                <a:cubicBezTo>
                  <a:pt x="1548" y="556"/>
                  <a:pt x="1540" y="565"/>
                  <a:pt x="1525" y="566"/>
                </a:cubicBezTo>
                <a:cubicBezTo>
                  <a:pt x="1529" y="569"/>
                  <a:pt x="1533" y="567"/>
                  <a:pt x="1538" y="565"/>
                </a:cubicBezTo>
                <a:cubicBezTo>
                  <a:pt x="1538" y="569"/>
                  <a:pt x="1538" y="569"/>
                  <a:pt x="1538" y="569"/>
                </a:cubicBezTo>
                <a:cubicBezTo>
                  <a:pt x="1534" y="573"/>
                  <a:pt x="1524" y="570"/>
                  <a:pt x="1518" y="572"/>
                </a:cubicBezTo>
                <a:cubicBezTo>
                  <a:pt x="1519" y="567"/>
                  <a:pt x="1523" y="566"/>
                  <a:pt x="1521" y="558"/>
                </a:cubicBezTo>
                <a:cubicBezTo>
                  <a:pt x="1517" y="558"/>
                  <a:pt x="1511" y="557"/>
                  <a:pt x="1503" y="557"/>
                </a:cubicBezTo>
                <a:cubicBezTo>
                  <a:pt x="1502" y="557"/>
                  <a:pt x="1502" y="554"/>
                  <a:pt x="1499" y="555"/>
                </a:cubicBezTo>
                <a:cubicBezTo>
                  <a:pt x="1500" y="552"/>
                  <a:pt x="1504" y="552"/>
                  <a:pt x="1503" y="548"/>
                </a:cubicBezTo>
                <a:cubicBezTo>
                  <a:pt x="1500" y="548"/>
                  <a:pt x="1499" y="548"/>
                  <a:pt x="1499" y="551"/>
                </a:cubicBezTo>
                <a:cubicBezTo>
                  <a:pt x="1495" y="547"/>
                  <a:pt x="1500" y="541"/>
                  <a:pt x="1497" y="536"/>
                </a:cubicBezTo>
                <a:cubicBezTo>
                  <a:pt x="1511" y="531"/>
                  <a:pt x="1533" y="530"/>
                  <a:pt x="1553" y="527"/>
                </a:cubicBezTo>
                <a:cubicBezTo>
                  <a:pt x="1548" y="523"/>
                  <a:pt x="1544" y="519"/>
                  <a:pt x="1536" y="518"/>
                </a:cubicBezTo>
                <a:cubicBezTo>
                  <a:pt x="1534" y="520"/>
                  <a:pt x="1534" y="523"/>
                  <a:pt x="1533" y="525"/>
                </a:cubicBezTo>
                <a:cubicBezTo>
                  <a:pt x="1527" y="521"/>
                  <a:pt x="1515" y="524"/>
                  <a:pt x="1512" y="516"/>
                </a:cubicBezTo>
                <a:cubicBezTo>
                  <a:pt x="1514" y="513"/>
                  <a:pt x="1516" y="514"/>
                  <a:pt x="1519" y="515"/>
                </a:cubicBezTo>
                <a:cubicBezTo>
                  <a:pt x="1514" y="507"/>
                  <a:pt x="1492" y="512"/>
                  <a:pt x="1487" y="516"/>
                </a:cubicBezTo>
                <a:cubicBezTo>
                  <a:pt x="1487" y="519"/>
                  <a:pt x="1487" y="523"/>
                  <a:pt x="1488" y="524"/>
                </a:cubicBezTo>
                <a:cubicBezTo>
                  <a:pt x="1469" y="531"/>
                  <a:pt x="1435" y="511"/>
                  <a:pt x="1428" y="532"/>
                </a:cubicBezTo>
                <a:cubicBezTo>
                  <a:pt x="1427" y="537"/>
                  <a:pt x="1431" y="536"/>
                  <a:pt x="1434" y="537"/>
                </a:cubicBezTo>
                <a:cubicBezTo>
                  <a:pt x="1433" y="543"/>
                  <a:pt x="1428" y="543"/>
                  <a:pt x="1427" y="549"/>
                </a:cubicBezTo>
                <a:cubicBezTo>
                  <a:pt x="1431" y="545"/>
                  <a:pt x="1430" y="545"/>
                  <a:pt x="1437" y="545"/>
                </a:cubicBezTo>
                <a:cubicBezTo>
                  <a:pt x="1431" y="552"/>
                  <a:pt x="1421" y="555"/>
                  <a:pt x="1417" y="563"/>
                </a:cubicBezTo>
                <a:cubicBezTo>
                  <a:pt x="1416" y="560"/>
                  <a:pt x="1411" y="560"/>
                  <a:pt x="1409" y="559"/>
                </a:cubicBezTo>
                <a:cubicBezTo>
                  <a:pt x="1409" y="556"/>
                  <a:pt x="1412" y="557"/>
                  <a:pt x="1411" y="553"/>
                </a:cubicBezTo>
                <a:cubicBezTo>
                  <a:pt x="1409" y="554"/>
                  <a:pt x="1405" y="551"/>
                  <a:pt x="1408" y="551"/>
                </a:cubicBezTo>
                <a:cubicBezTo>
                  <a:pt x="1408" y="547"/>
                  <a:pt x="1405" y="552"/>
                  <a:pt x="1406" y="555"/>
                </a:cubicBezTo>
                <a:cubicBezTo>
                  <a:pt x="1398" y="556"/>
                  <a:pt x="1396" y="548"/>
                  <a:pt x="1388" y="553"/>
                </a:cubicBezTo>
                <a:cubicBezTo>
                  <a:pt x="1387" y="551"/>
                  <a:pt x="1384" y="550"/>
                  <a:pt x="1384" y="546"/>
                </a:cubicBezTo>
                <a:cubicBezTo>
                  <a:pt x="1373" y="547"/>
                  <a:pt x="1373" y="547"/>
                  <a:pt x="1373" y="547"/>
                </a:cubicBezTo>
                <a:cubicBezTo>
                  <a:pt x="1374" y="554"/>
                  <a:pt x="1369" y="556"/>
                  <a:pt x="1368" y="565"/>
                </a:cubicBezTo>
                <a:cubicBezTo>
                  <a:pt x="1364" y="558"/>
                  <a:pt x="1361" y="574"/>
                  <a:pt x="1352" y="567"/>
                </a:cubicBezTo>
                <a:cubicBezTo>
                  <a:pt x="1359" y="567"/>
                  <a:pt x="1351" y="562"/>
                  <a:pt x="1356" y="564"/>
                </a:cubicBezTo>
                <a:cubicBezTo>
                  <a:pt x="1358" y="564"/>
                  <a:pt x="1356" y="558"/>
                  <a:pt x="1355" y="557"/>
                </a:cubicBezTo>
                <a:cubicBezTo>
                  <a:pt x="1357" y="552"/>
                  <a:pt x="1368" y="554"/>
                  <a:pt x="1371" y="552"/>
                </a:cubicBezTo>
                <a:cubicBezTo>
                  <a:pt x="1369" y="547"/>
                  <a:pt x="1357" y="552"/>
                  <a:pt x="1354" y="548"/>
                </a:cubicBezTo>
                <a:cubicBezTo>
                  <a:pt x="1355" y="544"/>
                  <a:pt x="1362" y="545"/>
                  <a:pt x="1366" y="543"/>
                </a:cubicBezTo>
                <a:cubicBezTo>
                  <a:pt x="1365" y="532"/>
                  <a:pt x="1351" y="535"/>
                  <a:pt x="1344" y="531"/>
                </a:cubicBezTo>
                <a:cubicBezTo>
                  <a:pt x="1348" y="528"/>
                  <a:pt x="1357" y="530"/>
                  <a:pt x="1361" y="527"/>
                </a:cubicBezTo>
                <a:cubicBezTo>
                  <a:pt x="1361" y="526"/>
                  <a:pt x="1360" y="525"/>
                  <a:pt x="1360" y="523"/>
                </a:cubicBezTo>
                <a:cubicBezTo>
                  <a:pt x="1366" y="522"/>
                  <a:pt x="1368" y="525"/>
                  <a:pt x="1371" y="528"/>
                </a:cubicBezTo>
                <a:cubicBezTo>
                  <a:pt x="1371" y="531"/>
                  <a:pt x="1367" y="526"/>
                  <a:pt x="1366" y="530"/>
                </a:cubicBezTo>
                <a:cubicBezTo>
                  <a:pt x="1377" y="545"/>
                  <a:pt x="1395" y="533"/>
                  <a:pt x="1414" y="534"/>
                </a:cubicBezTo>
                <a:cubicBezTo>
                  <a:pt x="1412" y="528"/>
                  <a:pt x="1405" y="530"/>
                  <a:pt x="1398" y="531"/>
                </a:cubicBezTo>
                <a:cubicBezTo>
                  <a:pt x="1394" y="529"/>
                  <a:pt x="1396" y="526"/>
                  <a:pt x="1398" y="523"/>
                </a:cubicBezTo>
                <a:cubicBezTo>
                  <a:pt x="1402" y="524"/>
                  <a:pt x="1402" y="522"/>
                  <a:pt x="1407" y="524"/>
                </a:cubicBezTo>
                <a:cubicBezTo>
                  <a:pt x="1405" y="516"/>
                  <a:pt x="1415" y="519"/>
                  <a:pt x="1420" y="518"/>
                </a:cubicBezTo>
                <a:cubicBezTo>
                  <a:pt x="1411" y="504"/>
                  <a:pt x="1398" y="526"/>
                  <a:pt x="1388" y="515"/>
                </a:cubicBezTo>
                <a:cubicBezTo>
                  <a:pt x="1384" y="514"/>
                  <a:pt x="1385" y="518"/>
                  <a:pt x="1383" y="518"/>
                </a:cubicBezTo>
                <a:cubicBezTo>
                  <a:pt x="1380" y="515"/>
                  <a:pt x="1376" y="512"/>
                  <a:pt x="1371" y="510"/>
                </a:cubicBezTo>
                <a:cubicBezTo>
                  <a:pt x="1364" y="518"/>
                  <a:pt x="1358" y="513"/>
                  <a:pt x="1350" y="517"/>
                </a:cubicBezTo>
                <a:cubicBezTo>
                  <a:pt x="1323" y="502"/>
                  <a:pt x="1387" y="508"/>
                  <a:pt x="1395" y="501"/>
                </a:cubicBezTo>
                <a:cubicBezTo>
                  <a:pt x="1401" y="501"/>
                  <a:pt x="1400" y="507"/>
                  <a:pt x="1404" y="509"/>
                </a:cubicBezTo>
                <a:cubicBezTo>
                  <a:pt x="1411" y="507"/>
                  <a:pt x="1415" y="501"/>
                  <a:pt x="1425" y="501"/>
                </a:cubicBezTo>
                <a:cubicBezTo>
                  <a:pt x="1421" y="499"/>
                  <a:pt x="1414" y="498"/>
                  <a:pt x="1406" y="497"/>
                </a:cubicBezTo>
                <a:cubicBezTo>
                  <a:pt x="1414" y="495"/>
                  <a:pt x="1426" y="491"/>
                  <a:pt x="1431" y="490"/>
                </a:cubicBezTo>
                <a:cubicBezTo>
                  <a:pt x="1431" y="486"/>
                  <a:pt x="1434" y="485"/>
                  <a:pt x="1432" y="481"/>
                </a:cubicBezTo>
                <a:cubicBezTo>
                  <a:pt x="1440" y="480"/>
                  <a:pt x="1444" y="479"/>
                  <a:pt x="1446" y="475"/>
                </a:cubicBezTo>
                <a:cubicBezTo>
                  <a:pt x="1447" y="477"/>
                  <a:pt x="1449" y="490"/>
                  <a:pt x="1442" y="492"/>
                </a:cubicBezTo>
                <a:cubicBezTo>
                  <a:pt x="1443" y="494"/>
                  <a:pt x="1444" y="495"/>
                  <a:pt x="1447" y="495"/>
                </a:cubicBezTo>
                <a:cubicBezTo>
                  <a:pt x="1446" y="498"/>
                  <a:pt x="1441" y="495"/>
                  <a:pt x="1441" y="499"/>
                </a:cubicBezTo>
                <a:cubicBezTo>
                  <a:pt x="1442" y="506"/>
                  <a:pt x="1444" y="497"/>
                  <a:pt x="1447" y="498"/>
                </a:cubicBezTo>
                <a:cubicBezTo>
                  <a:pt x="1446" y="502"/>
                  <a:pt x="1443" y="505"/>
                  <a:pt x="1445" y="511"/>
                </a:cubicBezTo>
                <a:cubicBezTo>
                  <a:pt x="1449" y="513"/>
                  <a:pt x="1452" y="515"/>
                  <a:pt x="1457" y="516"/>
                </a:cubicBezTo>
                <a:cubicBezTo>
                  <a:pt x="1456" y="512"/>
                  <a:pt x="1456" y="512"/>
                  <a:pt x="1457" y="508"/>
                </a:cubicBezTo>
                <a:cubicBezTo>
                  <a:pt x="1464" y="507"/>
                  <a:pt x="1470" y="509"/>
                  <a:pt x="1474" y="507"/>
                </a:cubicBezTo>
                <a:cubicBezTo>
                  <a:pt x="1474" y="503"/>
                  <a:pt x="1468" y="505"/>
                  <a:pt x="1465" y="505"/>
                </a:cubicBezTo>
                <a:cubicBezTo>
                  <a:pt x="1466" y="500"/>
                  <a:pt x="1474" y="501"/>
                  <a:pt x="1463" y="501"/>
                </a:cubicBezTo>
                <a:cubicBezTo>
                  <a:pt x="1466" y="498"/>
                  <a:pt x="1464" y="489"/>
                  <a:pt x="1461" y="487"/>
                </a:cubicBezTo>
                <a:cubicBezTo>
                  <a:pt x="1461" y="482"/>
                  <a:pt x="1470" y="484"/>
                  <a:pt x="1466" y="478"/>
                </a:cubicBezTo>
                <a:cubicBezTo>
                  <a:pt x="1474" y="477"/>
                  <a:pt x="1474" y="477"/>
                  <a:pt x="1474" y="477"/>
                </a:cubicBezTo>
                <a:cubicBezTo>
                  <a:pt x="1470" y="473"/>
                  <a:pt x="1472" y="472"/>
                  <a:pt x="1479" y="472"/>
                </a:cubicBezTo>
                <a:cubicBezTo>
                  <a:pt x="1474" y="468"/>
                  <a:pt x="1464" y="471"/>
                  <a:pt x="1456" y="465"/>
                </a:cubicBezTo>
                <a:cubicBezTo>
                  <a:pt x="1458" y="459"/>
                  <a:pt x="1465" y="458"/>
                  <a:pt x="1473" y="459"/>
                </a:cubicBezTo>
                <a:cubicBezTo>
                  <a:pt x="1474" y="453"/>
                  <a:pt x="1468" y="455"/>
                  <a:pt x="1464" y="455"/>
                </a:cubicBezTo>
                <a:cubicBezTo>
                  <a:pt x="1452" y="449"/>
                  <a:pt x="1442" y="447"/>
                  <a:pt x="1429" y="440"/>
                </a:cubicBezTo>
                <a:cubicBezTo>
                  <a:pt x="1422" y="443"/>
                  <a:pt x="1417" y="445"/>
                  <a:pt x="1411" y="452"/>
                </a:cubicBezTo>
                <a:cubicBezTo>
                  <a:pt x="1405" y="451"/>
                  <a:pt x="1403" y="446"/>
                  <a:pt x="1398" y="443"/>
                </a:cubicBezTo>
                <a:cubicBezTo>
                  <a:pt x="1395" y="443"/>
                  <a:pt x="1394" y="445"/>
                  <a:pt x="1392" y="446"/>
                </a:cubicBezTo>
                <a:cubicBezTo>
                  <a:pt x="1393" y="453"/>
                  <a:pt x="1389" y="456"/>
                  <a:pt x="1394" y="459"/>
                </a:cubicBezTo>
                <a:cubicBezTo>
                  <a:pt x="1385" y="461"/>
                  <a:pt x="1380" y="449"/>
                  <a:pt x="1375" y="443"/>
                </a:cubicBezTo>
                <a:cubicBezTo>
                  <a:pt x="1355" y="440"/>
                  <a:pt x="1336" y="448"/>
                  <a:pt x="1319" y="455"/>
                </a:cubicBezTo>
                <a:cubicBezTo>
                  <a:pt x="1314" y="454"/>
                  <a:pt x="1311" y="452"/>
                  <a:pt x="1312" y="445"/>
                </a:cubicBezTo>
                <a:cubicBezTo>
                  <a:pt x="1303" y="441"/>
                  <a:pt x="1280" y="436"/>
                  <a:pt x="1275" y="448"/>
                </a:cubicBezTo>
                <a:cubicBezTo>
                  <a:pt x="1274" y="454"/>
                  <a:pt x="1279" y="452"/>
                  <a:pt x="1278" y="456"/>
                </a:cubicBezTo>
                <a:cubicBezTo>
                  <a:pt x="1269" y="463"/>
                  <a:pt x="1261" y="454"/>
                  <a:pt x="1247" y="458"/>
                </a:cubicBezTo>
                <a:cubicBezTo>
                  <a:pt x="1243" y="457"/>
                  <a:pt x="1246" y="456"/>
                  <a:pt x="1246" y="452"/>
                </a:cubicBezTo>
                <a:cubicBezTo>
                  <a:pt x="1238" y="452"/>
                  <a:pt x="1232" y="456"/>
                  <a:pt x="1226" y="460"/>
                </a:cubicBezTo>
                <a:cubicBezTo>
                  <a:pt x="1216" y="456"/>
                  <a:pt x="1212" y="458"/>
                  <a:pt x="1207" y="462"/>
                </a:cubicBezTo>
                <a:cubicBezTo>
                  <a:pt x="1210" y="457"/>
                  <a:pt x="1214" y="453"/>
                  <a:pt x="1217" y="448"/>
                </a:cubicBezTo>
                <a:cubicBezTo>
                  <a:pt x="1216" y="436"/>
                  <a:pt x="1201" y="440"/>
                  <a:pt x="1197" y="430"/>
                </a:cubicBezTo>
                <a:cubicBezTo>
                  <a:pt x="1185" y="434"/>
                  <a:pt x="1171" y="441"/>
                  <a:pt x="1158" y="447"/>
                </a:cubicBezTo>
                <a:cubicBezTo>
                  <a:pt x="1157" y="452"/>
                  <a:pt x="1161" y="452"/>
                  <a:pt x="1161" y="458"/>
                </a:cubicBezTo>
                <a:cubicBezTo>
                  <a:pt x="1168" y="456"/>
                  <a:pt x="1167" y="462"/>
                  <a:pt x="1172" y="464"/>
                </a:cubicBezTo>
                <a:cubicBezTo>
                  <a:pt x="1172" y="467"/>
                  <a:pt x="1169" y="467"/>
                  <a:pt x="1168" y="469"/>
                </a:cubicBezTo>
                <a:cubicBezTo>
                  <a:pt x="1164" y="467"/>
                  <a:pt x="1167" y="466"/>
                  <a:pt x="1165" y="461"/>
                </a:cubicBezTo>
                <a:cubicBezTo>
                  <a:pt x="1147" y="460"/>
                  <a:pt x="1131" y="459"/>
                  <a:pt x="1122" y="443"/>
                </a:cubicBezTo>
                <a:cubicBezTo>
                  <a:pt x="1122" y="440"/>
                  <a:pt x="1127" y="442"/>
                  <a:pt x="1129" y="441"/>
                </a:cubicBezTo>
                <a:cubicBezTo>
                  <a:pt x="1125" y="439"/>
                  <a:pt x="1120" y="438"/>
                  <a:pt x="1119" y="432"/>
                </a:cubicBezTo>
                <a:cubicBezTo>
                  <a:pt x="1120" y="427"/>
                  <a:pt x="1128" y="428"/>
                  <a:pt x="1129" y="424"/>
                </a:cubicBezTo>
                <a:cubicBezTo>
                  <a:pt x="1129" y="418"/>
                  <a:pt x="1123" y="420"/>
                  <a:pt x="1120" y="417"/>
                </a:cubicBezTo>
                <a:cubicBezTo>
                  <a:pt x="1128" y="395"/>
                  <a:pt x="1104" y="397"/>
                  <a:pt x="1094" y="394"/>
                </a:cubicBezTo>
                <a:cubicBezTo>
                  <a:pt x="1099" y="387"/>
                  <a:pt x="1108" y="391"/>
                  <a:pt x="1116" y="387"/>
                </a:cubicBezTo>
                <a:cubicBezTo>
                  <a:pt x="1118" y="391"/>
                  <a:pt x="1121" y="397"/>
                  <a:pt x="1127" y="398"/>
                </a:cubicBezTo>
                <a:cubicBezTo>
                  <a:pt x="1135" y="423"/>
                  <a:pt x="1168" y="429"/>
                  <a:pt x="1190" y="413"/>
                </a:cubicBezTo>
                <a:cubicBezTo>
                  <a:pt x="1195" y="404"/>
                  <a:pt x="1194" y="389"/>
                  <a:pt x="1208" y="388"/>
                </a:cubicBezTo>
                <a:cubicBezTo>
                  <a:pt x="1210" y="388"/>
                  <a:pt x="1206" y="394"/>
                  <a:pt x="1208" y="397"/>
                </a:cubicBezTo>
                <a:cubicBezTo>
                  <a:pt x="1218" y="398"/>
                  <a:pt x="1216" y="388"/>
                  <a:pt x="1225" y="392"/>
                </a:cubicBezTo>
                <a:cubicBezTo>
                  <a:pt x="1225" y="391"/>
                  <a:pt x="1224" y="391"/>
                  <a:pt x="1223" y="391"/>
                </a:cubicBezTo>
                <a:cubicBezTo>
                  <a:pt x="1221" y="391"/>
                  <a:pt x="1223" y="389"/>
                  <a:pt x="1223" y="387"/>
                </a:cubicBezTo>
                <a:cubicBezTo>
                  <a:pt x="1219" y="386"/>
                  <a:pt x="1216" y="386"/>
                  <a:pt x="1213" y="385"/>
                </a:cubicBezTo>
                <a:cubicBezTo>
                  <a:pt x="1217" y="381"/>
                  <a:pt x="1221" y="381"/>
                  <a:pt x="1228" y="383"/>
                </a:cubicBezTo>
                <a:cubicBezTo>
                  <a:pt x="1229" y="380"/>
                  <a:pt x="1230" y="377"/>
                  <a:pt x="1233" y="376"/>
                </a:cubicBezTo>
                <a:cubicBezTo>
                  <a:pt x="1240" y="377"/>
                  <a:pt x="1230" y="381"/>
                  <a:pt x="1230" y="383"/>
                </a:cubicBezTo>
                <a:cubicBezTo>
                  <a:pt x="1231" y="384"/>
                  <a:pt x="1235" y="387"/>
                  <a:pt x="1235" y="387"/>
                </a:cubicBezTo>
                <a:cubicBezTo>
                  <a:pt x="1232" y="395"/>
                  <a:pt x="1221" y="394"/>
                  <a:pt x="1223" y="405"/>
                </a:cubicBezTo>
                <a:cubicBezTo>
                  <a:pt x="1216" y="406"/>
                  <a:pt x="1201" y="405"/>
                  <a:pt x="1199" y="415"/>
                </a:cubicBezTo>
                <a:cubicBezTo>
                  <a:pt x="1201" y="420"/>
                  <a:pt x="1207" y="421"/>
                  <a:pt x="1209" y="424"/>
                </a:cubicBezTo>
                <a:cubicBezTo>
                  <a:pt x="1200" y="436"/>
                  <a:pt x="1235" y="441"/>
                  <a:pt x="1242" y="431"/>
                </a:cubicBezTo>
                <a:cubicBezTo>
                  <a:pt x="1240" y="426"/>
                  <a:pt x="1244" y="418"/>
                  <a:pt x="1252" y="418"/>
                </a:cubicBezTo>
                <a:cubicBezTo>
                  <a:pt x="1244" y="416"/>
                  <a:pt x="1237" y="413"/>
                  <a:pt x="1234" y="406"/>
                </a:cubicBezTo>
                <a:cubicBezTo>
                  <a:pt x="1235" y="401"/>
                  <a:pt x="1240" y="406"/>
                  <a:pt x="1243" y="402"/>
                </a:cubicBezTo>
                <a:cubicBezTo>
                  <a:pt x="1245" y="396"/>
                  <a:pt x="1248" y="390"/>
                  <a:pt x="1255" y="388"/>
                </a:cubicBezTo>
                <a:cubicBezTo>
                  <a:pt x="1254" y="382"/>
                  <a:pt x="1250" y="379"/>
                  <a:pt x="1248" y="374"/>
                </a:cubicBezTo>
                <a:cubicBezTo>
                  <a:pt x="1248" y="373"/>
                  <a:pt x="1249" y="372"/>
                  <a:pt x="1249" y="371"/>
                </a:cubicBezTo>
                <a:cubicBezTo>
                  <a:pt x="1256" y="370"/>
                  <a:pt x="1256" y="377"/>
                  <a:pt x="1261" y="377"/>
                </a:cubicBezTo>
                <a:cubicBezTo>
                  <a:pt x="1261" y="382"/>
                  <a:pt x="1259" y="383"/>
                  <a:pt x="1259" y="388"/>
                </a:cubicBezTo>
                <a:cubicBezTo>
                  <a:pt x="1266" y="393"/>
                  <a:pt x="1271" y="391"/>
                  <a:pt x="1279" y="389"/>
                </a:cubicBezTo>
                <a:cubicBezTo>
                  <a:pt x="1277" y="384"/>
                  <a:pt x="1270" y="381"/>
                  <a:pt x="1273" y="374"/>
                </a:cubicBezTo>
                <a:cubicBezTo>
                  <a:pt x="1269" y="372"/>
                  <a:pt x="1261" y="369"/>
                  <a:pt x="1265" y="362"/>
                </a:cubicBezTo>
                <a:cubicBezTo>
                  <a:pt x="1275" y="379"/>
                  <a:pt x="1303" y="377"/>
                  <a:pt x="1324" y="381"/>
                </a:cubicBezTo>
                <a:cubicBezTo>
                  <a:pt x="1316" y="389"/>
                  <a:pt x="1340" y="384"/>
                  <a:pt x="1343" y="383"/>
                </a:cubicBezTo>
                <a:cubicBezTo>
                  <a:pt x="1342" y="381"/>
                  <a:pt x="1341" y="379"/>
                  <a:pt x="1337" y="379"/>
                </a:cubicBezTo>
                <a:cubicBezTo>
                  <a:pt x="1337" y="375"/>
                  <a:pt x="1340" y="374"/>
                  <a:pt x="1342" y="372"/>
                </a:cubicBezTo>
                <a:cubicBezTo>
                  <a:pt x="1346" y="376"/>
                  <a:pt x="1345" y="384"/>
                  <a:pt x="1349" y="391"/>
                </a:cubicBezTo>
                <a:cubicBezTo>
                  <a:pt x="1356" y="387"/>
                  <a:pt x="1359" y="392"/>
                  <a:pt x="1366" y="393"/>
                </a:cubicBezTo>
                <a:cubicBezTo>
                  <a:pt x="1367" y="401"/>
                  <a:pt x="1367" y="401"/>
                  <a:pt x="1367" y="401"/>
                </a:cubicBezTo>
                <a:cubicBezTo>
                  <a:pt x="1372" y="403"/>
                  <a:pt x="1377" y="408"/>
                  <a:pt x="1384" y="404"/>
                </a:cubicBezTo>
                <a:cubicBezTo>
                  <a:pt x="1389" y="408"/>
                  <a:pt x="1386" y="412"/>
                  <a:pt x="1386" y="418"/>
                </a:cubicBezTo>
                <a:cubicBezTo>
                  <a:pt x="1381" y="417"/>
                  <a:pt x="1380" y="420"/>
                  <a:pt x="1376" y="420"/>
                </a:cubicBezTo>
                <a:cubicBezTo>
                  <a:pt x="1376" y="418"/>
                  <a:pt x="1379" y="418"/>
                  <a:pt x="1378" y="415"/>
                </a:cubicBezTo>
                <a:cubicBezTo>
                  <a:pt x="1375" y="416"/>
                  <a:pt x="1376" y="413"/>
                  <a:pt x="1374" y="413"/>
                </a:cubicBezTo>
                <a:cubicBezTo>
                  <a:pt x="1368" y="412"/>
                  <a:pt x="1369" y="418"/>
                  <a:pt x="1366" y="420"/>
                </a:cubicBezTo>
                <a:cubicBezTo>
                  <a:pt x="1358" y="420"/>
                  <a:pt x="1355" y="419"/>
                  <a:pt x="1351" y="413"/>
                </a:cubicBezTo>
                <a:cubicBezTo>
                  <a:pt x="1353" y="408"/>
                  <a:pt x="1357" y="400"/>
                  <a:pt x="1353" y="394"/>
                </a:cubicBezTo>
                <a:cubicBezTo>
                  <a:pt x="1348" y="392"/>
                  <a:pt x="1320" y="398"/>
                  <a:pt x="1316" y="387"/>
                </a:cubicBezTo>
                <a:cubicBezTo>
                  <a:pt x="1308" y="391"/>
                  <a:pt x="1305" y="393"/>
                  <a:pt x="1295" y="393"/>
                </a:cubicBezTo>
                <a:cubicBezTo>
                  <a:pt x="1294" y="401"/>
                  <a:pt x="1300" y="401"/>
                  <a:pt x="1301" y="408"/>
                </a:cubicBezTo>
                <a:cubicBezTo>
                  <a:pt x="1319" y="415"/>
                  <a:pt x="1309" y="439"/>
                  <a:pt x="1334" y="438"/>
                </a:cubicBezTo>
                <a:cubicBezTo>
                  <a:pt x="1339" y="437"/>
                  <a:pt x="1344" y="433"/>
                  <a:pt x="1350" y="433"/>
                </a:cubicBezTo>
                <a:cubicBezTo>
                  <a:pt x="1357" y="432"/>
                  <a:pt x="1363" y="436"/>
                  <a:pt x="1371" y="436"/>
                </a:cubicBezTo>
                <a:cubicBezTo>
                  <a:pt x="1412" y="438"/>
                  <a:pt x="1450" y="430"/>
                  <a:pt x="1487" y="435"/>
                </a:cubicBezTo>
                <a:cubicBezTo>
                  <a:pt x="1487" y="433"/>
                  <a:pt x="1485" y="432"/>
                  <a:pt x="1483" y="432"/>
                </a:cubicBezTo>
                <a:cubicBezTo>
                  <a:pt x="1501" y="425"/>
                  <a:pt x="1513" y="429"/>
                  <a:pt x="1531" y="426"/>
                </a:cubicBezTo>
                <a:cubicBezTo>
                  <a:pt x="1514" y="424"/>
                  <a:pt x="1494" y="423"/>
                  <a:pt x="1472" y="432"/>
                </a:cubicBezTo>
                <a:cubicBezTo>
                  <a:pt x="1467" y="433"/>
                  <a:pt x="1467" y="428"/>
                  <a:pt x="1461" y="429"/>
                </a:cubicBezTo>
                <a:cubicBezTo>
                  <a:pt x="1461" y="425"/>
                  <a:pt x="1461" y="425"/>
                  <a:pt x="1461" y="425"/>
                </a:cubicBezTo>
                <a:cubicBezTo>
                  <a:pt x="1464" y="423"/>
                  <a:pt x="1469" y="423"/>
                  <a:pt x="1473" y="422"/>
                </a:cubicBezTo>
                <a:cubicBezTo>
                  <a:pt x="1460" y="418"/>
                  <a:pt x="1443" y="418"/>
                  <a:pt x="1435" y="409"/>
                </a:cubicBezTo>
                <a:cubicBezTo>
                  <a:pt x="1439" y="399"/>
                  <a:pt x="1446" y="393"/>
                  <a:pt x="1461" y="393"/>
                </a:cubicBezTo>
                <a:cubicBezTo>
                  <a:pt x="1455" y="391"/>
                  <a:pt x="1459" y="386"/>
                  <a:pt x="1455" y="385"/>
                </a:cubicBezTo>
                <a:cubicBezTo>
                  <a:pt x="1452" y="384"/>
                  <a:pt x="1453" y="387"/>
                  <a:pt x="1453" y="389"/>
                </a:cubicBezTo>
                <a:cubicBezTo>
                  <a:pt x="1447" y="391"/>
                  <a:pt x="1444" y="384"/>
                  <a:pt x="1440" y="387"/>
                </a:cubicBezTo>
                <a:cubicBezTo>
                  <a:pt x="1440" y="383"/>
                  <a:pt x="1444" y="383"/>
                  <a:pt x="1448" y="383"/>
                </a:cubicBezTo>
                <a:cubicBezTo>
                  <a:pt x="1443" y="381"/>
                  <a:pt x="1433" y="377"/>
                  <a:pt x="1427" y="381"/>
                </a:cubicBezTo>
                <a:cubicBezTo>
                  <a:pt x="1422" y="380"/>
                  <a:pt x="1421" y="375"/>
                  <a:pt x="1417" y="374"/>
                </a:cubicBezTo>
                <a:cubicBezTo>
                  <a:pt x="1418" y="373"/>
                  <a:pt x="1420" y="372"/>
                  <a:pt x="1422" y="370"/>
                </a:cubicBezTo>
                <a:cubicBezTo>
                  <a:pt x="1426" y="372"/>
                  <a:pt x="1428" y="375"/>
                  <a:pt x="1432" y="376"/>
                </a:cubicBezTo>
                <a:cubicBezTo>
                  <a:pt x="1438" y="376"/>
                  <a:pt x="1437" y="369"/>
                  <a:pt x="1445" y="370"/>
                </a:cubicBezTo>
                <a:cubicBezTo>
                  <a:pt x="1442" y="368"/>
                  <a:pt x="1444" y="366"/>
                  <a:pt x="1445" y="362"/>
                </a:cubicBezTo>
                <a:cubicBezTo>
                  <a:pt x="1433" y="365"/>
                  <a:pt x="1424" y="352"/>
                  <a:pt x="1419" y="362"/>
                </a:cubicBezTo>
                <a:cubicBezTo>
                  <a:pt x="1415" y="362"/>
                  <a:pt x="1413" y="358"/>
                  <a:pt x="1409" y="357"/>
                </a:cubicBezTo>
                <a:cubicBezTo>
                  <a:pt x="1412" y="351"/>
                  <a:pt x="1421" y="356"/>
                  <a:pt x="1427" y="355"/>
                </a:cubicBezTo>
                <a:cubicBezTo>
                  <a:pt x="1428" y="349"/>
                  <a:pt x="1421" y="351"/>
                  <a:pt x="1422" y="344"/>
                </a:cubicBezTo>
                <a:cubicBezTo>
                  <a:pt x="1413" y="349"/>
                  <a:pt x="1408" y="342"/>
                  <a:pt x="1403" y="339"/>
                </a:cubicBezTo>
                <a:cubicBezTo>
                  <a:pt x="1401" y="342"/>
                  <a:pt x="1393" y="343"/>
                  <a:pt x="1397" y="350"/>
                </a:cubicBezTo>
                <a:cubicBezTo>
                  <a:pt x="1384" y="350"/>
                  <a:pt x="1376" y="357"/>
                  <a:pt x="1362" y="350"/>
                </a:cubicBezTo>
                <a:cubicBezTo>
                  <a:pt x="1364" y="348"/>
                  <a:pt x="1366" y="343"/>
                  <a:pt x="1360" y="343"/>
                </a:cubicBezTo>
                <a:cubicBezTo>
                  <a:pt x="1359" y="348"/>
                  <a:pt x="1365" y="345"/>
                  <a:pt x="1362" y="348"/>
                </a:cubicBezTo>
                <a:cubicBezTo>
                  <a:pt x="1357" y="344"/>
                  <a:pt x="1349" y="347"/>
                  <a:pt x="1345" y="351"/>
                </a:cubicBezTo>
                <a:cubicBezTo>
                  <a:pt x="1343" y="349"/>
                  <a:pt x="1343" y="347"/>
                  <a:pt x="1341" y="345"/>
                </a:cubicBezTo>
                <a:cubicBezTo>
                  <a:pt x="1337" y="345"/>
                  <a:pt x="1340" y="350"/>
                  <a:pt x="1337" y="351"/>
                </a:cubicBezTo>
                <a:cubicBezTo>
                  <a:pt x="1332" y="347"/>
                  <a:pt x="1330" y="348"/>
                  <a:pt x="1322" y="348"/>
                </a:cubicBezTo>
                <a:cubicBezTo>
                  <a:pt x="1312" y="340"/>
                  <a:pt x="1320" y="327"/>
                  <a:pt x="1322" y="316"/>
                </a:cubicBezTo>
                <a:cubicBezTo>
                  <a:pt x="1346" y="311"/>
                  <a:pt x="1356" y="322"/>
                  <a:pt x="1382" y="315"/>
                </a:cubicBezTo>
                <a:cubicBezTo>
                  <a:pt x="1381" y="320"/>
                  <a:pt x="1376" y="319"/>
                  <a:pt x="1379" y="325"/>
                </a:cubicBezTo>
                <a:cubicBezTo>
                  <a:pt x="1365" y="320"/>
                  <a:pt x="1356" y="320"/>
                  <a:pt x="1339" y="322"/>
                </a:cubicBezTo>
                <a:cubicBezTo>
                  <a:pt x="1340" y="326"/>
                  <a:pt x="1345" y="326"/>
                  <a:pt x="1347" y="329"/>
                </a:cubicBezTo>
                <a:cubicBezTo>
                  <a:pt x="1351" y="329"/>
                  <a:pt x="1351" y="324"/>
                  <a:pt x="1356" y="326"/>
                </a:cubicBezTo>
                <a:cubicBezTo>
                  <a:pt x="1362" y="331"/>
                  <a:pt x="1352" y="335"/>
                  <a:pt x="1360" y="342"/>
                </a:cubicBezTo>
                <a:cubicBezTo>
                  <a:pt x="1362" y="341"/>
                  <a:pt x="1368" y="336"/>
                  <a:pt x="1371" y="340"/>
                </a:cubicBezTo>
                <a:cubicBezTo>
                  <a:pt x="1372" y="346"/>
                  <a:pt x="1367" y="338"/>
                  <a:pt x="1367" y="343"/>
                </a:cubicBezTo>
                <a:cubicBezTo>
                  <a:pt x="1368" y="349"/>
                  <a:pt x="1377" y="342"/>
                  <a:pt x="1382" y="342"/>
                </a:cubicBezTo>
                <a:cubicBezTo>
                  <a:pt x="1381" y="338"/>
                  <a:pt x="1377" y="339"/>
                  <a:pt x="1373" y="338"/>
                </a:cubicBezTo>
                <a:cubicBezTo>
                  <a:pt x="1376" y="336"/>
                  <a:pt x="1380" y="334"/>
                  <a:pt x="1385" y="334"/>
                </a:cubicBezTo>
                <a:cubicBezTo>
                  <a:pt x="1388" y="336"/>
                  <a:pt x="1382" y="337"/>
                  <a:pt x="1386" y="341"/>
                </a:cubicBezTo>
                <a:cubicBezTo>
                  <a:pt x="1400" y="343"/>
                  <a:pt x="1409" y="330"/>
                  <a:pt x="1414" y="319"/>
                </a:cubicBezTo>
                <a:cubicBezTo>
                  <a:pt x="1427" y="320"/>
                  <a:pt x="1432" y="314"/>
                  <a:pt x="1441" y="318"/>
                </a:cubicBezTo>
                <a:cubicBezTo>
                  <a:pt x="1437" y="310"/>
                  <a:pt x="1430" y="306"/>
                  <a:pt x="1420" y="301"/>
                </a:cubicBezTo>
                <a:cubicBezTo>
                  <a:pt x="1421" y="297"/>
                  <a:pt x="1423" y="294"/>
                  <a:pt x="1425" y="290"/>
                </a:cubicBezTo>
                <a:cubicBezTo>
                  <a:pt x="1436" y="290"/>
                  <a:pt x="1436" y="290"/>
                  <a:pt x="1436" y="290"/>
                </a:cubicBezTo>
                <a:cubicBezTo>
                  <a:pt x="1433" y="282"/>
                  <a:pt x="1426" y="284"/>
                  <a:pt x="1422" y="279"/>
                </a:cubicBezTo>
                <a:cubicBezTo>
                  <a:pt x="1419" y="283"/>
                  <a:pt x="1418" y="284"/>
                  <a:pt x="1420" y="289"/>
                </a:cubicBezTo>
                <a:cubicBezTo>
                  <a:pt x="1405" y="285"/>
                  <a:pt x="1419" y="278"/>
                  <a:pt x="1401" y="271"/>
                </a:cubicBezTo>
                <a:cubicBezTo>
                  <a:pt x="1401" y="268"/>
                  <a:pt x="1402" y="266"/>
                  <a:pt x="1404" y="265"/>
                </a:cubicBezTo>
                <a:cubicBezTo>
                  <a:pt x="1400" y="263"/>
                  <a:pt x="1395" y="262"/>
                  <a:pt x="1393" y="259"/>
                </a:cubicBezTo>
                <a:cubicBezTo>
                  <a:pt x="1395" y="265"/>
                  <a:pt x="1392" y="273"/>
                  <a:pt x="1399" y="278"/>
                </a:cubicBezTo>
                <a:cubicBezTo>
                  <a:pt x="1397" y="283"/>
                  <a:pt x="1395" y="288"/>
                  <a:pt x="1393" y="293"/>
                </a:cubicBezTo>
                <a:cubicBezTo>
                  <a:pt x="1386" y="290"/>
                  <a:pt x="1385" y="281"/>
                  <a:pt x="1372" y="284"/>
                </a:cubicBezTo>
                <a:cubicBezTo>
                  <a:pt x="1378" y="292"/>
                  <a:pt x="1394" y="288"/>
                  <a:pt x="1393" y="302"/>
                </a:cubicBezTo>
                <a:cubicBezTo>
                  <a:pt x="1399" y="305"/>
                  <a:pt x="1407" y="304"/>
                  <a:pt x="1407" y="296"/>
                </a:cubicBezTo>
                <a:cubicBezTo>
                  <a:pt x="1412" y="296"/>
                  <a:pt x="1410" y="304"/>
                  <a:pt x="1415" y="304"/>
                </a:cubicBezTo>
                <a:cubicBezTo>
                  <a:pt x="1410" y="309"/>
                  <a:pt x="1403" y="304"/>
                  <a:pt x="1400" y="310"/>
                </a:cubicBezTo>
                <a:cubicBezTo>
                  <a:pt x="1391" y="306"/>
                  <a:pt x="1382" y="308"/>
                  <a:pt x="1370" y="305"/>
                </a:cubicBezTo>
                <a:cubicBezTo>
                  <a:pt x="1369" y="299"/>
                  <a:pt x="1372" y="297"/>
                  <a:pt x="1373" y="293"/>
                </a:cubicBezTo>
                <a:cubicBezTo>
                  <a:pt x="1363" y="289"/>
                  <a:pt x="1363" y="279"/>
                  <a:pt x="1362" y="273"/>
                </a:cubicBezTo>
                <a:cubicBezTo>
                  <a:pt x="1365" y="269"/>
                  <a:pt x="1373" y="271"/>
                  <a:pt x="1373" y="264"/>
                </a:cubicBezTo>
                <a:cubicBezTo>
                  <a:pt x="1366" y="264"/>
                  <a:pt x="1364" y="259"/>
                  <a:pt x="1361" y="255"/>
                </a:cubicBezTo>
                <a:cubicBezTo>
                  <a:pt x="1358" y="259"/>
                  <a:pt x="1355" y="254"/>
                  <a:pt x="1349" y="256"/>
                </a:cubicBezTo>
                <a:cubicBezTo>
                  <a:pt x="1348" y="268"/>
                  <a:pt x="1331" y="281"/>
                  <a:pt x="1323" y="280"/>
                </a:cubicBezTo>
                <a:cubicBezTo>
                  <a:pt x="1318" y="285"/>
                  <a:pt x="1316" y="295"/>
                  <a:pt x="1309" y="299"/>
                </a:cubicBezTo>
                <a:cubicBezTo>
                  <a:pt x="1311" y="301"/>
                  <a:pt x="1312" y="305"/>
                  <a:pt x="1314" y="307"/>
                </a:cubicBezTo>
                <a:cubicBezTo>
                  <a:pt x="1307" y="311"/>
                  <a:pt x="1297" y="311"/>
                  <a:pt x="1287" y="311"/>
                </a:cubicBezTo>
                <a:cubicBezTo>
                  <a:pt x="1289" y="318"/>
                  <a:pt x="1277" y="327"/>
                  <a:pt x="1270" y="326"/>
                </a:cubicBezTo>
                <a:cubicBezTo>
                  <a:pt x="1268" y="332"/>
                  <a:pt x="1261" y="332"/>
                  <a:pt x="1262" y="341"/>
                </a:cubicBezTo>
                <a:cubicBezTo>
                  <a:pt x="1262" y="342"/>
                  <a:pt x="1255" y="340"/>
                  <a:pt x="1250" y="341"/>
                </a:cubicBezTo>
                <a:cubicBezTo>
                  <a:pt x="1250" y="346"/>
                  <a:pt x="1245" y="346"/>
                  <a:pt x="1245" y="351"/>
                </a:cubicBezTo>
                <a:cubicBezTo>
                  <a:pt x="1250" y="352"/>
                  <a:pt x="1252" y="356"/>
                  <a:pt x="1256" y="357"/>
                </a:cubicBezTo>
                <a:cubicBezTo>
                  <a:pt x="1247" y="366"/>
                  <a:pt x="1235" y="354"/>
                  <a:pt x="1230" y="364"/>
                </a:cubicBezTo>
                <a:cubicBezTo>
                  <a:pt x="1222" y="358"/>
                  <a:pt x="1217" y="363"/>
                  <a:pt x="1208" y="363"/>
                </a:cubicBezTo>
                <a:cubicBezTo>
                  <a:pt x="1210" y="365"/>
                  <a:pt x="1215" y="367"/>
                  <a:pt x="1217" y="364"/>
                </a:cubicBezTo>
                <a:cubicBezTo>
                  <a:pt x="1214" y="375"/>
                  <a:pt x="1201" y="374"/>
                  <a:pt x="1202" y="385"/>
                </a:cubicBezTo>
                <a:cubicBezTo>
                  <a:pt x="1191" y="382"/>
                  <a:pt x="1186" y="375"/>
                  <a:pt x="1190" y="363"/>
                </a:cubicBezTo>
                <a:cubicBezTo>
                  <a:pt x="1183" y="365"/>
                  <a:pt x="1186" y="356"/>
                  <a:pt x="1179" y="358"/>
                </a:cubicBezTo>
                <a:cubicBezTo>
                  <a:pt x="1180" y="362"/>
                  <a:pt x="1184" y="362"/>
                  <a:pt x="1180" y="365"/>
                </a:cubicBezTo>
                <a:cubicBezTo>
                  <a:pt x="1177" y="363"/>
                  <a:pt x="1178" y="361"/>
                  <a:pt x="1176" y="357"/>
                </a:cubicBezTo>
                <a:cubicBezTo>
                  <a:pt x="1170" y="358"/>
                  <a:pt x="1165" y="357"/>
                  <a:pt x="1162" y="355"/>
                </a:cubicBezTo>
                <a:cubicBezTo>
                  <a:pt x="1163" y="363"/>
                  <a:pt x="1153" y="361"/>
                  <a:pt x="1150" y="365"/>
                </a:cubicBezTo>
                <a:cubicBezTo>
                  <a:pt x="1146" y="361"/>
                  <a:pt x="1146" y="356"/>
                  <a:pt x="1145" y="353"/>
                </a:cubicBezTo>
                <a:cubicBezTo>
                  <a:pt x="1138" y="355"/>
                  <a:pt x="1129" y="354"/>
                  <a:pt x="1130" y="348"/>
                </a:cubicBezTo>
                <a:cubicBezTo>
                  <a:pt x="1128" y="348"/>
                  <a:pt x="1127" y="350"/>
                  <a:pt x="1125" y="350"/>
                </a:cubicBezTo>
                <a:cubicBezTo>
                  <a:pt x="1123" y="354"/>
                  <a:pt x="1125" y="353"/>
                  <a:pt x="1125" y="358"/>
                </a:cubicBezTo>
                <a:cubicBezTo>
                  <a:pt x="1123" y="358"/>
                  <a:pt x="1122" y="357"/>
                  <a:pt x="1121" y="355"/>
                </a:cubicBezTo>
                <a:cubicBezTo>
                  <a:pt x="1117" y="357"/>
                  <a:pt x="1122" y="361"/>
                  <a:pt x="1125" y="359"/>
                </a:cubicBezTo>
                <a:cubicBezTo>
                  <a:pt x="1125" y="362"/>
                  <a:pt x="1125" y="366"/>
                  <a:pt x="1127" y="367"/>
                </a:cubicBezTo>
                <a:cubicBezTo>
                  <a:pt x="1120" y="368"/>
                  <a:pt x="1119" y="363"/>
                  <a:pt x="1113" y="364"/>
                </a:cubicBezTo>
                <a:cubicBezTo>
                  <a:pt x="1116" y="370"/>
                  <a:pt x="1106" y="366"/>
                  <a:pt x="1101" y="366"/>
                </a:cubicBezTo>
                <a:cubicBezTo>
                  <a:pt x="1102" y="363"/>
                  <a:pt x="1104" y="361"/>
                  <a:pt x="1103" y="357"/>
                </a:cubicBezTo>
                <a:cubicBezTo>
                  <a:pt x="1098" y="354"/>
                  <a:pt x="1099" y="351"/>
                  <a:pt x="1094" y="350"/>
                </a:cubicBezTo>
                <a:cubicBezTo>
                  <a:pt x="1090" y="348"/>
                  <a:pt x="1091" y="353"/>
                  <a:pt x="1091" y="355"/>
                </a:cubicBezTo>
                <a:cubicBezTo>
                  <a:pt x="1086" y="352"/>
                  <a:pt x="1084" y="358"/>
                  <a:pt x="1079" y="360"/>
                </a:cubicBezTo>
                <a:cubicBezTo>
                  <a:pt x="1079" y="364"/>
                  <a:pt x="1083" y="366"/>
                  <a:pt x="1081" y="369"/>
                </a:cubicBezTo>
                <a:cubicBezTo>
                  <a:pt x="1068" y="365"/>
                  <a:pt x="1077" y="358"/>
                  <a:pt x="1069" y="348"/>
                </a:cubicBezTo>
                <a:cubicBezTo>
                  <a:pt x="1066" y="352"/>
                  <a:pt x="1065" y="347"/>
                  <a:pt x="1061" y="347"/>
                </a:cubicBezTo>
                <a:cubicBezTo>
                  <a:pt x="1063" y="353"/>
                  <a:pt x="1058" y="354"/>
                  <a:pt x="1053" y="354"/>
                </a:cubicBezTo>
                <a:cubicBezTo>
                  <a:pt x="1053" y="357"/>
                  <a:pt x="1056" y="356"/>
                  <a:pt x="1056" y="358"/>
                </a:cubicBezTo>
                <a:cubicBezTo>
                  <a:pt x="1055" y="364"/>
                  <a:pt x="1051" y="358"/>
                  <a:pt x="1045" y="360"/>
                </a:cubicBezTo>
                <a:cubicBezTo>
                  <a:pt x="1046" y="364"/>
                  <a:pt x="1054" y="361"/>
                  <a:pt x="1052" y="368"/>
                </a:cubicBezTo>
                <a:cubicBezTo>
                  <a:pt x="1051" y="373"/>
                  <a:pt x="1048" y="368"/>
                  <a:pt x="1043" y="369"/>
                </a:cubicBezTo>
                <a:cubicBezTo>
                  <a:pt x="1046" y="377"/>
                  <a:pt x="1038" y="375"/>
                  <a:pt x="1040" y="380"/>
                </a:cubicBezTo>
                <a:cubicBezTo>
                  <a:pt x="1035" y="377"/>
                  <a:pt x="1031" y="376"/>
                  <a:pt x="1035" y="370"/>
                </a:cubicBezTo>
                <a:cubicBezTo>
                  <a:pt x="1030" y="372"/>
                  <a:pt x="1021" y="367"/>
                  <a:pt x="1018" y="361"/>
                </a:cubicBezTo>
                <a:cubicBezTo>
                  <a:pt x="1006" y="365"/>
                  <a:pt x="992" y="361"/>
                  <a:pt x="980" y="360"/>
                </a:cubicBezTo>
                <a:cubicBezTo>
                  <a:pt x="979" y="366"/>
                  <a:pt x="974" y="368"/>
                  <a:pt x="977" y="375"/>
                </a:cubicBezTo>
                <a:cubicBezTo>
                  <a:pt x="976" y="381"/>
                  <a:pt x="969" y="379"/>
                  <a:pt x="962" y="380"/>
                </a:cubicBezTo>
                <a:cubicBezTo>
                  <a:pt x="961" y="374"/>
                  <a:pt x="960" y="373"/>
                  <a:pt x="955" y="369"/>
                </a:cubicBezTo>
                <a:cubicBezTo>
                  <a:pt x="955" y="366"/>
                  <a:pt x="956" y="365"/>
                  <a:pt x="959" y="365"/>
                </a:cubicBezTo>
                <a:cubicBezTo>
                  <a:pt x="953" y="359"/>
                  <a:pt x="949" y="374"/>
                  <a:pt x="943" y="377"/>
                </a:cubicBezTo>
                <a:cubicBezTo>
                  <a:pt x="940" y="377"/>
                  <a:pt x="938" y="377"/>
                  <a:pt x="938" y="374"/>
                </a:cubicBezTo>
                <a:cubicBezTo>
                  <a:pt x="936" y="377"/>
                  <a:pt x="935" y="381"/>
                  <a:pt x="934" y="385"/>
                </a:cubicBezTo>
                <a:cubicBezTo>
                  <a:pt x="927" y="383"/>
                  <a:pt x="931" y="377"/>
                  <a:pt x="930" y="373"/>
                </a:cubicBezTo>
                <a:cubicBezTo>
                  <a:pt x="909" y="369"/>
                  <a:pt x="887" y="371"/>
                  <a:pt x="869" y="370"/>
                </a:cubicBezTo>
                <a:cubicBezTo>
                  <a:pt x="870" y="378"/>
                  <a:pt x="861" y="376"/>
                  <a:pt x="861" y="383"/>
                </a:cubicBezTo>
                <a:cubicBezTo>
                  <a:pt x="857" y="380"/>
                  <a:pt x="851" y="378"/>
                  <a:pt x="847" y="382"/>
                </a:cubicBezTo>
                <a:cubicBezTo>
                  <a:pt x="847" y="376"/>
                  <a:pt x="855" y="377"/>
                  <a:pt x="856" y="372"/>
                </a:cubicBezTo>
                <a:cubicBezTo>
                  <a:pt x="854" y="368"/>
                  <a:pt x="849" y="362"/>
                  <a:pt x="843" y="366"/>
                </a:cubicBezTo>
                <a:cubicBezTo>
                  <a:pt x="849" y="371"/>
                  <a:pt x="842" y="376"/>
                  <a:pt x="838" y="379"/>
                </a:cubicBezTo>
                <a:cubicBezTo>
                  <a:pt x="835" y="377"/>
                  <a:pt x="833" y="375"/>
                  <a:pt x="832" y="371"/>
                </a:cubicBezTo>
                <a:cubicBezTo>
                  <a:pt x="828" y="372"/>
                  <a:pt x="830" y="374"/>
                  <a:pt x="824" y="372"/>
                </a:cubicBezTo>
                <a:cubicBezTo>
                  <a:pt x="822" y="387"/>
                  <a:pt x="810" y="374"/>
                  <a:pt x="800" y="379"/>
                </a:cubicBezTo>
                <a:cubicBezTo>
                  <a:pt x="800" y="371"/>
                  <a:pt x="806" y="378"/>
                  <a:pt x="812" y="376"/>
                </a:cubicBezTo>
                <a:cubicBezTo>
                  <a:pt x="808" y="370"/>
                  <a:pt x="801" y="367"/>
                  <a:pt x="793" y="366"/>
                </a:cubicBezTo>
                <a:cubicBezTo>
                  <a:pt x="792" y="370"/>
                  <a:pt x="797" y="370"/>
                  <a:pt x="798" y="372"/>
                </a:cubicBezTo>
                <a:cubicBezTo>
                  <a:pt x="798" y="375"/>
                  <a:pt x="797" y="378"/>
                  <a:pt x="795" y="379"/>
                </a:cubicBezTo>
                <a:cubicBezTo>
                  <a:pt x="792" y="380"/>
                  <a:pt x="791" y="378"/>
                  <a:pt x="789" y="378"/>
                </a:cubicBezTo>
                <a:cubicBezTo>
                  <a:pt x="785" y="377"/>
                  <a:pt x="793" y="375"/>
                  <a:pt x="789" y="373"/>
                </a:cubicBezTo>
                <a:cubicBezTo>
                  <a:pt x="783" y="373"/>
                  <a:pt x="783" y="373"/>
                  <a:pt x="783" y="373"/>
                </a:cubicBezTo>
                <a:cubicBezTo>
                  <a:pt x="784" y="369"/>
                  <a:pt x="784" y="370"/>
                  <a:pt x="783" y="366"/>
                </a:cubicBezTo>
                <a:cubicBezTo>
                  <a:pt x="777" y="367"/>
                  <a:pt x="775" y="373"/>
                  <a:pt x="780" y="377"/>
                </a:cubicBezTo>
                <a:cubicBezTo>
                  <a:pt x="781" y="383"/>
                  <a:pt x="774" y="382"/>
                  <a:pt x="772" y="384"/>
                </a:cubicBezTo>
                <a:cubicBezTo>
                  <a:pt x="765" y="380"/>
                  <a:pt x="763" y="372"/>
                  <a:pt x="755" y="370"/>
                </a:cubicBezTo>
                <a:cubicBezTo>
                  <a:pt x="755" y="376"/>
                  <a:pt x="751" y="377"/>
                  <a:pt x="754" y="382"/>
                </a:cubicBezTo>
                <a:cubicBezTo>
                  <a:pt x="751" y="386"/>
                  <a:pt x="748" y="383"/>
                  <a:pt x="742" y="384"/>
                </a:cubicBezTo>
                <a:cubicBezTo>
                  <a:pt x="743" y="379"/>
                  <a:pt x="746" y="379"/>
                  <a:pt x="744" y="373"/>
                </a:cubicBezTo>
                <a:cubicBezTo>
                  <a:pt x="739" y="374"/>
                  <a:pt x="740" y="380"/>
                  <a:pt x="736" y="382"/>
                </a:cubicBezTo>
                <a:cubicBezTo>
                  <a:pt x="733" y="382"/>
                  <a:pt x="735" y="377"/>
                  <a:pt x="732" y="377"/>
                </a:cubicBezTo>
                <a:cubicBezTo>
                  <a:pt x="726" y="384"/>
                  <a:pt x="718" y="390"/>
                  <a:pt x="710" y="395"/>
                </a:cubicBezTo>
                <a:cubicBezTo>
                  <a:pt x="713" y="385"/>
                  <a:pt x="691" y="397"/>
                  <a:pt x="691" y="384"/>
                </a:cubicBezTo>
                <a:cubicBezTo>
                  <a:pt x="687" y="385"/>
                  <a:pt x="687" y="385"/>
                  <a:pt x="681" y="386"/>
                </a:cubicBezTo>
                <a:cubicBezTo>
                  <a:pt x="681" y="389"/>
                  <a:pt x="688" y="384"/>
                  <a:pt x="688" y="388"/>
                </a:cubicBezTo>
                <a:cubicBezTo>
                  <a:pt x="662" y="392"/>
                  <a:pt x="634" y="394"/>
                  <a:pt x="606" y="400"/>
                </a:cubicBezTo>
                <a:cubicBezTo>
                  <a:pt x="594" y="402"/>
                  <a:pt x="577" y="401"/>
                  <a:pt x="570" y="404"/>
                </a:cubicBezTo>
                <a:cubicBezTo>
                  <a:pt x="501" y="429"/>
                  <a:pt x="421" y="442"/>
                  <a:pt x="353" y="467"/>
                </a:cubicBezTo>
                <a:cubicBezTo>
                  <a:pt x="351" y="466"/>
                  <a:pt x="350" y="464"/>
                  <a:pt x="346" y="464"/>
                </a:cubicBezTo>
                <a:cubicBezTo>
                  <a:pt x="339" y="471"/>
                  <a:pt x="318" y="473"/>
                  <a:pt x="305" y="473"/>
                </a:cubicBezTo>
                <a:cubicBezTo>
                  <a:pt x="304" y="477"/>
                  <a:pt x="307" y="476"/>
                  <a:pt x="306" y="479"/>
                </a:cubicBezTo>
                <a:cubicBezTo>
                  <a:pt x="302" y="480"/>
                  <a:pt x="298" y="480"/>
                  <a:pt x="297" y="477"/>
                </a:cubicBezTo>
                <a:cubicBezTo>
                  <a:pt x="291" y="486"/>
                  <a:pt x="274" y="491"/>
                  <a:pt x="261" y="490"/>
                </a:cubicBezTo>
                <a:cubicBezTo>
                  <a:pt x="261" y="484"/>
                  <a:pt x="264" y="489"/>
                  <a:pt x="267" y="487"/>
                </a:cubicBezTo>
                <a:cubicBezTo>
                  <a:pt x="264" y="481"/>
                  <a:pt x="253" y="483"/>
                  <a:pt x="246" y="482"/>
                </a:cubicBezTo>
                <a:cubicBezTo>
                  <a:pt x="247" y="487"/>
                  <a:pt x="250" y="491"/>
                  <a:pt x="254" y="494"/>
                </a:cubicBezTo>
                <a:cubicBezTo>
                  <a:pt x="253" y="498"/>
                  <a:pt x="245" y="497"/>
                  <a:pt x="240" y="497"/>
                </a:cubicBezTo>
                <a:cubicBezTo>
                  <a:pt x="241" y="501"/>
                  <a:pt x="240" y="501"/>
                  <a:pt x="238" y="504"/>
                </a:cubicBezTo>
                <a:cubicBezTo>
                  <a:pt x="224" y="508"/>
                  <a:pt x="217" y="518"/>
                  <a:pt x="204" y="516"/>
                </a:cubicBezTo>
                <a:cubicBezTo>
                  <a:pt x="205" y="507"/>
                  <a:pt x="219" y="516"/>
                  <a:pt x="220" y="505"/>
                </a:cubicBezTo>
                <a:cubicBezTo>
                  <a:pt x="211" y="508"/>
                  <a:pt x="220" y="497"/>
                  <a:pt x="214" y="501"/>
                </a:cubicBezTo>
                <a:cubicBezTo>
                  <a:pt x="220" y="497"/>
                  <a:pt x="213" y="493"/>
                  <a:pt x="218" y="490"/>
                </a:cubicBezTo>
                <a:cubicBezTo>
                  <a:pt x="216" y="488"/>
                  <a:pt x="213" y="487"/>
                  <a:pt x="209" y="486"/>
                </a:cubicBezTo>
                <a:cubicBezTo>
                  <a:pt x="211" y="481"/>
                  <a:pt x="203" y="473"/>
                  <a:pt x="210" y="472"/>
                </a:cubicBezTo>
                <a:cubicBezTo>
                  <a:pt x="200" y="464"/>
                  <a:pt x="204" y="453"/>
                  <a:pt x="210" y="444"/>
                </a:cubicBezTo>
                <a:cubicBezTo>
                  <a:pt x="208" y="442"/>
                  <a:pt x="204" y="441"/>
                  <a:pt x="199" y="442"/>
                </a:cubicBezTo>
                <a:cubicBezTo>
                  <a:pt x="198" y="439"/>
                  <a:pt x="200" y="439"/>
                  <a:pt x="200" y="437"/>
                </a:cubicBezTo>
                <a:cubicBezTo>
                  <a:pt x="210" y="439"/>
                  <a:pt x="216" y="432"/>
                  <a:pt x="226" y="437"/>
                </a:cubicBezTo>
                <a:cubicBezTo>
                  <a:pt x="225" y="438"/>
                  <a:pt x="223" y="439"/>
                  <a:pt x="223" y="441"/>
                </a:cubicBezTo>
                <a:cubicBezTo>
                  <a:pt x="227" y="440"/>
                  <a:pt x="227" y="443"/>
                  <a:pt x="230" y="442"/>
                </a:cubicBezTo>
                <a:cubicBezTo>
                  <a:pt x="228" y="445"/>
                  <a:pt x="233" y="447"/>
                  <a:pt x="227" y="448"/>
                </a:cubicBezTo>
                <a:cubicBezTo>
                  <a:pt x="235" y="451"/>
                  <a:pt x="243" y="449"/>
                  <a:pt x="250" y="456"/>
                </a:cubicBezTo>
                <a:cubicBezTo>
                  <a:pt x="250" y="461"/>
                  <a:pt x="242" y="460"/>
                  <a:pt x="246" y="465"/>
                </a:cubicBezTo>
                <a:cubicBezTo>
                  <a:pt x="243" y="463"/>
                  <a:pt x="242" y="459"/>
                  <a:pt x="239" y="458"/>
                </a:cubicBezTo>
                <a:cubicBezTo>
                  <a:pt x="237" y="459"/>
                  <a:pt x="237" y="462"/>
                  <a:pt x="233" y="461"/>
                </a:cubicBezTo>
                <a:cubicBezTo>
                  <a:pt x="233" y="469"/>
                  <a:pt x="233" y="469"/>
                  <a:pt x="233" y="469"/>
                </a:cubicBezTo>
                <a:cubicBezTo>
                  <a:pt x="241" y="472"/>
                  <a:pt x="265" y="474"/>
                  <a:pt x="268" y="465"/>
                </a:cubicBezTo>
                <a:cubicBezTo>
                  <a:pt x="271" y="466"/>
                  <a:pt x="274" y="467"/>
                  <a:pt x="277" y="469"/>
                </a:cubicBezTo>
                <a:cubicBezTo>
                  <a:pt x="277" y="463"/>
                  <a:pt x="269" y="466"/>
                  <a:pt x="273" y="459"/>
                </a:cubicBezTo>
                <a:cubicBezTo>
                  <a:pt x="271" y="463"/>
                  <a:pt x="265" y="463"/>
                  <a:pt x="261" y="461"/>
                </a:cubicBezTo>
                <a:cubicBezTo>
                  <a:pt x="262" y="460"/>
                  <a:pt x="263" y="458"/>
                  <a:pt x="265" y="457"/>
                </a:cubicBezTo>
                <a:cubicBezTo>
                  <a:pt x="266" y="453"/>
                  <a:pt x="259" y="453"/>
                  <a:pt x="263" y="452"/>
                </a:cubicBezTo>
                <a:cubicBezTo>
                  <a:pt x="262" y="449"/>
                  <a:pt x="256" y="453"/>
                  <a:pt x="254" y="453"/>
                </a:cubicBezTo>
                <a:cubicBezTo>
                  <a:pt x="249" y="449"/>
                  <a:pt x="243" y="447"/>
                  <a:pt x="237" y="445"/>
                </a:cubicBezTo>
                <a:cubicBezTo>
                  <a:pt x="239" y="437"/>
                  <a:pt x="234" y="436"/>
                  <a:pt x="234" y="430"/>
                </a:cubicBezTo>
                <a:cubicBezTo>
                  <a:pt x="235" y="428"/>
                  <a:pt x="239" y="430"/>
                  <a:pt x="240" y="427"/>
                </a:cubicBezTo>
                <a:cubicBezTo>
                  <a:pt x="240" y="424"/>
                  <a:pt x="235" y="427"/>
                  <a:pt x="232" y="426"/>
                </a:cubicBezTo>
                <a:cubicBezTo>
                  <a:pt x="236" y="420"/>
                  <a:pt x="245" y="426"/>
                  <a:pt x="248" y="420"/>
                </a:cubicBezTo>
                <a:cubicBezTo>
                  <a:pt x="255" y="423"/>
                  <a:pt x="250" y="436"/>
                  <a:pt x="260" y="438"/>
                </a:cubicBezTo>
                <a:cubicBezTo>
                  <a:pt x="256" y="433"/>
                  <a:pt x="265" y="432"/>
                  <a:pt x="275" y="432"/>
                </a:cubicBezTo>
                <a:cubicBezTo>
                  <a:pt x="274" y="430"/>
                  <a:pt x="271" y="429"/>
                  <a:pt x="272" y="425"/>
                </a:cubicBezTo>
                <a:cubicBezTo>
                  <a:pt x="277" y="425"/>
                  <a:pt x="279" y="433"/>
                  <a:pt x="284" y="429"/>
                </a:cubicBezTo>
                <a:cubicBezTo>
                  <a:pt x="284" y="424"/>
                  <a:pt x="282" y="426"/>
                  <a:pt x="283" y="417"/>
                </a:cubicBezTo>
                <a:cubicBezTo>
                  <a:pt x="275" y="416"/>
                  <a:pt x="269" y="414"/>
                  <a:pt x="267" y="407"/>
                </a:cubicBezTo>
                <a:cubicBezTo>
                  <a:pt x="264" y="408"/>
                  <a:pt x="263" y="411"/>
                  <a:pt x="259" y="410"/>
                </a:cubicBezTo>
                <a:cubicBezTo>
                  <a:pt x="258" y="413"/>
                  <a:pt x="265" y="409"/>
                  <a:pt x="263" y="414"/>
                </a:cubicBezTo>
                <a:cubicBezTo>
                  <a:pt x="260" y="419"/>
                  <a:pt x="252" y="407"/>
                  <a:pt x="257" y="407"/>
                </a:cubicBezTo>
                <a:cubicBezTo>
                  <a:pt x="253" y="402"/>
                  <a:pt x="250" y="405"/>
                  <a:pt x="243" y="404"/>
                </a:cubicBezTo>
                <a:cubicBezTo>
                  <a:pt x="244" y="407"/>
                  <a:pt x="243" y="407"/>
                  <a:pt x="242" y="409"/>
                </a:cubicBezTo>
                <a:cubicBezTo>
                  <a:pt x="232" y="407"/>
                  <a:pt x="242" y="399"/>
                  <a:pt x="239" y="394"/>
                </a:cubicBezTo>
                <a:cubicBezTo>
                  <a:pt x="247" y="399"/>
                  <a:pt x="261" y="397"/>
                  <a:pt x="273" y="397"/>
                </a:cubicBezTo>
                <a:cubicBezTo>
                  <a:pt x="275" y="399"/>
                  <a:pt x="276" y="402"/>
                  <a:pt x="276" y="406"/>
                </a:cubicBezTo>
                <a:cubicBezTo>
                  <a:pt x="282" y="408"/>
                  <a:pt x="287" y="405"/>
                  <a:pt x="291" y="410"/>
                </a:cubicBezTo>
                <a:cubicBezTo>
                  <a:pt x="291" y="413"/>
                  <a:pt x="289" y="414"/>
                  <a:pt x="287" y="415"/>
                </a:cubicBezTo>
                <a:cubicBezTo>
                  <a:pt x="289" y="419"/>
                  <a:pt x="294" y="419"/>
                  <a:pt x="298" y="420"/>
                </a:cubicBezTo>
                <a:cubicBezTo>
                  <a:pt x="296" y="425"/>
                  <a:pt x="300" y="431"/>
                  <a:pt x="307" y="429"/>
                </a:cubicBezTo>
                <a:cubicBezTo>
                  <a:pt x="309" y="427"/>
                  <a:pt x="308" y="424"/>
                  <a:pt x="307" y="423"/>
                </a:cubicBezTo>
                <a:cubicBezTo>
                  <a:pt x="312" y="426"/>
                  <a:pt x="316" y="423"/>
                  <a:pt x="323" y="425"/>
                </a:cubicBezTo>
                <a:cubicBezTo>
                  <a:pt x="321" y="423"/>
                  <a:pt x="320" y="421"/>
                  <a:pt x="319" y="419"/>
                </a:cubicBezTo>
                <a:cubicBezTo>
                  <a:pt x="320" y="414"/>
                  <a:pt x="331" y="417"/>
                  <a:pt x="337" y="416"/>
                </a:cubicBezTo>
                <a:cubicBezTo>
                  <a:pt x="330" y="411"/>
                  <a:pt x="321" y="416"/>
                  <a:pt x="313" y="411"/>
                </a:cubicBezTo>
                <a:cubicBezTo>
                  <a:pt x="313" y="408"/>
                  <a:pt x="315" y="409"/>
                  <a:pt x="313" y="406"/>
                </a:cubicBezTo>
                <a:cubicBezTo>
                  <a:pt x="299" y="413"/>
                  <a:pt x="304" y="399"/>
                  <a:pt x="295" y="397"/>
                </a:cubicBezTo>
                <a:cubicBezTo>
                  <a:pt x="296" y="395"/>
                  <a:pt x="299" y="393"/>
                  <a:pt x="296" y="391"/>
                </a:cubicBezTo>
                <a:cubicBezTo>
                  <a:pt x="304" y="391"/>
                  <a:pt x="303" y="383"/>
                  <a:pt x="312" y="387"/>
                </a:cubicBezTo>
                <a:cubicBezTo>
                  <a:pt x="309" y="393"/>
                  <a:pt x="309" y="396"/>
                  <a:pt x="310" y="403"/>
                </a:cubicBezTo>
                <a:cubicBezTo>
                  <a:pt x="311" y="406"/>
                  <a:pt x="323" y="403"/>
                  <a:pt x="318" y="407"/>
                </a:cubicBezTo>
                <a:cubicBezTo>
                  <a:pt x="321" y="409"/>
                  <a:pt x="325" y="405"/>
                  <a:pt x="329" y="405"/>
                </a:cubicBezTo>
                <a:cubicBezTo>
                  <a:pt x="333" y="407"/>
                  <a:pt x="335" y="416"/>
                  <a:pt x="340" y="412"/>
                </a:cubicBezTo>
                <a:cubicBezTo>
                  <a:pt x="333" y="409"/>
                  <a:pt x="340" y="407"/>
                  <a:pt x="337" y="402"/>
                </a:cubicBezTo>
                <a:cubicBezTo>
                  <a:pt x="332" y="403"/>
                  <a:pt x="329" y="405"/>
                  <a:pt x="325" y="403"/>
                </a:cubicBezTo>
                <a:cubicBezTo>
                  <a:pt x="326" y="396"/>
                  <a:pt x="330" y="396"/>
                  <a:pt x="337" y="397"/>
                </a:cubicBezTo>
                <a:cubicBezTo>
                  <a:pt x="337" y="393"/>
                  <a:pt x="327" y="395"/>
                  <a:pt x="332" y="392"/>
                </a:cubicBezTo>
                <a:cubicBezTo>
                  <a:pt x="327" y="395"/>
                  <a:pt x="325" y="387"/>
                  <a:pt x="317" y="387"/>
                </a:cubicBezTo>
                <a:cubicBezTo>
                  <a:pt x="328" y="381"/>
                  <a:pt x="345" y="384"/>
                  <a:pt x="356" y="381"/>
                </a:cubicBezTo>
                <a:cubicBezTo>
                  <a:pt x="350" y="380"/>
                  <a:pt x="347" y="377"/>
                  <a:pt x="342" y="375"/>
                </a:cubicBezTo>
                <a:cubicBezTo>
                  <a:pt x="350" y="371"/>
                  <a:pt x="356" y="373"/>
                  <a:pt x="364" y="371"/>
                </a:cubicBezTo>
                <a:cubicBezTo>
                  <a:pt x="366" y="373"/>
                  <a:pt x="366" y="378"/>
                  <a:pt x="368" y="379"/>
                </a:cubicBezTo>
                <a:cubicBezTo>
                  <a:pt x="373" y="377"/>
                  <a:pt x="380" y="380"/>
                  <a:pt x="384" y="376"/>
                </a:cubicBezTo>
                <a:cubicBezTo>
                  <a:pt x="387" y="373"/>
                  <a:pt x="384" y="373"/>
                  <a:pt x="383" y="370"/>
                </a:cubicBezTo>
                <a:cubicBezTo>
                  <a:pt x="389" y="371"/>
                  <a:pt x="393" y="371"/>
                  <a:pt x="396" y="371"/>
                </a:cubicBezTo>
                <a:cubicBezTo>
                  <a:pt x="397" y="377"/>
                  <a:pt x="392" y="379"/>
                  <a:pt x="391" y="384"/>
                </a:cubicBezTo>
                <a:cubicBezTo>
                  <a:pt x="407" y="394"/>
                  <a:pt x="394" y="409"/>
                  <a:pt x="392" y="420"/>
                </a:cubicBezTo>
                <a:cubicBezTo>
                  <a:pt x="395" y="419"/>
                  <a:pt x="398" y="417"/>
                  <a:pt x="400" y="414"/>
                </a:cubicBezTo>
                <a:cubicBezTo>
                  <a:pt x="408" y="421"/>
                  <a:pt x="412" y="411"/>
                  <a:pt x="422" y="412"/>
                </a:cubicBezTo>
                <a:cubicBezTo>
                  <a:pt x="419" y="409"/>
                  <a:pt x="422" y="405"/>
                  <a:pt x="426" y="405"/>
                </a:cubicBezTo>
                <a:cubicBezTo>
                  <a:pt x="426" y="403"/>
                  <a:pt x="423" y="404"/>
                  <a:pt x="421" y="404"/>
                </a:cubicBezTo>
                <a:cubicBezTo>
                  <a:pt x="421" y="403"/>
                  <a:pt x="422" y="402"/>
                  <a:pt x="422" y="400"/>
                </a:cubicBezTo>
                <a:cubicBezTo>
                  <a:pt x="429" y="402"/>
                  <a:pt x="442" y="395"/>
                  <a:pt x="448" y="401"/>
                </a:cubicBezTo>
                <a:cubicBezTo>
                  <a:pt x="451" y="396"/>
                  <a:pt x="440" y="396"/>
                  <a:pt x="439" y="391"/>
                </a:cubicBezTo>
                <a:cubicBezTo>
                  <a:pt x="433" y="395"/>
                  <a:pt x="424" y="395"/>
                  <a:pt x="421" y="388"/>
                </a:cubicBezTo>
                <a:cubicBezTo>
                  <a:pt x="420" y="391"/>
                  <a:pt x="422" y="393"/>
                  <a:pt x="418" y="396"/>
                </a:cubicBezTo>
                <a:cubicBezTo>
                  <a:pt x="413" y="394"/>
                  <a:pt x="414" y="386"/>
                  <a:pt x="408" y="387"/>
                </a:cubicBezTo>
                <a:cubicBezTo>
                  <a:pt x="410" y="381"/>
                  <a:pt x="424" y="387"/>
                  <a:pt x="426" y="381"/>
                </a:cubicBezTo>
                <a:cubicBezTo>
                  <a:pt x="423" y="374"/>
                  <a:pt x="429" y="370"/>
                  <a:pt x="435" y="368"/>
                </a:cubicBezTo>
                <a:cubicBezTo>
                  <a:pt x="442" y="369"/>
                  <a:pt x="432" y="374"/>
                  <a:pt x="438" y="375"/>
                </a:cubicBezTo>
                <a:cubicBezTo>
                  <a:pt x="441" y="370"/>
                  <a:pt x="449" y="370"/>
                  <a:pt x="456" y="369"/>
                </a:cubicBezTo>
                <a:cubicBezTo>
                  <a:pt x="456" y="365"/>
                  <a:pt x="453" y="366"/>
                  <a:pt x="454" y="362"/>
                </a:cubicBezTo>
                <a:cubicBezTo>
                  <a:pt x="461" y="360"/>
                  <a:pt x="458" y="369"/>
                  <a:pt x="464" y="368"/>
                </a:cubicBezTo>
                <a:cubicBezTo>
                  <a:pt x="465" y="366"/>
                  <a:pt x="465" y="363"/>
                  <a:pt x="466" y="361"/>
                </a:cubicBezTo>
                <a:cubicBezTo>
                  <a:pt x="472" y="362"/>
                  <a:pt x="475" y="360"/>
                  <a:pt x="477" y="357"/>
                </a:cubicBezTo>
                <a:cubicBezTo>
                  <a:pt x="482" y="366"/>
                  <a:pt x="482" y="380"/>
                  <a:pt x="497" y="378"/>
                </a:cubicBezTo>
                <a:cubicBezTo>
                  <a:pt x="497" y="374"/>
                  <a:pt x="495" y="369"/>
                  <a:pt x="498" y="368"/>
                </a:cubicBezTo>
                <a:cubicBezTo>
                  <a:pt x="496" y="365"/>
                  <a:pt x="489" y="367"/>
                  <a:pt x="488" y="363"/>
                </a:cubicBezTo>
                <a:cubicBezTo>
                  <a:pt x="493" y="357"/>
                  <a:pt x="484" y="353"/>
                  <a:pt x="485" y="347"/>
                </a:cubicBezTo>
                <a:cubicBezTo>
                  <a:pt x="477" y="347"/>
                  <a:pt x="477" y="346"/>
                  <a:pt x="470" y="346"/>
                </a:cubicBezTo>
                <a:cubicBezTo>
                  <a:pt x="472" y="343"/>
                  <a:pt x="475" y="340"/>
                  <a:pt x="482" y="340"/>
                </a:cubicBezTo>
                <a:cubicBezTo>
                  <a:pt x="479" y="336"/>
                  <a:pt x="475" y="340"/>
                  <a:pt x="469" y="338"/>
                </a:cubicBezTo>
                <a:cubicBezTo>
                  <a:pt x="469" y="333"/>
                  <a:pt x="479" y="336"/>
                  <a:pt x="477" y="330"/>
                </a:cubicBezTo>
                <a:cubicBezTo>
                  <a:pt x="472" y="330"/>
                  <a:pt x="471" y="325"/>
                  <a:pt x="465" y="326"/>
                </a:cubicBezTo>
                <a:cubicBezTo>
                  <a:pt x="465" y="323"/>
                  <a:pt x="468" y="322"/>
                  <a:pt x="471" y="322"/>
                </a:cubicBezTo>
                <a:cubicBezTo>
                  <a:pt x="474" y="312"/>
                  <a:pt x="468" y="313"/>
                  <a:pt x="468" y="303"/>
                </a:cubicBezTo>
                <a:cubicBezTo>
                  <a:pt x="469" y="301"/>
                  <a:pt x="472" y="300"/>
                  <a:pt x="474" y="299"/>
                </a:cubicBezTo>
                <a:cubicBezTo>
                  <a:pt x="473" y="293"/>
                  <a:pt x="468" y="290"/>
                  <a:pt x="466" y="286"/>
                </a:cubicBezTo>
                <a:cubicBezTo>
                  <a:pt x="480" y="271"/>
                  <a:pt x="493" y="284"/>
                  <a:pt x="513" y="285"/>
                </a:cubicBezTo>
                <a:cubicBezTo>
                  <a:pt x="511" y="289"/>
                  <a:pt x="510" y="291"/>
                  <a:pt x="512" y="294"/>
                </a:cubicBezTo>
                <a:cubicBezTo>
                  <a:pt x="497" y="299"/>
                  <a:pt x="483" y="304"/>
                  <a:pt x="475" y="318"/>
                </a:cubicBezTo>
                <a:cubicBezTo>
                  <a:pt x="475" y="324"/>
                  <a:pt x="481" y="326"/>
                  <a:pt x="485" y="328"/>
                </a:cubicBezTo>
                <a:cubicBezTo>
                  <a:pt x="483" y="329"/>
                  <a:pt x="481" y="330"/>
                  <a:pt x="478" y="332"/>
                </a:cubicBezTo>
                <a:cubicBezTo>
                  <a:pt x="483" y="336"/>
                  <a:pt x="488" y="330"/>
                  <a:pt x="491" y="335"/>
                </a:cubicBezTo>
                <a:cubicBezTo>
                  <a:pt x="493" y="339"/>
                  <a:pt x="486" y="336"/>
                  <a:pt x="488" y="340"/>
                </a:cubicBezTo>
                <a:cubicBezTo>
                  <a:pt x="500" y="339"/>
                  <a:pt x="508" y="341"/>
                  <a:pt x="518" y="340"/>
                </a:cubicBezTo>
                <a:cubicBezTo>
                  <a:pt x="517" y="347"/>
                  <a:pt x="517" y="350"/>
                  <a:pt x="521" y="353"/>
                </a:cubicBezTo>
                <a:cubicBezTo>
                  <a:pt x="524" y="354"/>
                  <a:pt x="524" y="352"/>
                  <a:pt x="524" y="351"/>
                </a:cubicBezTo>
                <a:cubicBezTo>
                  <a:pt x="534" y="354"/>
                  <a:pt x="529" y="361"/>
                  <a:pt x="533" y="366"/>
                </a:cubicBezTo>
                <a:cubicBezTo>
                  <a:pt x="538" y="361"/>
                  <a:pt x="550" y="362"/>
                  <a:pt x="560" y="360"/>
                </a:cubicBezTo>
                <a:cubicBezTo>
                  <a:pt x="558" y="355"/>
                  <a:pt x="555" y="361"/>
                  <a:pt x="554" y="356"/>
                </a:cubicBezTo>
                <a:cubicBezTo>
                  <a:pt x="554" y="353"/>
                  <a:pt x="556" y="351"/>
                  <a:pt x="559" y="350"/>
                </a:cubicBezTo>
                <a:cubicBezTo>
                  <a:pt x="557" y="343"/>
                  <a:pt x="551" y="348"/>
                  <a:pt x="547" y="342"/>
                </a:cubicBezTo>
                <a:cubicBezTo>
                  <a:pt x="548" y="340"/>
                  <a:pt x="550" y="339"/>
                  <a:pt x="549" y="335"/>
                </a:cubicBezTo>
                <a:cubicBezTo>
                  <a:pt x="544" y="334"/>
                  <a:pt x="544" y="338"/>
                  <a:pt x="541" y="339"/>
                </a:cubicBezTo>
                <a:cubicBezTo>
                  <a:pt x="538" y="338"/>
                  <a:pt x="545" y="334"/>
                  <a:pt x="541" y="331"/>
                </a:cubicBezTo>
                <a:cubicBezTo>
                  <a:pt x="536" y="330"/>
                  <a:pt x="539" y="336"/>
                  <a:pt x="534" y="334"/>
                </a:cubicBezTo>
                <a:cubicBezTo>
                  <a:pt x="535" y="336"/>
                  <a:pt x="536" y="337"/>
                  <a:pt x="538" y="336"/>
                </a:cubicBezTo>
                <a:cubicBezTo>
                  <a:pt x="536" y="339"/>
                  <a:pt x="538" y="344"/>
                  <a:pt x="533" y="343"/>
                </a:cubicBezTo>
                <a:cubicBezTo>
                  <a:pt x="530" y="340"/>
                  <a:pt x="535" y="330"/>
                  <a:pt x="530" y="326"/>
                </a:cubicBezTo>
                <a:cubicBezTo>
                  <a:pt x="530" y="316"/>
                  <a:pt x="545" y="319"/>
                  <a:pt x="548" y="310"/>
                </a:cubicBezTo>
                <a:cubicBezTo>
                  <a:pt x="553" y="309"/>
                  <a:pt x="556" y="311"/>
                  <a:pt x="559" y="313"/>
                </a:cubicBezTo>
                <a:cubicBezTo>
                  <a:pt x="556" y="330"/>
                  <a:pt x="568" y="340"/>
                  <a:pt x="570" y="351"/>
                </a:cubicBezTo>
                <a:cubicBezTo>
                  <a:pt x="571" y="349"/>
                  <a:pt x="573" y="347"/>
                  <a:pt x="575" y="346"/>
                </a:cubicBezTo>
                <a:cubicBezTo>
                  <a:pt x="580" y="347"/>
                  <a:pt x="585" y="348"/>
                  <a:pt x="588" y="352"/>
                </a:cubicBezTo>
                <a:cubicBezTo>
                  <a:pt x="584" y="353"/>
                  <a:pt x="585" y="358"/>
                  <a:pt x="585" y="363"/>
                </a:cubicBezTo>
                <a:cubicBezTo>
                  <a:pt x="594" y="365"/>
                  <a:pt x="595" y="375"/>
                  <a:pt x="606" y="374"/>
                </a:cubicBezTo>
                <a:cubicBezTo>
                  <a:pt x="606" y="370"/>
                  <a:pt x="604" y="367"/>
                  <a:pt x="611" y="366"/>
                </a:cubicBezTo>
                <a:cubicBezTo>
                  <a:pt x="611" y="360"/>
                  <a:pt x="605" y="359"/>
                  <a:pt x="601" y="357"/>
                </a:cubicBezTo>
                <a:cubicBezTo>
                  <a:pt x="605" y="350"/>
                  <a:pt x="619" y="359"/>
                  <a:pt x="619" y="348"/>
                </a:cubicBezTo>
                <a:cubicBezTo>
                  <a:pt x="617" y="349"/>
                  <a:pt x="611" y="347"/>
                  <a:pt x="612" y="349"/>
                </a:cubicBezTo>
                <a:cubicBezTo>
                  <a:pt x="605" y="340"/>
                  <a:pt x="589" y="339"/>
                  <a:pt x="586" y="323"/>
                </a:cubicBezTo>
                <a:cubicBezTo>
                  <a:pt x="583" y="321"/>
                  <a:pt x="577" y="322"/>
                  <a:pt x="573" y="320"/>
                </a:cubicBezTo>
                <a:cubicBezTo>
                  <a:pt x="575" y="318"/>
                  <a:pt x="580" y="317"/>
                  <a:pt x="585" y="317"/>
                </a:cubicBezTo>
                <a:cubicBezTo>
                  <a:pt x="581" y="314"/>
                  <a:pt x="578" y="307"/>
                  <a:pt x="584" y="305"/>
                </a:cubicBezTo>
                <a:cubicBezTo>
                  <a:pt x="585" y="300"/>
                  <a:pt x="576" y="305"/>
                  <a:pt x="578" y="297"/>
                </a:cubicBezTo>
                <a:cubicBezTo>
                  <a:pt x="571" y="299"/>
                  <a:pt x="565" y="302"/>
                  <a:pt x="558" y="304"/>
                </a:cubicBezTo>
                <a:cubicBezTo>
                  <a:pt x="554" y="303"/>
                  <a:pt x="559" y="300"/>
                  <a:pt x="558" y="298"/>
                </a:cubicBezTo>
                <a:cubicBezTo>
                  <a:pt x="550" y="290"/>
                  <a:pt x="542" y="301"/>
                  <a:pt x="538" y="305"/>
                </a:cubicBezTo>
                <a:cubicBezTo>
                  <a:pt x="534" y="297"/>
                  <a:pt x="532" y="285"/>
                  <a:pt x="521" y="284"/>
                </a:cubicBezTo>
                <a:cubicBezTo>
                  <a:pt x="522" y="279"/>
                  <a:pt x="530" y="285"/>
                  <a:pt x="534" y="281"/>
                </a:cubicBezTo>
                <a:cubicBezTo>
                  <a:pt x="535" y="277"/>
                  <a:pt x="532" y="276"/>
                  <a:pt x="531" y="273"/>
                </a:cubicBezTo>
                <a:cubicBezTo>
                  <a:pt x="540" y="264"/>
                  <a:pt x="551" y="277"/>
                  <a:pt x="564" y="276"/>
                </a:cubicBezTo>
                <a:cubicBezTo>
                  <a:pt x="563" y="279"/>
                  <a:pt x="561" y="281"/>
                  <a:pt x="562" y="285"/>
                </a:cubicBezTo>
                <a:cubicBezTo>
                  <a:pt x="570" y="290"/>
                  <a:pt x="582" y="287"/>
                  <a:pt x="591" y="287"/>
                </a:cubicBezTo>
                <a:cubicBezTo>
                  <a:pt x="590" y="291"/>
                  <a:pt x="588" y="293"/>
                  <a:pt x="582" y="293"/>
                </a:cubicBezTo>
                <a:cubicBezTo>
                  <a:pt x="581" y="301"/>
                  <a:pt x="591" y="298"/>
                  <a:pt x="596" y="300"/>
                </a:cubicBezTo>
                <a:cubicBezTo>
                  <a:pt x="594" y="310"/>
                  <a:pt x="597" y="316"/>
                  <a:pt x="605" y="319"/>
                </a:cubicBezTo>
                <a:cubicBezTo>
                  <a:pt x="607" y="324"/>
                  <a:pt x="601" y="323"/>
                  <a:pt x="601" y="328"/>
                </a:cubicBezTo>
                <a:cubicBezTo>
                  <a:pt x="608" y="328"/>
                  <a:pt x="603" y="333"/>
                  <a:pt x="605" y="338"/>
                </a:cubicBezTo>
                <a:cubicBezTo>
                  <a:pt x="608" y="341"/>
                  <a:pt x="615" y="341"/>
                  <a:pt x="620" y="342"/>
                </a:cubicBezTo>
                <a:cubicBezTo>
                  <a:pt x="620" y="347"/>
                  <a:pt x="622" y="348"/>
                  <a:pt x="621" y="353"/>
                </a:cubicBezTo>
                <a:cubicBezTo>
                  <a:pt x="626" y="352"/>
                  <a:pt x="625" y="357"/>
                  <a:pt x="630" y="355"/>
                </a:cubicBezTo>
                <a:cubicBezTo>
                  <a:pt x="628" y="359"/>
                  <a:pt x="629" y="362"/>
                  <a:pt x="631" y="365"/>
                </a:cubicBezTo>
                <a:cubicBezTo>
                  <a:pt x="632" y="369"/>
                  <a:pt x="624" y="366"/>
                  <a:pt x="626" y="372"/>
                </a:cubicBezTo>
                <a:cubicBezTo>
                  <a:pt x="633" y="374"/>
                  <a:pt x="630" y="367"/>
                  <a:pt x="634" y="366"/>
                </a:cubicBezTo>
                <a:cubicBezTo>
                  <a:pt x="638" y="371"/>
                  <a:pt x="639" y="370"/>
                  <a:pt x="645" y="372"/>
                </a:cubicBezTo>
                <a:cubicBezTo>
                  <a:pt x="648" y="365"/>
                  <a:pt x="642" y="364"/>
                  <a:pt x="647" y="359"/>
                </a:cubicBezTo>
                <a:cubicBezTo>
                  <a:pt x="643" y="358"/>
                  <a:pt x="642" y="353"/>
                  <a:pt x="638" y="352"/>
                </a:cubicBezTo>
                <a:cubicBezTo>
                  <a:pt x="639" y="349"/>
                  <a:pt x="646" y="349"/>
                  <a:pt x="641" y="344"/>
                </a:cubicBezTo>
                <a:cubicBezTo>
                  <a:pt x="644" y="344"/>
                  <a:pt x="644" y="346"/>
                  <a:pt x="647" y="345"/>
                </a:cubicBezTo>
                <a:cubicBezTo>
                  <a:pt x="648" y="335"/>
                  <a:pt x="645" y="334"/>
                  <a:pt x="646" y="328"/>
                </a:cubicBezTo>
                <a:cubicBezTo>
                  <a:pt x="642" y="328"/>
                  <a:pt x="640" y="326"/>
                  <a:pt x="637" y="325"/>
                </a:cubicBezTo>
                <a:cubicBezTo>
                  <a:pt x="637" y="324"/>
                  <a:pt x="639" y="323"/>
                  <a:pt x="640" y="322"/>
                </a:cubicBezTo>
                <a:cubicBezTo>
                  <a:pt x="637" y="319"/>
                  <a:pt x="636" y="321"/>
                  <a:pt x="631" y="322"/>
                </a:cubicBezTo>
                <a:cubicBezTo>
                  <a:pt x="628" y="321"/>
                  <a:pt x="630" y="316"/>
                  <a:pt x="629" y="313"/>
                </a:cubicBezTo>
                <a:cubicBezTo>
                  <a:pt x="623" y="315"/>
                  <a:pt x="622" y="310"/>
                  <a:pt x="616" y="311"/>
                </a:cubicBezTo>
                <a:cubicBezTo>
                  <a:pt x="612" y="303"/>
                  <a:pt x="616" y="300"/>
                  <a:pt x="622" y="296"/>
                </a:cubicBezTo>
                <a:cubicBezTo>
                  <a:pt x="617" y="291"/>
                  <a:pt x="622" y="293"/>
                  <a:pt x="623" y="287"/>
                </a:cubicBezTo>
                <a:cubicBezTo>
                  <a:pt x="610" y="278"/>
                  <a:pt x="596" y="286"/>
                  <a:pt x="584" y="279"/>
                </a:cubicBezTo>
                <a:cubicBezTo>
                  <a:pt x="590" y="260"/>
                  <a:pt x="608" y="275"/>
                  <a:pt x="623" y="270"/>
                </a:cubicBezTo>
                <a:cubicBezTo>
                  <a:pt x="626" y="271"/>
                  <a:pt x="624" y="276"/>
                  <a:pt x="626" y="277"/>
                </a:cubicBezTo>
                <a:cubicBezTo>
                  <a:pt x="633" y="277"/>
                  <a:pt x="634" y="278"/>
                  <a:pt x="640" y="276"/>
                </a:cubicBezTo>
                <a:cubicBezTo>
                  <a:pt x="639" y="271"/>
                  <a:pt x="633" y="273"/>
                  <a:pt x="633" y="267"/>
                </a:cubicBezTo>
                <a:cubicBezTo>
                  <a:pt x="633" y="263"/>
                  <a:pt x="636" y="265"/>
                  <a:pt x="639" y="266"/>
                </a:cubicBezTo>
                <a:cubicBezTo>
                  <a:pt x="637" y="261"/>
                  <a:pt x="633" y="259"/>
                  <a:pt x="628" y="258"/>
                </a:cubicBezTo>
                <a:cubicBezTo>
                  <a:pt x="628" y="263"/>
                  <a:pt x="630" y="269"/>
                  <a:pt x="627" y="272"/>
                </a:cubicBezTo>
                <a:cubicBezTo>
                  <a:pt x="623" y="261"/>
                  <a:pt x="613" y="256"/>
                  <a:pt x="609" y="249"/>
                </a:cubicBezTo>
                <a:cubicBezTo>
                  <a:pt x="608" y="248"/>
                  <a:pt x="607" y="248"/>
                  <a:pt x="607" y="247"/>
                </a:cubicBezTo>
                <a:cubicBezTo>
                  <a:pt x="608" y="248"/>
                  <a:pt x="608" y="248"/>
                  <a:pt x="609" y="249"/>
                </a:cubicBezTo>
                <a:cubicBezTo>
                  <a:pt x="611" y="251"/>
                  <a:pt x="614" y="252"/>
                  <a:pt x="613" y="247"/>
                </a:cubicBezTo>
                <a:cubicBezTo>
                  <a:pt x="624" y="246"/>
                  <a:pt x="632" y="256"/>
                  <a:pt x="651" y="252"/>
                </a:cubicBezTo>
                <a:cubicBezTo>
                  <a:pt x="641" y="241"/>
                  <a:pt x="628" y="235"/>
                  <a:pt x="615" y="229"/>
                </a:cubicBezTo>
                <a:cubicBezTo>
                  <a:pt x="610" y="228"/>
                  <a:pt x="612" y="232"/>
                  <a:pt x="609" y="233"/>
                </a:cubicBezTo>
                <a:cubicBezTo>
                  <a:pt x="604" y="229"/>
                  <a:pt x="602" y="230"/>
                  <a:pt x="594" y="228"/>
                </a:cubicBezTo>
                <a:cubicBezTo>
                  <a:pt x="600" y="234"/>
                  <a:pt x="604" y="237"/>
                  <a:pt x="603" y="247"/>
                </a:cubicBezTo>
                <a:cubicBezTo>
                  <a:pt x="601" y="251"/>
                  <a:pt x="592" y="250"/>
                  <a:pt x="593" y="257"/>
                </a:cubicBezTo>
                <a:cubicBezTo>
                  <a:pt x="586" y="257"/>
                  <a:pt x="580" y="259"/>
                  <a:pt x="577" y="263"/>
                </a:cubicBezTo>
                <a:cubicBezTo>
                  <a:pt x="573" y="263"/>
                  <a:pt x="573" y="256"/>
                  <a:pt x="577" y="256"/>
                </a:cubicBezTo>
                <a:cubicBezTo>
                  <a:pt x="574" y="254"/>
                  <a:pt x="570" y="252"/>
                  <a:pt x="569" y="247"/>
                </a:cubicBezTo>
                <a:cubicBezTo>
                  <a:pt x="560" y="245"/>
                  <a:pt x="549" y="241"/>
                  <a:pt x="541" y="248"/>
                </a:cubicBezTo>
                <a:cubicBezTo>
                  <a:pt x="530" y="248"/>
                  <a:pt x="532" y="234"/>
                  <a:pt x="521" y="233"/>
                </a:cubicBezTo>
                <a:cubicBezTo>
                  <a:pt x="519" y="223"/>
                  <a:pt x="531" y="221"/>
                  <a:pt x="527" y="214"/>
                </a:cubicBezTo>
                <a:cubicBezTo>
                  <a:pt x="534" y="218"/>
                  <a:pt x="536" y="207"/>
                  <a:pt x="545" y="212"/>
                </a:cubicBezTo>
                <a:cubicBezTo>
                  <a:pt x="545" y="203"/>
                  <a:pt x="538" y="203"/>
                  <a:pt x="537" y="196"/>
                </a:cubicBezTo>
                <a:cubicBezTo>
                  <a:pt x="548" y="194"/>
                  <a:pt x="550" y="186"/>
                  <a:pt x="564" y="188"/>
                </a:cubicBezTo>
                <a:cubicBezTo>
                  <a:pt x="566" y="193"/>
                  <a:pt x="574" y="192"/>
                  <a:pt x="571" y="197"/>
                </a:cubicBezTo>
                <a:cubicBezTo>
                  <a:pt x="577" y="198"/>
                  <a:pt x="579" y="197"/>
                  <a:pt x="585" y="199"/>
                </a:cubicBezTo>
                <a:cubicBezTo>
                  <a:pt x="584" y="192"/>
                  <a:pt x="579" y="194"/>
                  <a:pt x="575" y="189"/>
                </a:cubicBezTo>
                <a:cubicBezTo>
                  <a:pt x="597" y="186"/>
                  <a:pt x="624" y="199"/>
                  <a:pt x="648" y="196"/>
                </a:cubicBezTo>
                <a:cubicBezTo>
                  <a:pt x="636" y="187"/>
                  <a:pt x="624" y="192"/>
                  <a:pt x="614" y="187"/>
                </a:cubicBezTo>
                <a:cubicBezTo>
                  <a:pt x="620" y="178"/>
                  <a:pt x="632" y="187"/>
                  <a:pt x="638" y="186"/>
                </a:cubicBezTo>
                <a:cubicBezTo>
                  <a:pt x="640" y="185"/>
                  <a:pt x="634" y="180"/>
                  <a:pt x="631" y="178"/>
                </a:cubicBezTo>
                <a:cubicBezTo>
                  <a:pt x="634" y="175"/>
                  <a:pt x="639" y="183"/>
                  <a:pt x="645" y="181"/>
                </a:cubicBezTo>
                <a:cubicBezTo>
                  <a:pt x="637" y="171"/>
                  <a:pt x="656" y="169"/>
                  <a:pt x="661" y="174"/>
                </a:cubicBezTo>
                <a:cubicBezTo>
                  <a:pt x="666" y="169"/>
                  <a:pt x="660" y="165"/>
                  <a:pt x="655" y="163"/>
                </a:cubicBezTo>
                <a:cubicBezTo>
                  <a:pt x="653" y="159"/>
                  <a:pt x="660" y="161"/>
                  <a:pt x="663" y="160"/>
                </a:cubicBezTo>
                <a:cubicBezTo>
                  <a:pt x="663" y="168"/>
                  <a:pt x="675" y="164"/>
                  <a:pt x="678" y="168"/>
                </a:cubicBezTo>
                <a:cubicBezTo>
                  <a:pt x="677" y="169"/>
                  <a:pt x="675" y="169"/>
                  <a:pt x="676" y="172"/>
                </a:cubicBezTo>
                <a:cubicBezTo>
                  <a:pt x="682" y="176"/>
                  <a:pt x="689" y="179"/>
                  <a:pt x="699" y="178"/>
                </a:cubicBezTo>
                <a:cubicBezTo>
                  <a:pt x="699" y="175"/>
                  <a:pt x="700" y="175"/>
                  <a:pt x="700" y="172"/>
                </a:cubicBezTo>
                <a:cubicBezTo>
                  <a:pt x="704" y="174"/>
                  <a:pt x="705" y="171"/>
                  <a:pt x="707" y="175"/>
                </a:cubicBezTo>
                <a:cubicBezTo>
                  <a:pt x="710" y="174"/>
                  <a:pt x="705" y="171"/>
                  <a:pt x="708" y="169"/>
                </a:cubicBezTo>
                <a:cubicBezTo>
                  <a:pt x="717" y="168"/>
                  <a:pt x="719" y="175"/>
                  <a:pt x="728" y="172"/>
                </a:cubicBezTo>
                <a:cubicBezTo>
                  <a:pt x="725" y="170"/>
                  <a:pt x="731" y="169"/>
                  <a:pt x="732" y="167"/>
                </a:cubicBezTo>
                <a:cubicBezTo>
                  <a:pt x="728" y="164"/>
                  <a:pt x="726" y="164"/>
                  <a:pt x="729" y="159"/>
                </a:cubicBezTo>
                <a:cubicBezTo>
                  <a:pt x="727" y="157"/>
                  <a:pt x="723" y="158"/>
                  <a:pt x="721" y="156"/>
                </a:cubicBezTo>
                <a:cubicBezTo>
                  <a:pt x="729" y="150"/>
                  <a:pt x="743" y="162"/>
                  <a:pt x="747" y="153"/>
                </a:cubicBezTo>
                <a:cubicBezTo>
                  <a:pt x="752" y="155"/>
                  <a:pt x="752" y="158"/>
                  <a:pt x="751" y="165"/>
                </a:cubicBezTo>
                <a:cubicBezTo>
                  <a:pt x="760" y="167"/>
                  <a:pt x="770" y="159"/>
                  <a:pt x="785" y="164"/>
                </a:cubicBezTo>
                <a:cubicBezTo>
                  <a:pt x="778" y="160"/>
                  <a:pt x="783" y="154"/>
                  <a:pt x="788" y="151"/>
                </a:cubicBezTo>
                <a:cubicBezTo>
                  <a:pt x="792" y="154"/>
                  <a:pt x="794" y="158"/>
                  <a:pt x="800" y="160"/>
                </a:cubicBezTo>
                <a:cubicBezTo>
                  <a:pt x="804" y="158"/>
                  <a:pt x="801" y="158"/>
                  <a:pt x="801" y="154"/>
                </a:cubicBezTo>
                <a:cubicBezTo>
                  <a:pt x="808" y="153"/>
                  <a:pt x="816" y="153"/>
                  <a:pt x="821" y="149"/>
                </a:cubicBezTo>
                <a:cubicBezTo>
                  <a:pt x="822" y="150"/>
                  <a:pt x="822" y="151"/>
                  <a:pt x="824" y="151"/>
                </a:cubicBezTo>
                <a:cubicBezTo>
                  <a:pt x="821" y="157"/>
                  <a:pt x="823" y="156"/>
                  <a:pt x="827" y="161"/>
                </a:cubicBezTo>
                <a:cubicBezTo>
                  <a:pt x="826" y="163"/>
                  <a:pt x="824" y="163"/>
                  <a:pt x="824" y="165"/>
                </a:cubicBezTo>
                <a:cubicBezTo>
                  <a:pt x="818" y="167"/>
                  <a:pt x="821" y="159"/>
                  <a:pt x="816" y="159"/>
                </a:cubicBezTo>
                <a:cubicBezTo>
                  <a:pt x="817" y="165"/>
                  <a:pt x="819" y="168"/>
                  <a:pt x="826" y="168"/>
                </a:cubicBezTo>
                <a:cubicBezTo>
                  <a:pt x="825" y="175"/>
                  <a:pt x="830" y="177"/>
                  <a:pt x="836" y="177"/>
                </a:cubicBezTo>
                <a:cubicBezTo>
                  <a:pt x="834" y="175"/>
                  <a:pt x="830" y="176"/>
                  <a:pt x="831" y="170"/>
                </a:cubicBezTo>
                <a:cubicBezTo>
                  <a:pt x="840" y="173"/>
                  <a:pt x="850" y="181"/>
                  <a:pt x="860" y="181"/>
                </a:cubicBezTo>
                <a:cubicBezTo>
                  <a:pt x="861" y="177"/>
                  <a:pt x="855" y="178"/>
                  <a:pt x="856" y="173"/>
                </a:cubicBezTo>
                <a:cubicBezTo>
                  <a:pt x="858" y="169"/>
                  <a:pt x="865" y="178"/>
                  <a:pt x="868" y="173"/>
                </a:cubicBezTo>
                <a:cubicBezTo>
                  <a:pt x="865" y="169"/>
                  <a:pt x="858" y="167"/>
                  <a:pt x="850" y="167"/>
                </a:cubicBezTo>
                <a:cubicBezTo>
                  <a:pt x="854" y="158"/>
                  <a:pt x="862" y="169"/>
                  <a:pt x="870" y="165"/>
                </a:cubicBezTo>
                <a:cubicBezTo>
                  <a:pt x="870" y="162"/>
                  <a:pt x="864" y="164"/>
                  <a:pt x="863" y="161"/>
                </a:cubicBezTo>
                <a:cubicBezTo>
                  <a:pt x="866" y="158"/>
                  <a:pt x="872" y="160"/>
                  <a:pt x="871" y="154"/>
                </a:cubicBezTo>
                <a:cubicBezTo>
                  <a:pt x="863" y="153"/>
                  <a:pt x="862" y="147"/>
                  <a:pt x="861" y="142"/>
                </a:cubicBezTo>
                <a:cubicBezTo>
                  <a:pt x="871" y="149"/>
                  <a:pt x="879" y="149"/>
                  <a:pt x="886" y="155"/>
                </a:cubicBezTo>
                <a:cubicBezTo>
                  <a:pt x="889" y="154"/>
                  <a:pt x="886" y="149"/>
                  <a:pt x="887" y="146"/>
                </a:cubicBezTo>
                <a:cubicBezTo>
                  <a:pt x="875" y="141"/>
                  <a:pt x="870" y="142"/>
                  <a:pt x="858" y="137"/>
                </a:cubicBezTo>
                <a:cubicBezTo>
                  <a:pt x="866" y="132"/>
                  <a:pt x="877" y="130"/>
                  <a:pt x="887" y="136"/>
                </a:cubicBezTo>
                <a:cubicBezTo>
                  <a:pt x="891" y="136"/>
                  <a:pt x="889" y="131"/>
                  <a:pt x="894" y="132"/>
                </a:cubicBezTo>
                <a:cubicBezTo>
                  <a:pt x="892" y="129"/>
                  <a:pt x="886" y="128"/>
                  <a:pt x="885" y="123"/>
                </a:cubicBezTo>
                <a:cubicBezTo>
                  <a:pt x="887" y="122"/>
                  <a:pt x="890" y="123"/>
                  <a:pt x="893" y="119"/>
                </a:cubicBezTo>
                <a:cubicBezTo>
                  <a:pt x="896" y="120"/>
                  <a:pt x="890" y="124"/>
                  <a:pt x="894" y="126"/>
                </a:cubicBezTo>
                <a:cubicBezTo>
                  <a:pt x="900" y="125"/>
                  <a:pt x="902" y="128"/>
                  <a:pt x="907" y="129"/>
                </a:cubicBezTo>
                <a:cubicBezTo>
                  <a:pt x="906" y="133"/>
                  <a:pt x="907" y="136"/>
                  <a:pt x="908" y="137"/>
                </a:cubicBezTo>
                <a:cubicBezTo>
                  <a:pt x="912" y="136"/>
                  <a:pt x="917" y="131"/>
                  <a:pt x="918" y="138"/>
                </a:cubicBezTo>
                <a:cubicBezTo>
                  <a:pt x="928" y="135"/>
                  <a:pt x="940" y="141"/>
                  <a:pt x="953" y="139"/>
                </a:cubicBezTo>
                <a:cubicBezTo>
                  <a:pt x="946" y="134"/>
                  <a:pt x="935" y="128"/>
                  <a:pt x="923" y="134"/>
                </a:cubicBezTo>
                <a:cubicBezTo>
                  <a:pt x="917" y="129"/>
                  <a:pt x="918" y="124"/>
                  <a:pt x="912" y="120"/>
                </a:cubicBezTo>
                <a:cubicBezTo>
                  <a:pt x="911" y="116"/>
                  <a:pt x="915" y="118"/>
                  <a:pt x="915" y="115"/>
                </a:cubicBezTo>
                <a:cubicBezTo>
                  <a:pt x="921" y="121"/>
                  <a:pt x="929" y="127"/>
                  <a:pt x="936" y="121"/>
                </a:cubicBezTo>
                <a:cubicBezTo>
                  <a:pt x="936" y="124"/>
                  <a:pt x="938" y="128"/>
                  <a:pt x="933" y="127"/>
                </a:cubicBezTo>
                <a:cubicBezTo>
                  <a:pt x="943" y="135"/>
                  <a:pt x="959" y="122"/>
                  <a:pt x="964" y="135"/>
                </a:cubicBezTo>
                <a:cubicBezTo>
                  <a:pt x="963" y="138"/>
                  <a:pt x="955" y="137"/>
                  <a:pt x="955" y="134"/>
                </a:cubicBezTo>
                <a:cubicBezTo>
                  <a:pt x="952" y="137"/>
                  <a:pt x="959" y="141"/>
                  <a:pt x="964" y="140"/>
                </a:cubicBezTo>
                <a:cubicBezTo>
                  <a:pt x="965" y="147"/>
                  <a:pt x="965" y="155"/>
                  <a:pt x="977" y="153"/>
                </a:cubicBezTo>
                <a:cubicBezTo>
                  <a:pt x="975" y="152"/>
                  <a:pt x="975" y="150"/>
                  <a:pt x="975" y="146"/>
                </a:cubicBezTo>
                <a:cubicBezTo>
                  <a:pt x="979" y="146"/>
                  <a:pt x="978" y="150"/>
                  <a:pt x="983" y="149"/>
                </a:cubicBezTo>
                <a:cubicBezTo>
                  <a:pt x="982" y="154"/>
                  <a:pt x="985" y="154"/>
                  <a:pt x="986" y="157"/>
                </a:cubicBezTo>
                <a:cubicBezTo>
                  <a:pt x="993" y="156"/>
                  <a:pt x="998" y="155"/>
                  <a:pt x="1001" y="156"/>
                </a:cubicBezTo>
                <a:cubicBezTo>
                  <a:pt x="997" y="146"/>
                  <a:pt x="974" y="148"/>
                  <a:pt x="973" y="133"/>
                </a:cubicBezTo>
                <a:cubicBezTo>
                  <a:pt x="976" y="131"/>
                  <a:pt x="987" y="133"/>
                  <a:pt x="984" y="142"/>
                </a:cubicBezTo>
                <a:cubicBezTo>
                  <a:pt x="987" y="143"/>
                  <a:pt x="990" y="145"/>
                  <a:pt x="992" y="143"/>
                </a:cubicBezTo>
                <a:cubicBezTo>
                  <a:pt x="993" y="139"/>
                  <a:pt x="989" y="139"/>
                  <a:pt x="989" y="135"/>
                </a:cubicBezTo>
                <a:cubicBezTo>
                  <a:pt x="997" y="128"/>
                  <a:pt x="1006" y="135"/>
                  <a:pt x="1014" y="138"/>
                </a:cubicBezTo>
                <a:cubicBezTo>
                  <a:pt x="1012" y="132"/>
                  <a:pt x="1016" y="132"/>
                  <a:pt x="1017" y="128"/>
                </a:cubicBezTo>
                <a:cubicBezTo>
                  <a:pt x="1021" y="128"/>
                  <a:pt x="1022" y="131"/>
                  <a:pt x="1024" y="132"/>
                </a:cubicBezTo>
                <a:cubicBezTo>
                  <a:pt x="1027" y="139"/>
                  <a:pt x="1018" y="136"/>
                  <a:pt x="1019" y="142"/>
                </a:cubicBezTo>
                <a:cubicBezTo>
                  <a:pt x="1022" y="142"/>
                  <a:pt x="1024" y="141"/>
                  <a:pt x="1023" y="139"/>
                </a:cubicBezTo>
                <a:cubicBezTo>
                  <a:pt x="1026" y="149"/>
                  <a:pt x="1031" y="153"/>
                  <a:pt x="1038" y="163"/>
                </a:cubicBezTo>
                <a:cubicBezTo>
                  <a:pt x="1046" y="162"/>
                  <a:pt x="1046" y="162"/>
                  <a:pt x="1046" y="162"/>
                </a:cubicBezTo>
                <a:cubicBezTo>
                  <a:pt x="1047" y="154"/>
                  <a:pt x="1054" y="149"/>
                  <a:pt x="1060" y="149"/>
                </a:cubicBezTo>
                <a:cubicBezTo>
                  <a:pt x="1059" y="145"/>
                  <a:pt x="1057" y="148"/>
                  <a:pt x="1054" y="148"/>
                </a:cubicBezTo>
                <a:cubicBezTo>
                  <a:pt x="1054" y="144"/>
                  <a:pt x="1053" y="143"/>
                  <a:pt x="1054" y="138"/>
                </a:cubicBezTo>
                <a:cubicBezTo>
                  <a:pt x="1047" y="138"/>
                  <a:pt x="1044" y="133"/>
                  <a:pt x="1043" y="126"/>
                </a:cubicBezTo>
                <a:cubicBezTo>
                  <a:pt x="1038" y="129"/>
                  <a:pt x="1037" y="122"/>
                  <a:pt x="1029" y="124"/>
                </a:cubicBezTo>
                <a:cubicBezTo>
                  <a:pt x="1031" y="113"/>
                  <a:pt x="1044" y="130"/>
                  <a:pt x="1045" y="119"/>
                </a:cubicBezTo>
                <a:cubicBezTo>
                  <a:pt x="1053" y="122"/>
                  <a:pt x="1059" y="126"/>
                  <a:pt x="1064" y="132"/>
                </a:cubicBezTo>
                <a:cubicBezTo>
                  <a:pt x="1060" y="136"/>
                  <a:pt x="1057" y="128"/>
                  <a:pt x="1053" y="128"/>
                </a:cubicBezTo>
                <a:cubicBezTo>
                  <a:pt x="1053" y="131"/>
                  <a:pt x="1051" y="131"/>
                  <a:pt x="1052" y="134"/>
                </a:cubicBezTo>
                <a:cubicBezTo>
                  <a:pt x="1058" y="137"/>
                  <a:pt x="1067" y="132"/>
                  <a:pt x="1071" y="137"/>
                </a:cubicBezTo>
                <a:cubicBezTo>
                  <a:pt x="1074" y="135"/>
                  <a:pt x="1067" y="134"/>
                  <a:pt x="1068" y="132"/>
                </a:cubicBezTo>
                <a:cubicBezTo>
                  <a:pt x="1071" y="128"/>
                  <a:pt x="1082" y="130"/>
                  <a:pt x="1077" y="139"/>
                </a:cubicBezTo>
                <a:cubicBezTo>
                  <a:pt x="1085" y="140"/>
                  <a:pt x="1086" y="142"/>
                  <a:pt x="1092" y="141"/>
                </a:cubicBezTo>
                <a:cubicBezTo>
                  <a:pt x="1093" y="139"/>
                  <a:pt x="1091" y="138"/>
                  <a:pt x="1091" y="136"/>
                </a:cubicBezTo>
                <a:cubicBezTo>
                  <a:pt x="1095" y="136"/>
                  <a:pt x="1102" y="140"/>
                  <a:pt x="1106" y="137"/>
                </a:cubicBezTo>
                <a:cubicBezTo>
                  <a:pt x="1110" y="137"/>
                  <a:pt x="1109" y="144"/>
                  <a:pt x="1114" y="143"/>
                </a:cubicBezTo>
                <a:cubicBezTo>
                  <a:pt x="1108" y="137"/>
                  <a:pt x="1119" y="140"/>
                  <a:pt x="1124" y="140"/>
                </a:cubicBezTo>
                <a:cubicBezTo>
                  <a:pt x="1122" y="136"/>
                  <a:pt x="1122" y="136"/>
                  <a:pt x="1123" y="132"/>
                </a:cubicBezTo>
                <a:cubicBezTo>
                  <a:pt x="1126" y="132"/>
                  <a:pt x="1127" y="134"/>
                  <a:pt x="1131" y="133"/>
                </a:cubicBezTo>
                <a:cubicBezTo>
                  <a:pt x="1131" y="130"/>
                  <a:pt x="1134" y="130"/>
                  <a:pt x="1132" y="126"/>
                </a:cubicBezTo>
                <a:cubicBezTo>
                  <a:pt x="1125" y="127"/>
                  <a:pt x="1119" y="126"/>
                  <a:pt x="1112" y="123"/>
                </a:cubicBezTo>
                <a:cubicBezTo>
                  <a:pt x="1108" y="125"/>
                  <a:pt x="1114" y="128"/>
                  <a:pt x="1115" y="129"/>
                </a:cubicBezTo>
                <a:cubicBezTo>
                  <a:pt x="1114" y="136"/>
                  <a:pt x="1100" y="125"/>
                  <a:pt x="1100" y="131"/>
                </a:cubicBezTo>
                <a:cubicBezTo>
                  <a:pt x="1098" y="130"/>
                  <a:pt x="1098" y="126"/>
                  <a:pt x="1097" y="123"/>
                </a:cubicBezTo>
                <a:cubicBezTo>
                  <a:pt x="1100" y="123"/>
                  <a:pt x="1106" y="126"/>
                  <a:pt x="1106" y="119"/>
                </a:cubicBezTo>
                <a:cubicBezTo>
                  <a:pt x="1098" y="124"/>
                  <a:pt x="1091" y="114"/>
                  <a:pt x="1084" y="115"/>
                </a:cubicBezTo>
                <a:cubicBezTo>
                  <a:pt x="1082" y="109"/>
                  <a:pt x="1079" y="104"/>
                  <a:pt x="1072" y="104"/>
                </a:cubicBezTo>
                <a:cubicBezTo>
                  <a:pt x="1073" y="99"/>
                  <a:pt x="1079" y="98"/>
                  <a:pt x="1078" y="90"/>
                </a:cubicBezTo>
                <a:cubicBezTo>
                  <a:pt x="1076" y="91"/>
                  <a:pt x="1075" y="89"/>
                  <a:pt x="1073" y="89"/>
                </a:cubicBezTo>
                <a:cubicBezTo>
                  <a:pt x="1074" y="93"/>
                  <a:pt x="1073" y="92"/>
                  <a:pt x="1074" y="97"/>
                </a:cubicBezTo>
                <a:cubicBezTo>
                  <a:pt x="1070" y="94"/>
                  <a:pt x="1068" y="83"/>
                  <a:pt x="1063" y="84"/>
                </a:cubicBezTo>
                <a:cubicBezTo>
                  <a:pt x="1059" y="87"/>
                  <a:pt x="1057" y="93"/>
                  <a:pt x="1063" y="94"/>
                </a:cubicBezTo>
                <a:cubicBezTo>
                  <a:pt x="1053" y="98"/>
                  <a:pt x="1057" y="108"/>
                  <a:pt x="1059" y="116"/>
                </a:cubicBezTo>
                <a:cubicBezTo>
                  <a:pt x="1050" y="114"/>
                  <a:pt x="1045" y="101"/>
                  <a:pt x="1037" y="103"/>
                </a:cubicBezTo>
                <a:cubicBezTo>
                  <a:pt x="1035" y="99"/>
                  <a:pt x="1036" y="100"/>
                  <a:pt x="1036" y="95"/>
                </a:cubicBezTo>
                <a:cubicBezTo>
                  <a:pt x="1027" y="93"/>
                  <a:pt x="1025" y="87"/>
                  <a:pt x="1016" y="86"/>
                </a:cubicBezTo>
                <a:cubicBezTo>
                  <a:pt x="1013" y="90"/>
                  <a:pt x="1019" y="93"/>
                  <a:pt x="1021" y="96"/>
                </a:cubicBezTo>
                <a:cubicBezTo>
                  <a:pt x="1020" y="100"/>
                  <a:pt x="1018" y="96"/>
                  <a:pt x="1016" y="99"/>
                </a:cubicBezTo>
                <a:cubicBezTo>
                  <a:pt x="1015" y="103"/>
                  <a:pt x="1018" y="102"/>
                  <a:pt x="1018" y="105"/>
                </a:cubicBezTo>
                <a:cubicBezTo>
                  <a:pt x="1015" y="107"/>
                  <a:pt x="1012" y="105"/>
                  <a:pt x="1014" y="112"/>
                </a:cubicBezTo>
                <a:cubicBezTo>
                  <a:pt x="1001" y="104"/>
                  <a:pt x="991" y="93"/>
                  <a:pt x="970" y="94"/>
                </a:cubicBezTo>
                <a:cubicBezTo>
                  <a:pt x="969" y="92"/>
                  <a:pt x="971" y="91"/>
                  <a:pt x="972" y="91"/>
                </a:cubicBezTo>
                <a:cubicBezTo>
                  <a:pt x="964" y="84"/>
                  <a:pt x="962" y="79"/>
                  <a:pt x="961" y="70"/>
                </a:cubicBezTo>
                <a:cubicBezTo>
                  <a:pt x="956" y="71"/>
                  <a:pt x="961" y="74"/>
                  <a:pt x="960" y="80"/>
                </a:cubicBezTo>
                <a:cubicBezTo>
                  <a:pt x="955" y="81"/>
                  <a:pt x="954" y="78"/>
                  <a:pt x="952" y="77"/>
                </a:cubicBezTo>
                <a:cubicBezTo>
                  <a:pt x="956" y="76"/>
                  <a:pt x="957" y="69"/>
                  <a:pt x="955" y="65"/>
                </a:cubicBezTo>
                <a:cubicBezTo>
                  <a:pt x="952" y="65"/>
                  <a:pt x="950" y="65"/>
                  <a:pt x="948" y="64"/>
                </a:cubicBezTo>
                <a:cubicBezTo>
                  <a:pt x="948" y="61"/>
                  <a:pt x="950" y="61"/>
                  <a:pt x="949" y="58"/>
                </a:cubicBezTo>
                <a:cubicBezTo>
                  <a:pt x="955" y="58"/>
                  <a:pt x="960" y="59"/>
                  <a:pt x="960" y="54"/>
                </a:cubicBezTo>
                <a:cubicBezTo>
                  <a:pt x="972" y="60"/>
                  <a:pt x="983" y="59"/>
                  <a:pt x="994" y="64"/>
                </a:cubicBezTo>
                <a:cubicBezTo>
                  <a:pt x="995" y="58"/>
                  <a:pt x="990" y="58"/>
                  <a:pt x="987" y="55"/>
                </a:cubicBezTo>
                <a:cubicBezTo>
                  <a:pt x="986" y="56"/>
                  <a:pt x="986" y="58"/>
                  <a:pt x="986" y="59"/>
                </a:cubicBezTo>
                <a:cubicBezTo>
                  <a:pt x="979" y="58"/>
                  <a:pt x="982" y="54"/>
                  <a:pt x="976" y="50"/>
                </a:cubicBezTo>
                <a:cubicBezTo>
                  <a:pt x="978" y="46"/>
                  <a:pt x="985" y="48"/>
                  <a:pt x="992" y="48"/>
                </a:cubicBezTo>
                <a:cubicBezTo>
                  <a:pt x="987" y="45"/>
                  <a:pt x="994" y="35"/>
                  <a:pt x="988" y="34"/>
                </a:cubicBezTo>
                <a:cubicBezTo>
                  <a:pt x="989" y="29"/>
                  <a:pt x="993" y="28"/>
                  <a:pt x="993" y="25"/>
                </a:cubicBezTo>
                <a:cubicBezTo>
                  <a:pt x="990" y="22"/>
                  <a:pt x="987" y="29"/>
                  <a:pt x="980" y="27"/>
                </a:cubicBezTo>
                <a:cubicBezTo>
                  <a:pt x="978" y="32"/>
                  <a:pt x="981" y="33"/>
                  <a:pt x="984" y="36"/>
                </a:cubicBezTo>
                <a:cubicBezTo>
                  <a:pt x="983" y="38"/>
                  <a:pt x="982" y="38"/>
                  <a:pt x="982" y="39"/>
                </a:cubicBezTo>
                <a:cubicBezTo>
                  <a:pt x="976" y="41"/>
                  <a:pt x="978" y="34"/>
                  <a:pt x="974" y="33"/>
                </a:cubicBezTo>
                <a:cubicBezTo>
                  <a:pt x="969" y="34"/>
                  <a:pt x="967" y="39"/>
                  <a:pt x="966" y="44"/>
                </a:cubicBezTo>
                <a:cubicBezTo>
                  <a:pt x="970" y="44"/>
                  <a:pt x="973" y="47"/>
                  <a:pt x="976" y="48"/>
                </a:cubicBezTo>
                <a:cubicBezTo>
                  <a:pt x="961" y="52"/>
                  <a:pt x="946" y="37"/>
                  <a:pt x="934" y="43"/>
                </a:cubicBezTo>
                <a:cubicBezTo>
                  <a:pt x="928" y="42"/>
                  <a:pt x="926" y="36"/>
                  <a:pt x="920" y="35"/>
                </a:cubicBezTo>
                <a:cubicBezTo>
                  <a:pt x="921" y="41"/>
                  <a:pt x="920" y="41"/>
                  <a:pt x="922" y="45"/>
                </a:cubicBezTo>
                <a:cubicBezTo>
                  <a:pt x="926" y="43"/>
                  <a:pt x="927" y="43"/>
                  <a:pt x="930" y="46"/>
                </a:cubicBezTo>
                <a:cubicBezTo>
                  <a:pt x="927" y="50"/>
                  <a:pt x="917" y="45"/>
                  <a:pt x="922" y="51"/>
                </a:cubicBezTo>
                <a:cubicBezTo>
                  <a:pt x="917" y="52"/>
                  <a:pt x="918" y="46"/>
                  <a:pt x="917" y="41"/>
                </a:cubicBezTo>
                <a:cubicBezTo>
                  <a:pt x="912" y="45"/>
                  <a:pt x="910" y="39"/>
                  <a:pt x="907" y="40"/>
                </a:cubicBezTo>
                <a:cubicBezTo>
                  <a:pt x="907" y="39"/>
                  <a:pt x="910" y="38"/>
                  <a:pt x="909" y="36"/>
                </a:cubicBezTo>
                <a:cubicBezTo>
                  <a:pt x="900" y="37"/>
                  <a:pt x="898" y="48"/>
                  <a:pt x="902" y="54"/>
                </a:cubicBezTo>
                <a:cubicBezTo>
                  <a:pt x="914" y="54"/>
                  <a:pt x="924" y="63"/>
                  <a:pt x="933" y="55"/>
                </a:cubicBezTo>
                <a:cubicBezTo>
                  <a:pt x="935" y="56"/>
                  <a:pt x="936" y="58"/>
                  <a:pt x="937" y="60"/>
                </a:cubicBezTo>
                <a:cubicBezTo>
                  <a:pt x="933" y="60"/>
                  <a:pt x="927" y="59"/>
                  <a:pt x="924" y="65"/>
                </a:cubicBezTo>
                <a:cubicBezTo>
                  <a:pt x="917" y="58"/>
                  <a:pt x="908" y="59"/>
                  <a:pt x="895" y="57"/>
                </a:cubicBezTo>
                <a:cubicBezTo>
                  <a:pt x="896" y="53"/>
                  <a:pt x="897" y="55"/>
                  <a:pt x="901" y="55"/>
                </a:cubicBezTo>
                <a:cubicBezTo>
                  <a:pt x="900" y="53"/>
                  <a:pt x="898" y="52"/>
                  <a:pt x="895" y="53"/>
                </a:cubicBezTo>
                <a:cubicBezTo>
                  <a:pt x="898" y="50"/>
                  <a:pt x="895" y="49"/>
                  <a:pt x="893" y="47"/>
                </a:cubicBezTo>
                <a:cubicBezTo>
                  <a:pt x="894" y="41"/>
                  <a:pt x="900" y="37"/>
                  <a:pt x="897" y="31"/>
                </a:cubicBezTo>
                <a:cubicBezTo>
                  <a:pt x="892" y="33"/>
                  <a:pt x="893" y="28"/>
                  <a:pt x="888" y="29"/>
                </a:cubicBezTo>
                <a:cubicBezTo>
                  <a:pt x="885" y="35"/>
                  <a:pt x="880" y="41"/>
                  <a:pt x="873" y="44"/>
                </a:cubicBezTo>
                <a:cubicBezTo>
                  <a:pt x="872" y="50"/>
                  <a:pt x="876" y="59"/>
                  <a:pt x="871" y="60"/>
                </a:cubicBezTo>
                <a:cubicBezTo>
                  <a:pt x="867" y="62"/>
                  <a:pt x="868" y="57"/>
                  <a:pt x="865" y="57"/>
                </a:cubicBezTo>
                <a:cubicBezTo>
                  <a:pt x="866" y="54"/>
                  <a:pt x="871" y="56"/>
                  <a:pt x="872" y="54"/>
                </a:cubicBezTo>
                <a:cubicBezTo>
                  <a:pt x="872" y="50"/>
                  <a:pt x="862" y="44"/>
                  <a:pt x="872" y="43"/>
                </a:cubicBezTo>
                <a:cubicBezTo>
                  <a:pt x="868" y="37"/>
                  <a:pt x="868" y="27"/>
                  <a:pt x="863" y="23"/>
                </a:cubicBezTo>
                <a:cubicBezTo>
                  <a:pt x="856" y="23"/>
                  <a:pt x="852" y="29"/>
                  <a:pt x="845" y="25"/>
                </a:cubicBezTo>
                <a:cubicBezTo>
                  <a:pt x="849" y="12"/>
                  <a:pt x="837" y="0"/>
                  <a:pt x="824" y="8"/>
                </a:cubicBezTo>
                <a:cubicBezTo>
                  <a:pt x="828" y="21"/>
                  <a:pt x="815" y="18"/>
                  <a:pt x="817" y="28"/>
                </a:cubicBezTo>
                <a:cubicBezTo>
                  <a:pt x="824" y="26"/>
                  <a:pt x="835" y="27"/>
                  <a:pt x="842" y="24"/>
                </a:cubicBezTo>
                <a:cubicBezTo>
                  <a:pt x="840" y="29"/>
                  <a:pt x="840" y="31"/>
                  <a:pt x="844" y="35"/>
                </a:cubicBezTo>
                <a:cubicBezTo>
                  <a:pt x="844" y="38"/>
                  <a:pt x="839" y="35"/>
                  <a:pt x="837" y="36"/>
                </a:cubicBezTo>
                <a:cubicBezTo>
                  <a:pt x="838" y="48"/>
                  <a:pt x="839" y="49"/>
                  <a:pt x="842" y="58"/>
                </a:cubicBezTo>
                <a:cubicBezTo>
                  <a:pt x="847" y="58"/>
                  <a:pt x="846" y="53"/>
                  <a:pt x="849" y="52"/>
                </a:cubicBezTo>
                <a:cubicBezTo>
                  <a:pt x="853" y="53"/>
                  <a:pt x="854" y="57"/>
                  <a:pt x="859" y="54"/>
                </a:cubicBezTo>
                <a:cubicBezTo>
                  <a:pt x="856" y="52"/>
                  <a:pt x="860" y="49"/>
                  <a:pt x="854" y="49"/>
                </a:cubicBezTo>
                <a:cubicBezTo>
                  <a:pt x="856" y="43"/>
                  <a:pt x="863" y="49"/>
                  <a:pt x="864" y="53"/>
                </a:cubicBezTo>
                <a:cubicBezTo>
                  <a:pt x="863" y="55"/>
                  <a:pt x="860" y="56"/>
                  <a:pt x="856" y="56"/>
                </a:cubicBezTo>
                <a:cubicBezTo>
                  <a:pt x="859" y="62"/>
                  <a:pt x="865" y="64"/>
                  <a:pt x="873" y="64"/>
                </a:cubicBezTo>
                <a:cubicBezTo>
                  <a:pt x="865" y="65"/>
                  <a:pt x="856" y="67"/>
                  <a:pt x="851" y="69"/>
                </a:cubicBezTo>
                <a:cubicBezTo>
                  <a:pt x="849" y="66"/>
                  <a:pt x="847" y="62"/>
                  <a:pt x="840" y="63"/>
                </a:cubicBezTo>
                <a:cubicBezTo>
                  <a:pt x="837" y="66"/>
                  <a:pt x="842" y="68"/>
                  <a:pt x="843" y="71"/>
                </a:cubicBezTo>
                <a:cubicBezTo>
                  <a:pt x="839" y="71"/>
                  <a:pt x="838" y="69"/>
                  <a:pt x="839" y="74"/>
                </a:cubicBezTo>
                <a:cubicBezTo>
                  <a:pt x="829" y="67"/>
                  <a:pt x="819" y="64"/>
                  <a:pt x="819" y="49"/>
                </a:cubicBezTo>
                <a:cubicBezTo>
                  <a:pt x="819" y="46"/>
                  <a:pt x="822" y="46"/>
                  <a:pt x="826" y="46"/>
                </a:cubicBezTo>
                <a:cubicBezTo>
                  <a:pt x="820" y="43"/>
                  <a:pt x="826" y="42"/>
                  <a:pt x="827" y="38"/>
                </a:cubicBezTo>
                <a:cubicBezTo>
                  <a:pt x="819" y="36"/>
                  <a:pt x="817" y="27"/>
                  <a:pt x="807" y="27"/>
                </a:cubicBezTo>
                <a:cubicBezTo>
                  <a:pt x="806" y="37"/>
                  <a:pt x="801" y="43"/>
                  <a:pt x="790" y="45"/>
                </a:cubicBezTo>
                <a:cubicBezTo>
                  <a:pt x="790" y="49"/>
                  <a:pt x="796" y="49"/>
                  <a:pt x="792" y="53"/>
                </a:cubicBezTo>
                <a:cubicBezTo>
                  <a:pt x="792" y="56"/>
                  <a:pt x="787" y="51"/>
                  <a:pt x="784" y="51"/>
                </a:cubicBezTo>
                <a:cubicBezTo>
                  <a:pt x="788" y="36"/>
                  <a:pt x="771" y="23"/>
                  <a:pt x="764" y="38"/>
                </a:cubicBezTo>
                <a:cubicBezTo>
                  <a:pt x="764" y="35"/>
                  <a:pt x="759" y="37"/>
                  <a:pt x="758" y="34"/>
                </a:cubicBezTo>
                <a:cubicBezTo>
                  <a:pt x="758" y="32"/>
                  <a:pt x="762" y="36"/>
                  <a:pt x="766" y="34"/>
                </a:cubicBezTo>
                <a:cubicBezTo>
                  <a:pt x="766" y="25"/>
                  <a:pt x="770" y="20"/>
                  <a:pt x="781" y="21"/>
                </a:cubicBezTo>
                <a:cubicBezTo>
                  <a:pt x="778" y="12"/>
                  <a:pt x="765" y="6"/>
                  <a:pt x="752" y="12"/>
                </a:cubicBezTo>
                <a:cubicBezTo>
                  <a:pt x="757" y="27"/>
                  <a:pt x="735" y="44"/>
                  <a:pt x="717" y="43"/>
                </a:cubicBezTo>
                <a:cubicBezTo>
                  <a:pt x="716" y="47"/>
                  <a:pt x="719" y="46"/>
                  <a:pt x="719" y="50"/>
                </a:cubicBezTo>
                <a:cubicBezTo>
                  <a:pt x="712" y="49"/>
                  <a:pt x="706" y="47"/>
                  <a:pt x="704" y="41"/>
                </a:cubicBezTo>
                <a:cubicBezTo>
                  <a:pt x="704" y="29"/>
                  <a:pt x="717" y="31"/>
                  <a:pt x="726" y="33"/>
                </a:cubicBezTo>
                <a:cubicBezTo>
                  <a:pt x="733" y="33"/>
                  <a:pt x="733" y="25"/>
                  <a:pt x="741" y="26"/>
                </a:cubicBezTo>
                <a:cubicBezTo>
                  <a:pt x="743" y="5"/>
                  <a:pt x="721" y="17"/>
                  <a:pt x="705" y="12"/>
                </a:cubicBezTo>
                <a:cubicBezTo>
                  <a:pt x="701" y="15"/>
                  <a:pt x="699" y="25"/>
                  <a:pt x="708" y="23"/>
                </a:cubicBezTo>
                <a:cubicBezTo>
                  <a:pt x="705" y="27"/>
                  <a:pt x="699" y="25"/>
                  <a:pt x="695" y="30"/>
                </a:cubicBezTo>
                <a:cubicBezTo>
                  <a:pt x="688" y="28"/>
                  <a:pt x="695" y="22"/>
                  <a:pt x="694" y="17"/>
                </a:cubicBezTo>
                <a:cubicBezTo>
                  <a:pt x="691" y="15"/>
                  <a:pt x="687" y="14"/>
                  <a:pt x="681" y="15"/>
                </a:cubicBezTo>
                <a:cubicBezTo>
                  <a:pt x="681" y="19"/>
                  <a:pt x="681" y="19"/>
                  <a:pt x="681" y="19"/>
                </a:cubicBezTo>
                <a:cubicBezTo>
                  <a:pt x="658" y="11"/>
                  <a:pt x="633" y="23"/>
                  <a:pt x="605" y="20"/>
                </a:cubicBezTo>
                <a:cubicBezTo>
                  <a:pt x="602" y="21"/>
                  <a:pt x="599" y="22"/>
                  <a:pt x="597" y="24"/>
                </a:cubicBezTo>
                <a:cubicBezTo>
                  <a:pt x="583" y="19"/>
                  <a:pt x="575" y="28"/>
                  <a:pt x="557" y="24"/>
                </a:cubicBezTo>
                <a:cubicBezTo>
                  <a:pt x="553" y="24"/>
                  <a:pt x="553" y="28"/>
                  <a:pt x="550" y="29"/>
                </a:cubicBezTo>
                <a:cubicBezTo>
                  <a:pt x="476" y="27"/>
                  <a:pt x="416" y="71"/>
                  <a:pt x="346" y="84"/>
                </a:cubicBezTo>
                <a:cubicBezTo>
                  <a:pt x="338" y="85"/>
                  <a:pt x="329" y="85"/>
                  <a:pt x="321" y="86"/>
                </a:cubicBezTo>
                <a:cubicBezTo>
                  <a:pt x="276" y="94"/>
                  <a:pt x="231" y="111"/>
                  <a:pt x="188" y="123"/>
                </a:cubicBezTo>
                <a:cubicBezTo>
                  <a:pt x="134" y="139"/>
                  <a:pt x="74" y="161"/>
                  <a:pt x="16" y="180"/>
                </a:cubicBezTo>
                <a:cubicBezTo>
                  <a:pt x="10" y="181"/>
                  <a:pt x="5" y="183"/>
                  <a:pt x="0" y="185"/>
                </a:cubicBezTo>
                <a:lnTo>
                  <a:pt x="0" y="370"/>
                </a:lnTo>
                <a:close/>
                <a:moveTo>
                  <a:pt x="2033" y="709"/>
                </a:moveTo>
                <a:cubicBezTo>
                  <a:pt x="2032" y="707"/>
                  <a:pt x="2032" y="702"/>
                  <a:pt x="2032" y="702"/>
                </a:cubicBezTo>
                <a:cubicBezTo>
                  <a:pt x="2041" y="701"/>
                  <a:pt x="2048" y="702"/>
                  <a:pt x="2051" y="706"/>
                </a:cubicBezTo>
                <a:cubicBezTo>
                  <a:pt x="2058" y="703"/>
                  <a:pt x="2062" y="705"/>
                  <a:pt x="2066" y="709"/>
                </a:cubicBezTo>
                <a:cubicBezTo>
                  <a:pt x="2352" y="709"/>
                  <a:pt x="2352" y="709"/>
                  <a:pt x="2352" y="709"/>
                </a:cubicBezTo>
                <a:cubicBezTo>
                  <a:pt x="2349" y="704"/>
                  <a:pt x="2344" y="703"/>
                  <a:pt x="2337" y="703"/>
                </a:cubicBezTo>
                <a:cubicBezTo>
                  <a:pt x="2346" y="700"/>
                  <a:pt x="2359" y="696"/>
                  <a:pt x="2369" y="697"/>
                </a:cubicBezTo>
                <a:cubicBezTo>
                  <a:pt x="2369" y="700"/>
                  <a:pt x="2367" y="700"/>
                  <a:pt x="2368" y="703"/>
                </a:cubicBezTo>
                <a:cubicBezTo>
                  <a:pt x="2368" y="706"/>
                  <a:pt x="2360" y="702"/>
                  <a:pt x="2363" y="707"/>
                </a:cubicBezTo>
                <a:cubicBezTo>
                  <a:pt x="2366" y="707"/>
                  <a:pt x="2368" y="708"/>
                  <a:pt x="2370" y="709"/>
                </a:cubicBezTo>
                <a:cubicBezTo>
                  <a:pt x="2376" y="709"/>
                  <a:pt x="2376" y="709"/>
                  <a:pt x="2376" y="709"/>
                </a:cubicBezTo>
                <a:cubicBezTo>
                  <a:pt x="2374" y="704"/>
                  <a:pt x="2375" y="696"/>
                  <a:pt x="2383" y="697"/>
                </a:cubicBezTo>
                <a:cubicBezTo>
                  <a:pt x="2382" y="703"/>
                  <a:pt x="2379" y="705"/>
                  <a:pt x="2379" y="709"/>
                </a:cubicBezTo>
                <a:cubicBezTo>
                  <a:pt x="2446" y="709"/>
                  <a:pt x="2446" y="709"/>
                  <a:pt x="2446" y="709"/>
                </a:cubicBezTo>
                <a:cubicBezTo>
                  <a:pt x="2447" y="709"/>
                  <a:pt x="2447" y="708"/>
                  <a:pt x="2447" y="706"/>
                </a:cubicBezTo>
                <a:cubicBezTo>
                  <a:pt x="2442" y="703"/>
                  <a:pt x="2439" y="707"/>
                  <a:pt x="2434" y="705"/>
                </a:cubicBezTo>
                <a:cubicBezTo>
                  <a:pt x="2434" y="702"/>
                  <a:pt x="2436" y="703"/>
                  <a:pt x="2438" y="702"/>
                </a:cubicBezTo>
                <a:cubicBezTo>
                  <a:pt x="2436" y="700"/>
                  <a:pt x="2436" y="696"/>
                  <a:pt x="2430" y="697"/>
                </a:cubicBezTo>
                <a:cubicBezTo>
                  <a:pt x="2436" y="691"/>
                  <a:pt x="2447" y="695"/>
                  <a:pt x="2455" y="691"/>
                </a:cubicBezTo>
                <a:cubicBezTo>
                  <a:pt x="2459" y="694"/>
                  <a:pt x="2453" y="693"/>
                  <a:pt x="2454" y="698"/>
                </a:cubicBezTo>
                <a:cubicBezTo>
                  <a:pt x="2464" y="699"/>
                  <a:pt x="2471" y="695"/>
                  <a:pt x="2480" y="695"/>
                </a:cubicBezTo>
                <a:cubicBezTo>
                  <a:pt x="2483" y="698"/>
                  <a:pt x="2486" y="706"/>
                  <a:pt x="2483" y="709"/>
                </a:cubicBezTo>
                <a:cubicBezTo>
                  <a:pt x="2494" y="709"/>
                  <a:pt x="2494" y="709"/>
                  <a:pt x="2494" y="709"/>
                </a:cubicBezTo>
                <a:cubicBezTo>
                  <a:pt x="2493" y="707"/>
                  <a:pt x="2491" y="706"/>
                  <a:pt x="2489" y="707"/>
                </a:cubicBezTo>
                <a:cubicBezTo>
                  <a:pt x="2492" y="704"/>
                  <a:pt x="2487" y="702"/>
                  <a:pt x="2491" y="696"/>
                </a:cubicBezTo>
                <a:cubicBezTo>
                  <a:pt x="2482" y="690"/>
                  <a:pt x="2472" y="696"/>
                  <a:pt x="2463" y="692"/>
                </a:cubicBezTo>
                <a:cubicBezTo>
                  <a:pt x="2466" y="689"/>
                  <a:pt x="2474" y="691"/>
                  <a:pt x="2478" y="690"/>
                </a:cubicBezTo>
                <a:cubicBezTo>
                  <a:pt x="2477" y="684"/>
                  <a:pt x="2471" y="687"/>
                  <a:pt x="2469" y="689"/>
                </a:cubicBezTo>
                <a:cubicBezTo>
                  <a:pt x="2467" y="682"/>
                  <a:pt x="2474" y="684"/>
                  <a:pt x="2474" y="679"/>
                </a:cubicBezTo>
                <a:cubicBezTo>
                  <a:pt x="2465" y="673"/>
                  <a:pt x="2449" y="680"/>
                  <a:pt x="2445" y="664"/>
                </a:cubicBezTo>
                <a:cubicBezTo>
                  <a:pt x="2442" y="665"/>
                  <a:pt x="2444" y="671"/>
                  <a:pt x="2445" y="672"/>
                </a:cubicBezTo>
                <a:cubicBezTo>
                  <a:pt x="2440" y="673"/>
                  <a:pt x="2435" y="671"/>
                  <a:pt x="2438" y="677"/>
                </a:cubicBezTo>
                <a:cubicBezTo>
                  <a:pt x="2430" y="672"/>
                  <a:pt x="2419" y="671"/>
                  <a:pt x="2411" y="663"/>
                </a:cubicBezTo>
                <a:cubicBezTo>
                  <a:pt x="2405" y="671"/>
                  <a:pt x="2395" y="668"/>
                  <a:pt x="2385" y="667"/>
                </a:cubicBezTo>
                <a:cubicBezTo>
                  <a:pt x="2389" y="676"/>
                  <a:pt x="2398" y="681"/>
                  <a:pt x="2394" y="691"/>
                </a:cubicBezTo>
                <a:cubicBezTo>
                  <a:pt x="2392" y="692"/>
                  <a:pt x="2385" y="688"/>
                  <a:pt x="2380" y="691"/>
                </a:cubicBezTo>
                <a:cubicBezTo>
                  <a:pt x="2380" y="686"/>
                  <a:pt x="2376" y="683"/>
                  <a:pt x="2374" y="677"/>
                </a:cubicBezTo>
                <a:cubicBezTo>
                  <a:pt x="2372" y="679"/>
                  <a:pt x="2364" y="680"/>
                  <a:pt x="2365" y="675"/>
                </a:cubicBezTo>
                <a:cubicBezTo>
                  <a:pt x="2360" y="682"/>
                  <a:pt x="2355" y="677"/>
                  <a:pt x="2345" y="675"/>
                </a:cubicBezTo>
                <a:cubicBezTo>
                  <a:pt x="2347" y="670"/>
                  <a:pt x="2354" y="676"/>
                  <a:pt x="2359" y="676"/>
                </a:cubicBezTo>
                <a:cubicBezTo>
                  <a:pt x="2362" y="676"/>
                  <a:pt x="2359" y="671"/>
                  <a:pt x="2360" y="669"/>
                </a:cubicBezTo>
                <a:cubicBezTo>
                  <a:pt x="2357" y="675"/>
                  <a:pt x="2350" y="671"/>
                  <a:pt x="2347" y="669"/>
                </a:cubicBezTo>
                <a:cubicBezTo>
                  <a:pt x="2348" y="672"/>
                  <a:pt x="2346" y="671"/>
                  <a:pt x="2346" y="669"/>
                </a:cubicBezTo>
                <a:cubicBezTo>
                  <a:pt x="2344" y="670"/>
                  <a:pt x="2344" y="673"/>
                  <a:pt x="2344" y="676"/>
                </a:cubicBezTo>
                <a:cubicBezTo>
                  <a:pt x="2339" y="676"/>
                  <a:pt x="2340" y="674"/>
                  <a:pt x="2336" y="676"/>
                </a:cubicBezTo>
                <a:cubicBezTo>
                  <a:pt x="2334" y="672"/>
                  <a:pt x="2337" y="672"/>
                  <a:pt x="2337" y="669"/>
                </a:cubicBezTo>
                <a:cubicBezTo>
                  <a:pt x="2338" y="670"/>
                  <a:pt x="2342" y="669"/>
                  <a:pt x="2341" y="673"/>
                </a:cubicBezTo>
                <a:cubicBezTo>
                  <a:pt x="2344" y="671"/>
                  <a:pt x="2338" y="667"/>
                  <a:pt x="2338" y="665"/>
                </a:cubicBezTo>
                <a:cubicBezTo>
                  <a:pt x="2340" y="662"/>
                  <a:pt x="2346" y="662"/>
                  <a:pt x="2351" y="662"/>
                </a:cubicBezTo>
                <a:cubicBezTo>
                  <a:pt x="2346" y="655"/>
                  <a:pt x="2326" y="660"/>
                  <a:pt x="2324" y="653"/>
                </a:cubicBezTo>
                <a:cubicBezTo>
                  <a:pt x="2323" y="651"/>
                  <a:pt x="2320" y="657"/>
                  <a:pt x="2314" y="655"/>
                </a:cubicBezTo>
                <a:cubicBezTo>
                  <a:pt x="2312" y="652"/>
                  <a:pt x="2311" y="646"/>
                  <a:pt x="2306" y="646"/>
                </a:cubicBezTo>
                <a:cubicBezTo>
                  <a:pt x="2303" y="646"/>
                  <a:pt x="2303" y="648"/>
                  <a:pt x="2303" y="650"/>
                </a:cubicBezTo>
                <a:cubicBezTo>
                  <a:pt x="2299" y="647"/>
                  <a:pt x="2299" y="647"/>
                  <a:pt x="2292" y="648"/>
                </a:cubicBezTo>
                <a:cubicBezTo>
                  <a:pt x="2291" y="643"/>
                  <a:pt x="2298" y="644"/>
                  <a:pt x="2299" y="641"/>
                </a:cubicBezTo>
                <a:cubicBezTo>
                  <a:pt x="2304" y="645"/>
                  <a:pt x="2306" y="645"/>
                  <a:pt x="2312" y="643"/>
                </a:cubicBezTo>
                <a:cubicBezTo>
                  <a:pt x="2308" y="640"/>
                  <a:pt x="2304" y="639"/>
                  <a:pt x="2296" y="640"/>
                </a:cubicBezTo>
                <a:cubicBezTo>
                  <a:pt x="2296" y="637"/>
                  <a:pt x="2298" y="637"/>
                  <a:pt x="2297" y="634"/>
                </a:cubicBezTo>
                <a:cubicBezTo>
                  <a:pt x="2303" y="634"/>
                  <a:pt x="2307" y="639"/>
                  <a:pt x="2311" y="634"/>
                </a:cubicBezTo>
                <a:cubicBezTo>
                  <a:pt x="2303" y="631"/>
                  <a:pt x="2297" y="630"/>
                  <a:pt x="2293" y="637"/>
                </a:cubicBezTo>
                <a:cubicBezTo>
                  <a:pt x="2289" y="636"/>
                  <a:pt x="2286" y="633"/>
                  <a:pt x="2282" y="632"/>
                </a:cubicBezTo>
                <a:cubicBezTo>
                  <a:pt x="2278" y="634"/>
                  <a:pt x="2284" y="638"/>
                  <a:pt x="2288" y="636"/>
                </a:cubicBezTo>
                <a:cubicBezTo>
                  <a:pt x="2290" y="643"/>
                  <a:pt x="2282" y="642"/>
                  <a:pt x="2280" y="646"/>
                </a:cubicBezTo>
                <a:cubicBezTo>
                  <a:pt x="2277" y="646"/>
                  <a:pt x="2276" y="646"/>
                  <a:pt x="2276" y="643"/>
                </a:cubicBezTo>
                <a:cubicBezTo>
                  <a:pt x="2272" y="644"/>
                  <a:pt x="2273" y="649"/>
                  <a:pt x="2268" y="649"/>
                </a:cubicBezTo>
                <a:cubicBezTo>
                  <a:pt x="2269" y="652"/>
                  <a:pt x="2272" y="652"/>
                  <a:pt x="2272" y="654"/>
                </a:cubicBezTo>
                <a:cubicBezTo>
                  <a:pt x="2271" y="657"/>
                  <a:pt x="2269" y="658"/>
                  <a:pt x="2270" y="663"/>
                </a:cubicBezTo>
                <a:cubicBezTo>
                  <a:pt x="2265" y="664"/>
                  <a:pt x="2264" y="659"/>
                  <a:pt x="2259" y="660"/>
                </a:cubicBezTo>
                <a:cubicBezTo>
                  <a:pt x="2255" y="658"/>
                  <a:pt x="2255" y="651"/>
                  <a:pt x="2249" y="651"/>
                </a:cubicBezTo>
                <a:cubicBezTo>
                  <a:pt x="2255" y="661"/>
                  <a:pt x="2243" y="656"/>
                  <a:pt x="2243" y="665"/>
                </a:cubicBezTo>
                <a:cubicBezTo>
                  <a:pt x="2235" y="667"/>
                  <a:pt x="2231" y="666"/>
                  <a:pt x="2225" y="663"/>
                </a:cubicBezTo>
                <a:cubicBezTo>
                  <a:pt x="2226" y="658"/>
                  <a:pt x="2222" y="656"/>
                  <a:pt x="2226" y="655"/>
                </a:cubicBezTo>
                <a:cubicBezTo>
                  <a:pt x="2225" y="651"/>
                  <a:pt x="2221" y="656"/>
                  <a:pt x="2220" y="657"/>
                </a:cubicBezTo>
                <a:cubicBezTo>
                  <a:pt x="2218" y="656"/>
                  <a:pt x="2218" y="653"/>
                  <a:pt x="2218" y="651"/>
                </a:cubicBezTo>
                <a:cubicBezTo>
                  <a:pt x="2214" y="655"/>
                  <a:pt x="2209" y="655"/>
                  <a:pt x="2205" y="656"/>
                </a:cubicBezTo>
                <a:cubicBezTo>
                  <a:pt x="2206" y="663"/>
                  <a:pt x="2215" y="661"/>
                  <a:pt x="2219" y="665"/>
                </a:cubicBezTo>
                <a:cubicBezTo>
                  <a:pt x="2213" y="670"/>
                  <a:pt x="2199" y="668"/>
                  <a:pt x="2193" y="665"/>
                </a:cubicBezTo>
                <a:cubicBezTo>
                  <a:pt x="2190" y="665"/>
                  <a:pt x="2190" y="668"/>
                  <a:pt x="2188" y="669"/>
                </a:cubicBezTo>
                <a:cubicBezTo>
                  <a:pt x="2185" y="669"/>
                  <a:pt x="2183" y="668"/>
                  <a:pt x="2182" y="666"/>
                </a:cubicBezTo>
                <a:cubicBezTo>
                  <a:pt x="2188" y="661"/>
                  <a:pt x="2191" y="653"/>
                  <a:pt x="2198" y="648"/>
                </a:cubicBezTo>
                <a:cubicBezTo>
                  <a:pt x="2192" y="648"/>
                  <a:pt x="2184" y="650"/>
                  <a:pt x="2180" y="648"/>
                </a:cubicBezTo>
                <a:cubicBezTo>
                  <a:pt x="2186" y="634"/>
                  <a:pt x="2205" y="646"/>
                  <a:pt x="2215" y="638"/>
                </a:cubicBezTo>
                <a:cubicBezTo>
                  <a:pt x="2211" y="634"/>
                  <a:pt x="2208" y="637"/>
                  <a:pt x="2204" y="638"/>
                </a:cubicBezTo>
                <a:cubicBezTo>
                  <a:pt x="2201" y="635"/>
                  <a:pt x="2202" y="637"/>
                  <a:pt x="2197" y="636"/>
                </a:cubicBezTo>
                <a:cubicBezTo>
                  <a:pt x="2196" y="633"/>
                  <a:pt x="2196" y="629"/>
                  <a:pt x="2193" y="625"/>
                </a:cubicBezTo>
                <a:cubicBezTo>
                  <a:pt x="2184" y="627"/>
                  <a:pt x="2175" y="622"/>
                  <a:pt x="2164" y="627"/>
                </a:cubicBezTo>
                <a:cubicBezTo>
                  <a:pt x="2165" y="635"/>
                  <a:pt x="2165" y="635"/>
                  <a:pt x="2166" y="641"/>
                </a:cubicBezTo>
                <a:cubicBezTo>
                  <a:pt x="2160" y="644"/>
                  <a:pt x="2162" y="637"/>
                  <a:pt x="2162" y="634"/>
                </a:cubicBezTo>
                <a:cubicBezTo>
                  <a:pt x="2159" y="634"/>
                  <a:pt x="2157" y="633"/>
                  <a:pt x="2156" y="631"/>
                </a:cubicBezTo>
                <a:cubicBezTo>
                  <a:pt x="2154" y="632"/>
                  <a:pt x="2152" y="633"/>
                  <a:pt x="2152" y="637"/>
                </a:cubicBezTo>
                <a:cubicBezTo>
                  <a:pt x="2150" y="635"/>
                  <a:pt x="2147" y="635"/>
                  <a:pt x="2145" y="632"/>
                </a:cubicBezTo>
                <a:cubicBezTo>
                  <a:pt x="2142" y="632"/>
                  <a:pt x="2144" y="637"/>
                  <a:pt x="2140" y="637"/>
                </a:cubicBezTo>
                <a:cubicBezTo>
                  <a:pt x="2138" y="635"/>
                  <a:pt x="2138" y="630"/>
                  <a:pt x="2136" y="628"/>
                </a:cubicBezTo>
                <a:cubicBezTo>
                  <a:pt x="2128" y="629"/>
                  <a:pt x="2123" y="626"/>
                  <a:pt x="2114" y="628"/>
                </a:cubicBezTo>
                <a:cubicBezTo>
                  <a:pt x="2114" y="633"/>
                  <a:pt x="2114" y="633"/>
                  <a:pt x="2114" y="633"/>
                </a:cubicBezTo>
                <a:cubicBezTo>
                  <a:pt x="2106" y="631"/>
                  <a:pt x="2098" y="635"/>
                  <a:pt x="2094" y="628"/>
                </a:cubicBezTo>
                <a:cubicBezTo>
                  <a:pt x="2090" y="630"/>
                  <a:pt x="2096" y="632"/>
                  <a:pt x="2094" y="635"/>
                </a:cubicBezTo>
                <a:cubicBezTo>
                  <a:pt x="2081" y="634"/>
                  <a:pt x="2073" y="634"/>
                  <a:pt x="2061" y="629"/>
                </a:cubicBezTo>
                <a:cubicBezTo>
                  <a:pt x="2058" y="628"/>
                  <a:pt x="2059" y="631"/>
                  <a:pt x="2058" y="633"/>
                </a:cubicBezTo>
                <a:cubicBezTo>
                  <a:pt x="2049" y="630"/>
                  <a:pt x="2045" y="631"/>
                  <a:pt x="2038" y="627"/>
                </a:cubicBezTo>
                <a:cubicBezTo>
                  <a:pt x="2031" y="630"/>
                  <a:pt x="2024" y="639"/>
                  <a:pt x="2016" y="636"/>
                </a:cubicBezTo>
                <a:cubicBezTo>
                  <a:pt x="2011" y="639"/>
                  <a:pt x="2020" y="640"/>
                  <a:pt x="2020" y="643"/>
                </a:cubicBezTo>
                <a:cubicBezTo>
                  <a:pt x="2014" y="643"/>
                  <a:pt x="2013" y="636"/>
                  <a:pt x="2006" y="636"/>
                </a:cubicBezTo>
                <a:cubicBezTo>
                  <a:pt x="2007" y="638"/>
                  <a:pt x="2009" y="638"/>
                  <a:pt x="2010" y="639"/>
                </a:cubicBezTo>
                <a:cubicBezTo>
                  <a:pt x="2008" y="644"/>
                  <a:pt x="2002" y="638"/>
                  <a:pt x="1998" y="642"/>
                </a:cubicBezTo>
                <a:cubicBezTo>
                  <a:pt x="1999" y="649"/>
                  <a:pt x="2015" y="646"/>
                  <a:pt x="2019" y="644"/>
                </a:cubicBezTo>
                <a:cubicBezTo>
                  <a:pt x="2025" y="655"/>
                  <a:pt x="2037" y="646"/>
                  <a:pt x="2045" y="651"/>
                </a:cubicBezTo>
                <a:cubicBezTo>
                  <a:pt x="2049" y="650"/>
                  <a:pt x="2048" y="644"/>
                  <a:pt x="2051" y="641"/>
                </a:cubicBezTo>
                <a:cubicBezTo>
                  <a:pt x="2058" y="645"/>
                  <a:pt x="2061" y="644"/>
                  <a:pt x="2070" y="646"/>
                </a:cubicBezTo>
                <a:cubicBezTo>
                  <a:pt x="2068" y="654"/>
                  <a:pt x="2075" y="648"/>
                  <a:pt x="2081" y="651"/>
                </a:cubicBezTo>
                <a:cubicBezTo>
                  <a:pt x="2081" y="647"/>
                  <a:pt x="2079" y="647"/>
                  <a:pt x="2078" y="644"/>
                </a:cubicBezTo>
                <a:cubicBezTo>
                  <a:pt x="2089" y="654"/>
                  <a:pt x="2084" y="636"/>
                  <a:pt x="2088" y="649"/>
                </a:cubicBezTo>
                <a:cubicBezTo>
                  <a:pt x="2096" y="649"/>
                  <a:pt x="2102" y="651"/>
                  <a:pt x="2111" y="649"/>
                </a:cubicBezTo>
                <a:cubicBezTo>
                  <a:pt x="2109" y="652"/>
                  <a:pt x="2106" y="652"/>
                  <a:pt x="2102" y="652"/>
                </a:cubicBezTo>
                <a:cubicBezTo>
                  <a:pt x="2102" y="658"/>
                  <a:pt x="2105" y="660"/>
                  <a:pt x="2109" y="660"/>
                </a:cubicBezTo>
                <a:cubicBezTo>
                  <a:pt x="2108" y="661"/>
                  <a:pt x="2108" y="663"/>
                  <a:pt x="2108" y="664"/>
                </a:cubicBezTo>
                <a:cubicBezTo>
                  <a:pt x="2105" y="663"/>
                  <a:pt x="2102" y="660"/>
                  <a:pt x="2099" y="658"/>
                </a:cubicBezTo>
                <a:cubicBezTo>
                  <a:pt x="2095" y="658"/>
                  <a:pt x="2096" y="662"/>
                  <a:pt x="2093" y="662"/>
                </a:cubicBezTo>
                <a:cubicBezTo>
                  <a:pt x="2089" y="663"/>
                  <a:pt x="2088" y="660"/>
                  <a:pt x="2086" y="660"/>
                </a:cubicBezTo>
                <a:cubicBezTo>
                  <a:pt x="2088" y="654"/>
                  <a:pt x="2093" y="660"/>
                  <a:pt x="2095" y="655"/>
                </a:cubicBezTo>
                <a:cubicBezTo>
                  <a:pt x="2084" y="652"/>
                  <a:pt x="2071" y="652"/>
                  <a:pt x="2060" y="657"/>
                </a:cubicBezTo>
                <a:cubicBezTo>
                  <a:pt x="2061" y="660"/>
                  <a:pt x="2064" y="661"/>
                  <a:pt x="2068" y="661"/>
                </a:cubicBezTo>
                <a:cubicBezTo>
                  <a:pt x="2068" y="664"/>
                  <a:pt x="2069" y="669"/>
                  <a:pt x="2066" y="669"/>
                </a:cubicBezTo>
                <a:cubicBezTo>
                  <a:pt x="2063" y="667"/>
                  <a:pt x="2058" y="663"/>
                  <a:pt x="2055" y="669"/>
                </a:cubicBezTo>
                <a:cubicBezTo>
                  <a:pt x="2054" y="665"/>
                  <a:pt x="2046" y="667"/>
                  <a:pt x="2044" y="670"/>
                </a:cubicBezTo>
                <a:cubicBezTo>
                  <a:pt x="2045" y="676"/>
                  <a:pt x="2054" y="673"/>
                  <a:pt x="2057" y="673"/>
                </a:cubicBezTo>
                <a:cubicBezTo>
                  <a:pt x="2060" y="673"/>
                  <a:pt x="2059" y="678"/>
                  <a:pt x="2061" y="680"/>
                </a:cubicBezTo>
                <a:cubicBezTo>
                  <a:pt x="2053" y="677"/>
                  <a:pt x="2052" y="683"/>
                  <a:pt x="2045" y="679"/>
                </a:cubicBezTo>
                <a:cubicBezTo>
                  <a:pt x="2045" y="684"/>
                  <a:pt x="2040" y="687"/>
                  <a:pt x="2036" y="684"/>
                </a:cubicBezTo>
                <a:cubicBezTo>
                  <a:pt x="2039" y="677"/>
                  <a:pt x="2017" y="679"/>
                  <a:pt x="2008" y="682"/>
                </a:cubicBezTo>
                <a:cubicBezTo>
                  <a:pt x="2014" y="689"/>
                  <a:pt x="2024" y="691"/>
                  <a:pt x="2027" y="700"/>
                </a:cubicBezTo>
                <a:cubicBezTo>
                  <a:pt x="2026" y="703"/>
                  <a:pt x="2015" y="700"/>
                  <a:pt x="2019" y="698"/>
                </a:cubicBezTo>
                <a:cubicBezTo>
                  <a:pt x="2007" y="695"/>
                  <a:pt x="1980" y="696"/>
                  <a:pt x="1979" y="709"/>
                </a:cubicBezTo>
                <a:lnTo>
                  <a:pt x="2033" y="709"/>
                </a:lnTo>
                <a:close/>
                <a:moveTo>
                  <a:pt x="2357" y="709"/>
                </a:moveTo>
                <a:cubicBezTo>
                  <a:pt x="2356" y="708"/>
                  <a:pt x="2355" y="707"/>
                  <a:pt x="2355" y="706"/>
                </a:cubicBezTo>
                <a:cubicBezTo>
                  <a:pt x="2352" y="706"/>
                  <a:pt x="2352" y="707"/>
                  <a:pt x="2352" y="709"/>
                </a:cubicBezTo>
                <a:lnTo>
                  <a:pt x="2357" y="709"/>
                </a:lnTo>
                <a:close/>
                <a:moveTo>
                  <a:pt x="2469" y="709"/>
                </a:moveTo>
                <a:cubicBezTo>
                  <a:pt x="2464" y="706"/>
                  <a:pt x="2465" y="698"/>
                  <a:pt x="2456" y="700"/>
                </a:cubicBezTo>
                <a:cubicBezTo>
                  <a:pt x="2456" y="705"/>
                  <a:pt x="2460" y="707"/>
                  <a:pt x="2462" y="709"/>
                </a:cubicBezTo>
                <a:lnTo>
                  <a:pt x="2469" y="709"/>
                </a:lnTo>
                <a:close/>
                <a:moveTo>
                  <a:pt x="2480" y="709"/>
                </a:moveTo>
                <a:cubicBezTo>
                  <a:pt x="2479" y="705"/>
                  <a:pt x="2472" y="706"/>
                  <a:pt x="2470" y="709"/>
                </a:cubicBezTo>
                <a:lnTo>
                  <a:pt x="2480" y="709"/>
                </a:lnTo>
                <a:close/>
                <a:moveTo>
                  <a:pt x="2423" y="691"/>
                </a:moveTo>
                <a:cubicBezTo>
                  <a:pt x="2426" y="685"/>
                  <a:pt x="2423" y="683"/>
                  <a:pt x="2425" y="677"/>
                </a:cubicBezTo>
                <a:cubicBezTo>
                  <a:pt x="2430" y="677"/>
                  <a:pt x="2430" y="677"/>
                  <a:pt x="2430" y="677"/>
                </a:cubicBezTo>
                <a:cubicBezTo>
                  <a:pt x="2430" y="682"/>
                  <a:pt x="2433" y="683"/>
                  <a:pt x="2440" y="681"/>
                </a:cubicBezTo>
                <a:cubicBezTo>
                  <a:pt x="2439" y="685"/>
                  <a:pt x="2445" y="684"/>
                  <a:pt x="2444" y="689"/>
                </a:cubicBezTo>
                <a:cubicBezTo>
                  <a:pt x="2436" y="693"/>
                  <a:pt x="2429" y="689"/>
                  <a:pt x="2423" y="691"/>
                </a:cubicBezTo>
                <a:close/>
                <a:moveTo>
                  <a:pt x="1814" y="695"/>
                </a:moveTo>
                <a:cubicBezTo>
                  <a:pt x="1807" y="694"/>
                  <a:pt x="1806" y="698"/>
                  <a:pt x="1805" y="701"/>
                </a:cubicBezTo>
                <a:cubicBezTo>
                  <a:pt x="1805" y="695"/>
                  <a:pt x="1801" y="696"/>
                  <a:pt x="1802" y="690"/>
                </a:cubicBezTo>
                <a:cubicBezTo>
                  <a:pt x="1807" y="687"/>
                  <a:pt x="1812" y="690"/>
                  <a:pt x="1814" y="695"/>
                </a:cubicBezTo>
                <a:close/>
                <a:moveTo>
                  <a:pt x="1955" y="701"/>
                </a:moveTo>
                <a:cubicBezTo>
                  <a:pt x="1953" y="698"/>
                  <a:pt x="1950" y="703"/>
                  <a:pt x="1948" y="699"/>
                </a:cubicBezTo>
                <a:cubicBezTo>
                  <a:pt x="1950" y="695"/>
                  <a:pt x="1961" y="697"/>
                  <a:pt x="1955" y="701"/>
                </a:cubicBezTo>
                <a:close/>
                <a:moveTo>
                  <a:pt x="1966" y="700"/>
                </a:moveTo>
                <a:cubicBezTo>
                  <a:pt x="1962" y="700"/>
                  <a:pt x="1960" y="699"/>
                  <a:pt x="1958" y="697"/>
                </a:cubicBezTo>
                <a:cubicBezTo>
                  <a:pt x="1962" y="697"/>
                  <a:pt x="1966" y="696"/>
                  <a:pt x="1966" y="700"/>
                </a:cubicBezTo>
                <a:close/>
                <a:moveTo>
                  <a:pt x="2099" y="676"/>
                </a:moveTo>
                <a:cubicBezTo>
                  <a:pt x="2095" y="674"/>
                  <a:pt x="2089" y="674"/>
                  <a:pt x="2088" y="671"/>
                </a:cubicBezTo>
                <a:cubicBezTo>
                  <a:pt x="2089" y="670"/>
                  <a:pt x="2090" y="668"/>
                  <a:pt x="2090" y="665"/>
                </a:cubicBezTo>
                <a:cubicBezTo>
                  <a:pt x="2095" y="666"/>
                  <a:pt x="2095" y="665"/>
                  <a:pt x="2098" y="666"/>
                </a:cubicBezTo>
                <a:cubicBezTo>
                  <a:pt x="2097" y="671"/>
                  <a:pt x="2101" y="673"/>
                  <a:pt x="2099" y="676"/>
                </a:cubicBezTo>
                <a:close/>
                <a:moveTo>
                  <a:pt x="2100" y="646"/>
                </a:moveTo>
                <a:cubicBezTo>
                  <a:pt x="2097" y="646"/>
                  <a:pt x="2092" y="647"/>
                  <a:pt x="2092" y="643"/>
                </a:cubicBezTo>
                <a:cubicBezTo>
                  <a:pt x="2095" y="644"/>
                  <a:pt x="2101" y="641"/>
                  <a:pt x="2100" y="646"/>
                </a:cubicBezTo>
                <a:close/>
                <a:moveTo>
                  <a:pt x="2115" y="644"/>
                </a:moveTo>
                <a:cubicBezTo>
                  <a:pt x="2111" y="644"/>
                  <a:pt x="2103" y="648"/>
                  <a:pt x="2101" y="643"/>
                </a:cubicBezTo>
                <a:cubicBezTo>
                  <a:pt x="2107" y="644"/>
                  <a:pt x="2114" y="639"/>
                  <a:pt x="2115" y="644"/>
                </a:cubicBezTo>
                <a:close/>
                <a:moveTo>
                  <a:pt x="2177" y="667"/>
                </a:moveTo>
                <a:cubicBezTo>
                  <a:pt x="2169" y="668"/>
                  <a:pt x="2163" y="665"/>
                  <a:pt x="2158" y="659"/>
                </a:cubicBezTo>
                <a:cubicBezTo>
                  <a:pt x="2165" y="662"/>
                  <a:pt x="2161" y="653"/>
                  <a:pt x="2167" y="654"/>
                </a:cubicBezTo>
                <a:cubicBezTo>
                  <a:pt x="2171" y="657"/>
                  <a:pt x="2174" y="662"/>
                  <a:pt x="2177" y="667"/>
                </a:cubicBezTo>
                <a:close/>
                <a:moveTo>
                  <a:pt x="2215" y="673"/>
                </a:moveTo>
                <a:cubicBezTo>
                  <a:pt x="2208" y="673"/>
                  <a:pt x="2200" y="675"/>
                  <a:pt x="2206" y="680"/>
                </a:cubicBezTo>
                <a:cubicBezTo>
                  <a:pt x="2200" y="679"/>
                  <a:pt x="2201" y="684"/>
                  <a:pt x="2195" y="683"/>
                </a:cubicBezTo>
                <a:cubicBezTo>
                  <a:pt x="2195" y="680"/>
                  <a:pt x="2195" y="677"/>
                  <a:pt x="2192" y="677"/>
                </a:cubicBezTo>
                <a:cubicBezTo>
                  <a:pt x="2189" y="678"/>
                  <a:pt x="2181" y="676"/>
                  <a:pt x="2180" y="679"/>
                </a:cubicBezTo>
                <a:cubicBezTo>
                  <a:pt x="2177" y="681"/>
                  <a:pt x="2183" y="688"/>
                  <a:pt x="2181" y="691"/>
                </a:cubicBezTo>
                <a:cubicBezTo>
                  <a:pt x="2171" y="688"/>
                  <a:pt x="2168" y="684"/>
                  <a:pt x="2164" y="678"/>
                </a:cubicBezTo>
                <a:cubicBezTo>
                  <a:pt x="2179" y="673"/>
                  <a:pt x="2201" y="667"/>
                  <a:pt x="2215" y="673"/>
                </a:cubicBezTo>
                <a:close/>
                <a:moveTo>
                  <a:pt x="2245" y="672"/>
                </a:moveTo>
                <a:cubicBezTo>
                  <a:pt x="2250" y="669"/>
                  <a:pt x="2252" y="670"/>
                  <a:pt x="2254" y="665"/>
                </a:cubicBezTo>
                <a:cubicBezTo>
                  <a:pt x="2256" y="668"/>
                  <a:pt x="2254" y="667"/>
                  <a:pt x="2256" y="671"/>
                </a:cubicBezTo>
                <a:cubicBezTo>
                  <a:pt x="2254" y="673"/>
                  <a:pt x="2246" y="675"/>
                  <a:pt x="2245" y="672"/>
                </a:cubicBezTo>
                <a:close/>
                <a:moveTo>
                  <a:pt x="2243" y="691"/>
                </a:moveTo>
                <a:cubicBezTo>
                  <a:pt x="2242" y="684"/>
                  <a:pt x="2251" y="687"/>
                  <a:pt x="2251" y="690"/>
                </a:cubicBezTo>
                <a:cubicBezTo>
                  <a:pt x="2247" y="692"/>
                  <a:pt x="2247" y="692"/>
                  <a:pt x="2243" y="691"/>
                </a:cubicBezTo>
                <a:close/>
                <a:moveTo>
                  <a:pt x="2201" y="697"/>
                </a:moveTo>
                <a:cubicBezTo>
                  <a:pt x="2203" y="693"/>
                  <a:pt x="2207" y="692"/>
                  <a:pt x="2205" y="684"/>
                </a:cubicBezTo>
                <a:cubicBezTo>
                  <a:pt x="2208" y="683"/>
                  <a:pt x="2208" y="687"/>
                  <a:pt x="2210" y="687"/>
                </a:cubicBezTo>
                <a:cubicBezTo>
                  <a:pt x="2215" y="682"/>
                  <a:pt x="2208" y="681"/>
                  <a:pt x="2207" y="678"/>
                </a:cubicBezTo>
                <a:cubicBezTo>
                  <a:pt x="2214" y="677"/>
                  <a:pt x="2225" y="680"/>
                  <a:pt x="2223" y="670"/>
                </a:cubicBezTo>
                <a:cubicBezTo>
                  <a:pt x="2241" y="669"/>
                  <a:pt x="2241" y="669"/>
                  <a:pt x="2241" y="669"/>
                </a:cubicBezTo>
                <a:cubicBezTo>
                  <a:pt x="2242" y="673"/>
                  <a:pt x="2243" y="678"/>
                  <a:pt x="2244" y="683"/>
                </a:cubicBezTo>
                <a:cubicBezTo>
                  <a:pt x="2237" y="683"/>
                  <a:pt x="2238" y="687"/>
                  <a:pt x="2228" y="687"/>
                </a:cubicBezTo>
                <a:cubicBezTo>
                  <a:pt x="2227" y="683"/>
                  <a:pt x="2227" y="680"/>
                  <a:pt x="2226" y="679"/>
                </a:cubicBezTo>
                <a:cubicBezTo>
                  <a:pt x="2223" y="679"/>
                  <a:pt x="2223" y="682"/>
                  <a:pt x="2219" y="681"/>
                </a:cubicBezTo>
                <a:cubicBezTo>
                  <a:pt x="2224" y="686"/>
                  <a:pt x="2214" y="686"/>
                  <a:pt x="2212" y="690"/>
                </a:cubicBezTo>
                <a:cubicBezTo>
                  <a:pt x="2214" y="689"/>
                  <a:pt x="2215" y="691"/>
                  <a:pt x="2217" y="691"/>
                </a:cubicBezTo>
                <a:cubicBezTo>
                  <a:pt x="2217" y="689"/>
                  <a:pt x="2218" y="688"/>
                  <a:pt x="2218" y="687"/>
                </a:cubicBezTo>
                <a:cubicBezTo>
                  <a:pt x="2222" y="686"/>
                  <a:pt x="2223" y="689"/>
                  <a:pt x="2227" y="689"/>
                </a:cubicBezTo>
                <a:cubicBezTo>
                  <a:pt x="2225" y="693"/>
                  <a:pt x="2227" y="694"/>
                  <a:pt x="2226" y="697"/>
                </a:cubicBezTo>
                <a:cubicBezTo>
                  <a:pt x="2215" y="696"/>
                  <a:pt x="2210" y="699"/>
                  <a:pt x="2201" y="697"/>
                </a:cubicBezTo>
                <a:close/>
                <a:moveTo>
                  <a:pt x="1733" y="661"/>
                </a:moveTo>
                <a:cubicBezTo>
                  <a:pt x="1736" y="660"/>
                  <a:pt x="1738" y="658"/>
                  <a:pt x="1739" y="655"/>
                </a:cubicBezTo>
                <a:cubicBezTo>
                  <a:pt x="1740" y="659"/>
                  <a:pt x="1741" y="660"/>
                  <a:pt x="1745" y="663"/>
                </a:cubicBezTo>
                <a:cubicBezTo>
                  <a:pt x="1743" y="664"/>
                  <a:pt x="1738" y="662"/>
                  <a:pt x="1738" y="665"/>
                </a:cubicBezTo>
                <a:cubicBezTo>
                  <a:pt x="1740" y="665"/>
                  <a:pt x="1741" y="667"/>
                  <a:pt x="1742" y="667"/>
                </a:cubicBezTo>
                <a:cubicBezTo>
                  <a:pt x="1745" y="666"/>
                  <a:pt x="1750" y="664"/>
                  <a:pt x="1751" y="668"/>
                </a:cubicBezTo>
                <a:cubicBezTo>
                  <a:pt x="1748" y="670"/>
                  <a:pt x="1746" y="673"/>
                  <a:pt x="1741" y="673"/>
                </a:cubicBezTo>
                <a:cubicBezTo>
                  <a:pt x="1739" y="673"/>
                  <a:pt x="1739" y="669"/>
                  <a:pt x="1736" y="670"/>
                </a:cubicBezTo>
                <a:cubicBezTo>
                  <a:pt x="1736" y="664"/>
                  <a:pt x="1737" y="663"/>
                  <a:pt x="1733" y="661"/>
                </a:cubicBezTo>
                <a:close/>
                <a:moveTo>
                  <a:pt x="1699" y="662"/>
                </a:moveTo>
                <a:cubicBezTo>
                  <a:pt x="1704" y="661"/>
                  <a:pt x="1702" y="653"/>
                  <a:pt x="1707" y="651"/>
                </a:cubicBezTo>
                <a:cubicBezTo>
                  <a:pt x="1706" y="659"/>
                  <a:pt x="1704" y="659"/>
                  <a:pt x="1707" y="666"/>
                </a:cubicBezTo>
                <a:cubicBezTo>
                  <a:pt x="1702" y="667"/>
                  <a:pt x="1700" y="665"/>
                  <a:pt x="1699" y="662"/>
                </a:cubicBezTo>
                <a:close/>
                <a:moveTo>
                  <a:pt x="1061" y="124"/>
                </a:moveTo>
                <a:cubicBezTo>
                  <a:pt x="1066" y="123"/>
                  <a:pt x="1069" y="124"/>
                  <a:pt x="1069" y="129"/>
                </a:cubicBezTo>
                <a:cubicBezTo>
                  <a:pt x="1065" y="131"/>
                  <a:pt x="1061" y="129"/>
                  <a:pt x="1061" y="124"/>
                </a:cubicBezTo>
                <a:close/>
                <a:moveTo>
                  <a:pt x="1035" y="107"/>
                </a:moveTo>
                <a:cubicBezTo>
                  <a:pt x="1039" y="104"/>
                  <a:pt x="1045" y="110"/>
                  <a:pt x="1045" y="115"/>
                </a:cubicBezTo>
                <a:cubicBezTo>
                  <a:pt x="1038" y="116"/>
                  <a:pt x="1036" y="112"/>
                  <a:pt x="1035" y="107"/>
                </a:cubicBezTo>
                <a:close/>
                <a:moveTo>
                  <a:pt x="1005" y="122"/>
                </a:moveTo>
                <a:cubicBezTo>
                  <a:pt x="1008" y="122"/>
                  <a:pt x="1008" y="120"/>
                  <a:pt x="1010" y="121"/>
                </a:cubicBezTo>
                <a:cubicBezTo>
                  <a:pt x="1011" y="127"/>
                  <a:pt x="1013" y="130"/>
                  <a:pt x="1011" y="135"/>
                </a:cubicBezTo>
                <a:cubicBezTo>
                  <a:pt x="1010" y="129"/>
                  <a:pt x="1004" y="130"/>
                  <a:pt x="1005" y="122"/>
                </a:cubicBezTo>
                <a:close/>
                <a:moveTo>
                  <a:pt x="934" y="50"/>
                </a:moveTo>
                <a:cubicBezTo>
                  <a:pt x="933" y="46"/>
                  <a:pt x="936" y="46"/>
                  <a:pt x="935" y="43"/>
                </a:cubicBezTo>
                <a:cubicBezTo>
                  <a:pt x="941" y="42"/>
                  <a:pt x="945" y="44"/>
                  <a:pt x="948" y="48"/>
                </a:cubicBezTo>
                <a:cubicBezTo>
                  <a:pt x="946" y="48"/>
                  <a:pt x="946" y="50"/>
                  <a:pt x="946" y="52"/>
                </a:cubicBezTo>
                <a:cubicBezTo>
                  <a:pt x="941" y="53"/>
                  <a:pt x="937" y="51"/>
                  <a:pt x="934" y="50"/>
                </a:cubicBezTo>
                <a:close/>
                <a:moveTo>
                  <a:pt x="907" y="99"/>
                </a:moveTo>
                <a:cubicBezTo>
                  <a:pt x="911" y="95"/>
                  <a:pt x="920" y="95"/>
                  <a:pt x="920" y="104"/>
                </a:cubicBezTo>
                <a:cubicBezTo>
                  <a:pt x="918" y="107"/>
                  <a:pt x="911" y="104"/>
                  <a:pt x="915" y="110"/>
                </a:cubicBezTo>
                <a:cubicBezTo>
                  <a:pt x="913" y="110"/>
                  <a:pt x="911" y="110"/>
                  <a:pt x="910" y="109"/>
                </a:cubicBezTo>
                <a:cubicBezTo>
                  <a:pt x="912" y="104"/>
                  <a:pt x="910" y="101"/>
                  <a:pt x="907" y="99"/>
                </a:cubicBezTo>
                <a:close/>
                <a:moveTo>
                  <a:pt x="897" y="90"/>
                </a:moveTo>
                <a:cubicBezTo>
                  <a:pt x="898" y="95"/>
                  <a:pt x="895" y="95"/>
                  <a:pt x="893" y="96"/>
                </a:cubicBezTo>
                <a:cubicBezTo>
                  <a:pt x="890" y="93"/>
                  <a:pt x="892" y="88"/>
                  <a:pt x="897" y="90"/>
                </a:cubicBezTo>
                <a:close/>
                <a:moveTo>
                  <a:pt x="879" y="93"/>
                </a:moveTo>
                <a:cubicBezTo>
                  <a:pt x="882" y="92"/>
                  <a:pt x="882" y="95"/>
                  <a:pt x="886" y="94"/>
                </a:cubicBezTo>
                <a:cubicBezTo>
                  <a:pt x="886" y="97"/>
                  <a:pt x="886" y="100"/>
                  <a:pt x="884" y="102"/>
                </a:cubicBezTo>
                <a:cubicBezTo>
                  <a:pt x="882" y="99"/>
                  <a:pt x="878" y="99"/>
                  <a:pt x="879" y="93"/>
                </a:cubicBezTo>
                <a:close/>
                <a:moveTo>
                  <a:pt x="873" y="112"/>
                </a:moveTo>
                <a:cubicBezTo>
                  <a:pt x="873" y="110"/>
                  <a:pt x="874" y="109"/>
                  <a:pt x="874" y="108"/>
                </a:cubicBezTo>
                <a:cubicBezTo>
                  <a:pt x="877" y="108"/>
                  <a:pt x="877" y="108"/>
                  <a:pt x="877" y="108"/>
                </a:cubicBezTo>
                <a:cubicBezTo>
                  <a:pt x="876" y="110"/>
                  <a:pt x="881" y="112"/>
                  <a:pt x="877" y="113"/>
                </a:cubicBezTo>
                <a:cubicBezTo>
                  <a:pt x="877" y="111"/>
                  <a:pt x="875" y="112"/>
                  <a:pt x="873" y="112"/>
                </a:cubicBezTo>
                <a:close/>
                <a:moveTo>
                  <a:pt x="851" y="78"/>
                </a:moveTo>
                <a:cubicBezTo>
                  <a:pt x="852" y="80"/>
                  <a:pt x="858" y="84"/>
                  <a:pt x="855" y="87"/>
                </a:cubicBezTo>
                <a:cubicBezTo>
                  <a:pt x="852" y="86"/>
                  <a:pt x="844" y="79"/>
                  <a:pt x="851" y="78"/>
                </a:cubicBezTo>
                <a:close/>
                <a:moveTo>
                  <a:pt x="820" y="76"/>
                </a:moveTo>
                <a:cubicBezTo>
                  <a:pt x="832" y="79"/>
                  <a:pt x="844" y="81"/>
                  <a:pt x="851" y="88"/>
                </a:cubicBezTo>
                <a:cubicBezTo>
                  <a:pt x="846" y="90"/>
                  <a:pt x="854" y="95"/>
                  <a:pt x="850" y="97"/>
                </a:cubicBezTo>
                <a:cubicBezTo>
                  <a:pt x="845" y="92"/>
                  <a:pt x="843" y="103"/>
                  <a:pt x="839" y="104"/>
                </a:cubicBezTo>
                <a:cubicBezTo>
                  <a:pt x="838" y="101"/>
                  <a:pt x="840" y="96"/>
                  <a:pt x="837" y="96"/>
                </a:cubicBezTo>
                <a:cubicBezTo>
                  <a:pt x="833" y="96"/>
                  <a:pt x="836" y="103"/>
                  <a:pt x="832" y="103"/>
                </a:cubicBezTo>
                <a:cubicBezTo>
                  <a:pt x="831" y="97"/>
                  <a:pt x="827" y="95"/>
                  <a:pt x="828" y="88"/>
                </a:cubicBezTo>
                <a:cubicBezTo>
                  <a:pt x="831" y="86"/>
                  <a:pt x="836" y="90"/>
                  <a:pt x="836" y="88"/>
                </a:cubicBezTo>
                <a:cubicBezTo>
                  <a:pt x="833" y="84"/>
                  <a:pt x="832" y="80"/>
                  <a:pt x="826" y="80"/>
                </a:cubicBezTo>
                <a:cubicBezTo>
                  <a:pt x="826" y="82"/>
                  <a:pt x="824" y="81"/>
                  <a:pt x="823" y="83"/>
                </a:cubicBezTo>
                <a:cubicBezTo>
                  <a:pt x="823" y="87"/>
                  <a:pt x="827" y="87"/>
                  <a:pt x="826" y="92"/>
                </a:cubicBezTo>
                <a:cubicBezTo>
                  <a:pt x="816" y="92"/>
                  <a:pt x="824" y="84"/>
                  <a:pt x="820" y="76"/>
                </a:cubicBezTo>
                <a:close/>
                <a:moveTo>
                  <a:pt x="786" y="56"/>
                </a:moveTo>
                <a:cubicBezTo>
                  <a:pt x="794" y="56"/>
                  <a:pt x="794" y="56"/>
                  <a:pt x="794" y="56"/>
                </a:cubicBezTo>
                <a:cubicBezTo>
                  <a:pt x="794" y="59"/>
                  <a:pt x="797" y="61"/>
                  <a:pt x="793" y="63"/>
                </a:cubicBezTo>
                <a:cubicBezTo>
                  <a:pt x="790" y="60"/>
                  <a:pt x="787" y="59"/>
                  <a:pt x="786" y="56"/>
                </a:cubicBezTo>
                <a:close/>
                <a:moveTo>
                  <a:pt x="669" y="33"/>
                </a:moveTo>
                <a:cubicBezTo>
                  <a:pt x="671" y="31"/>
                  <a:pt x="675" y="26"/>
                  <a:pt x="676" y="31"/>
                </a:cubicBezTo>
                <a:cubicBezTo>
                  <a:pt x="674" y="31"/>
                  <a:pt x="671" y="37"/>
                  <a:pt x="669" y="33"/>
                </a:cubicBezTo>
                <a:close/>
                <a:moveTo>
                  <a:pt x="523" y="214"/>
                </a:moveTo>
                <a:cubicBezTo>
                  <a:pt x="523" y="213"/>
                  <a:pt x="524" y="211"/>
                  <a:pt x="525" y="213"/>
                </a:cubicBezTo>
                <a:cubicBezTo>
                  <a:pt x="529" y="212"/>
                  <a:pt x="526" y="205"/>
                  <a:pt x="528" y="203"/>
                </a:cubicBezTo>
                <a:cubicBezTo>
                  <a:pt x="532" y="203"/>
                  <a:pt x="537" y="202"/>
                  <a:pt x="536" y="207"/>
                </a:cubicBezTo>
                <a:cubicBezTo>
                  <a:pt x="530" y="207"/>
                  <a:pt x="530" y="214"/>
                  <a:pt x="523" y="214"/>
                </a:cubicBezTo>
                <a:close/>
                <a:moveTo>
                  <a:pt x="508" y="336"/>
                </a:moveTo>
                <a:cubicBezTo>
                  <a:pt x="505" y="337"/>
                  <a:pt x="502" y="337"/>
                  <a:pt x="500" y="335"/>
                </a:cubicBezTo>
                <a:cubicBezTo>
                  <a:pt x="499" y="330"/>
                  <a:pt x="510" y="332"/>
                  <a:pt x="508" y="336"/>
                </a:cubicBezTo>
                <a:close/>
                <a:moveTo>
                  <a:pt x="450" y="327"/>
                </a:moveTo>
                <a:cubicBezTo>
                  <a:pt x="446" y="326"/>
                  <a:pt x="443" y="331"/>
                  <a:pt x="440" y="327"/>
                </a:cubicBezTo>
                <a:cubicBezTo>
                  <a:pt x="449" y="321"/>
                  <a:pt x="437" y="320"/>
                  <a:pt x="438" y="310"/>
                </a:cubicBezTo>
                <a:cubicBezTo>
                  <a:pt x="440" y="307"/>
                  <a:pt x="445" y="308"/>
                  <a:pt x="445" y="304"/>
                </a:cubicBezTo>
                <a:cubicBezTo>
                  <a:pt x="442" y="302"/>
                  <a:pt x="441" y="297"/>
                  <a:pt x="443" y="293"/>
                </a:cubicBezTo>
                <a:cubicBezTo>
                  <a:pt x="445" y="293"/>
                  <a:pt x="447" y="293"/>
                  <a:pt x="450" y="293"/>
                </a:cubicBezTo>
                <a:cubicBezTo>
                  <a:pt x="457" y="302"/>
                  <a:pt x="440" y="316"/>
                  <a:pt x="450" y="327"/>
                </a:cubicBezTo>
                <a:close/>
                <a:moveTo>
                  <a:pt x="471" y="222"/>
                </a:moveTo>
                <a:cubicBezTo>
                  <a:pt x="473" y="214"/>
                  <a:pt x="488" y="216"/>
                  <a:pt x="491" y="222"/>
                </a:cubicBezTo>
                <a:cubicBezTo>
                  <a:pt x="486" y="226"/>
                  <a:pt x="480" y="222"/>
                  <a:pt x="475" y="226"/>
                </a:cubicBezTo>
                <a:cubicBezTo>
                  <a:pt x="475" y="222"/>
                  <a:pt x="471" y="224"/>
                  <a:pt x="471" y="222"/>
                </a:cubicBezTo>
                <a:close/>
                <a:moveTo>
                  <a:pt x="457" y="237"/>
                </a:moveTo>
                <a:cubicBezTo>
                  <a:pt x="455" y="234"/>
                  <a:pt x="452" y="233"/>
                  <a:pt x="452" y="229"/>
                </a:cubicBezTo>
                <a:cubicBezTo>
                  <a:pt x="459" y="228"/>
                  <a:pt x="462" y="231"/>
                  <a:pt x="465" y="234"/>
                </a:cubicBezTo>
                <a:cubicBezTo>
                  <a:pt x="460" y="236"/>
                  <a:pt x="460" y="232"/>
                  <a:pt x="457" y="237"/>
                </a:cubicBezTo>
                <a:close/>
                <a:moveTo>
                  <a:pt x="452" y="335"/>
                </a:moveTo>
                <a:cubicBezTo>
                  <a:pt x="455" y="333"/>
                  <a:pt x="462" y="332"/>
                  <a:pt x="464" y="336"/>
                </a:cubicBezTo>
                <a:cubicBezTo>
                  <a:pt x="461" y="339"/>
                  <a:pt x="454" y="337"/>
                  <a:pt x="452" y="335"/>
                </a:cubicBezTo>
                <a:close/>
                <a:moveTo>
                  <a:pt x="432" y="361"/>
                </a:moveTo>
                <a:cubicBezTo>
                  <a:pt x="437" y="356"/>
                  <a:pt x="438" y="350"/>
                  <a:pt x="435" y="340"/>
                </a:cubicBezTo>
                <a:cubicBezTo>
                  <a:pt x="443" y="339"/>
                  <a:pt x="445" y="342"/>
                  <a:pt x="448" y="346"/>
                </a:cubicBezTo>
                <a:cubicBezTo>
                  <a:pt x="450" y="343"/>
                  <a:pt x="448" y="341"/>
                  <a:pt x="448" y="338"/>
                </a:cubicBezTo>
                <a:cubicBezTo>
                  <a:pt x="451" y="340"/>
                  <a:pt x="459" y="336"/>
                  <a:pt x="460" y="341"/>
                </a:cubicBezTo>
                <a:cubicBezTo>
                  <a:pt x="456" y="344"/>
                  <a:pt x="448" y="347"/>
                  <a:pt x="452" y="354"/>
                </a:cubicBezTo>
                <a:cubicBezTo>
                  <a:pt x="447" y="356"/>
                  <a:pt x="448" y="351"/>
                  <a:pt x="444" y="351"/>
                </a:cubicBezTo>
                <a:cubicBezTo>
                  <a:pt x="442" y="348"/>
                  <a:pt x="447" y="346"/>
                  <a:pt x="444" y="346"/>
                </a:cubicBezTo>
                <a:cubicBezTo>
                  <a:pt x="440" y="347"/>
                  <a:pt x="439" y="350"/>
                  <a:pt x="439" y="354"/>
                </a:cubicBezTo>
                <a:cubicBezTo>
                  <a:pt x="443" y="354"/>
                  <a:pt x="445" y="356"/>
                  <a:pt x="446" y="360"/>
                </a:cubicBezTo>
                <a:cubicBezTo>
                  <a:pt x="445" y="363"/>
                  <a:pt x="441" y="364"/>
                  <a:pt x="438" y="367"/>
                </a:cubicBezTo>
                <a:cubicBezTo>
                  <a:pt x="439" y="362"/>
                  <a:pt x="433" y="365"/>
                  <a:pt x="432" y="361"/>
                </a:cubicBezTo>
                <a:close/>
                <a:moveTo>
                  <a:pt x="301" y="385"/>
                </a:moveTo>
                <a:cubicBezTo>
                  <a:pt x="303" y="381"/>
                  <a:pt x="299" y="379"/>
                  <a:pt x="302" y="377"/>
                </a:cubicBezTo>
                <a:cubicBezTo>
                  <a:pt x="303" y="380"/>
                  <a:pt x="310" y="379"/>
                  <a:pt x="310" y="383"/>
                </a:cubicBezTo>
                <a:cubicBezTo>
                  <a:pt x="310" y="386"/>
                  <a:pt x="304" y="384"/>
                  <a:pt x="301" y="385"/>
                </a:cubicBezTo>
                <a:close/>
                <a:moveTo>
                  <a:pt x="283" y="390"/>
                </a:moveTo>
                <a:cubicBezTo>
                  <a:pt x="286" y="388"/>
                  <a:pt x="286" y="382"/>
                  <a:pt x="290" y="381"/>
                </a:cubicBezTo>
                <a:cubicBezTo>
                  <a:pt x="293" y="384"/>
                  <a:pt x="288" y="394"/>
                  <a:pt x="283" y="390"/>
                </a:cubicBezTo>
                <a:close/>
                <a:moveTo>
                  <a:pt x="234" y="381"/>
                </a:moveTo>
                <a:cubicBezTo>
                  <a:pt x="237" y="380"/>
                  <a:pt x="233" y="379"/>
                  <a:pt x="236" y="377"/>
                </a:cubicBezTo>
                <a:cubicBezTo>
                  <a:pt x="240" y="378"/>
                  <a:pt x="240" y="378"/>
                  <a:pt x="244" y="377"/>
                </a:cubicBezTo>
                <a:cubicBezTo>
                  <a:pt x="243" y="385"/>
                  <a:pt x="248" y="388"/>
                  <a:pt x="251" y="393"/>
                </a:cubicBezTo>
                <a:cubicBezTo>
                  <a:pt x="249" y="393"/>
                  <a:pt x="247" y="393"/>
                  <a:pt x="246" y="394"/>
                </a:cubicBezTo>
                <a:cubicBezTo>
                  <a:pt x="241" y="393"/>
                  <a:pt x="239" y="386"/>
                  <a:pt x="234" y="381"/>
                </a:cubicBezTo>
                <a:close/>
                <a:moveTo>
                  <a:pt x="177" y="501"/>
                </a:moveTo>
                <a:cubicBezTo>
                  <a:pt x="167" y="504"/>
                  <a:pt x="154" y="505"/>
                  <a:pt x="148" y="512"/>
                </a:cubicBezTo>
                <a:cubicBezTo>
                  <a:pt x="148" y="510"/>
                  <a:pt x="147" y="509"/>
                  <a:pt x="147" y="508"/>
                </a:cubicBezTo>
                <a:cubicBezTo>
                  <a:pt x="152" y="505"/>
                  <a:pt x="156" y="502"/>
                  <a:pt x="155" y="494"/>
                </a:cubicBezTo>
                <a:cubicBezTo>
                  <a:pt x="164" y="493"/>
                  <a:pt x="169" y="497"/>
                  <a:pt x="175" y="499"/>
                </a:cubicBezTo>
                <a:cubicBezTo>
                  <a:pt x="173" y="497"/>
                  <a:pt x="173" y="494"/>
                  <a:pt x="176" y="493"/>
                </a:cubicBezTo>
                <a:cubicBezTo>
                  <a:pt x="178" y="496"/>
                  <a:pt x="175" y="497"/>
                  <a:pt x="177" y="501"/>
                </a:cubicBezTo>
                <a:close/>
                <a:moveTo>
                  <a:pt x="155" y="493"/>
                </a:moveTo>
                <a:cubicBezTo>
                  <a:pt x="153" y="490"/>
                  <a:pt x="149" y="485"/>
                  <a:pt x="154" y="482"/>
                </a:cubicBezTo>
                <a:cubicBezTo>
                  <a:pt x="156" y="486"/>
                  <a:pt x="161" y="480"/>
                  <a:pt x="166" y="482"/>
                </a:cubicBezTo>
                <a:cubicBezTo>
                  <a:pt x="164" y="487"/>
                  <a:pt x="150" y="485"/>
                  <a:pt x="155" y="493"/>
                </a:cubicBezTo>
                <a:close/>
                <a:moveTo>
                  <a:pt x="158" y="519"/>
                </a:moveTo>
                <a:cubicBezTo>
                  <a:pt x="152" y="517"/>
                  <a:pt x="149" y="522"/>
                  <a:pt x="146" y="519"/>
                </a:cubicBezTo>
                <a:cubicBezTo>
                  <a:pt x="147" y="514"/>
                  <a:pt x="152" y="513"/>
                  <a:pt x="158" y="513"/>
                </a:cubicBezTo>
                <a:cubicBezTo>
                  <a:pt x="158" y="517"/>
                  <a:pt x="156" y="516"/>
                  <a:pt x="158" y="519"/>
                </a:cubicBezTo>
                <a:close/>
                <a:moveTo>
                  <a:pt x="166" y="526"/>
                </a:moveTo>
                <a:cubicBezTo>
                  <a:pt x="171" y="527"/>
                  <a:pt x="170" y="524"/>
                  <a:pt x="174" y="525"/>
                </a:cubicBezTo>
                <a:cubicBezTo>
                  <a:pt x="176" y="530"/>
                  <a:pt x="167" y="530"/>
                  <a:pt x="166" y="526"/>
                </a:cubicBezTo>
                <a:close/>
                <a:moveTo>
                  <a:pt x="72" y="571"/>
                </a:moveTo>
                <a:cubicBezTo>
                  <a:pt x="73" y="567"/>
                  <a:pt x="70" y="567"/>
                  <a:pt x="71" y="563"/>
                </a:cubicBezTo>
                <a:cubicBezTo>
                  <a:pt x="86" y="552"/>
                  <a:pt x="109" y="553"/>
                  <a:pt x="124" y="544"/>
                </a:cubicBezTo>
                <a:cubicBezTo>
                  <a:pt x="126" y="539"/>
                  <a:pt x="120" y="538"/>
                  <a:pt x="125" y="534"/>
                </a:cubicBezTo>
                <a:cubicBezTo>
                  <a:pt x="127" y="537"/>
                  <a:pt x="129" y="541"/>
                  <a:pt x="133" y="543"/>
                </a:cubicBezTo>
                <a:cubicBezTo>
                  <a:pt x="148" y="540"/>
                  <a:pt x="160" y="535"/>
                  <a:pt x="172" y="534"/>
                </a:cubicBezTo>
                <a:cubicBezTo>
                  <a:pt x="140" y="550"/>
                  <a:pt x="101" y="574"/>
                  <a:pt x="66" y="575"/>
                </a:cubicBezTo>
                <a:cubicBezTo>
                  <a:pt x="61" y="572"/>
                  <a:pt x="72" y="573"/>
                  <a:pt x="72" y="571"/>
                </a:cubicBezTo>
                <a:close/>
                <a:moveTo>
                  <a:pt x="140" y="479"/>
                </a:moveTo>
                <a:cubicBezTo>
                  <a:pt x="136" y="479"/>
                  <a:pt x="129" y="478"/>
                  <a:pt x="129" y="482"/>
                </a:cubicBezTo>
                <a:cubicBezTo>
                  <a:pt x="136" y="484"/>
                  <a:pt x="129" y="489"/>
                  <a:pt x="127" y="491"/>
                </a:cubicBezTo>
                <a:cubicBezTo>
                  <a:pt x="129" y="493"/>
                  <a:pt x="131" y="493"/>
                  <a:pt x="131" y="497"/>
                </a:cubicBezTo>
                <a:cubicBezTo>
                  <a:pt x="128" y="497"/>
                  <a:pt x="124" y="504"/>
                  <a:pt x="121" y="500"/>
                </a:cubicBezTo>
                <a:cubicBezTo>
                  <a:pt x="122" y="499"/>
                  <a:pt x="123" y="498"/>
                  <a:pt x="123" y="496"/>
                </a:cubicBezTo>
                <a:cubicBezTo>
                  <a:pt x="119" y="496"/>
                  <a:pt x="117" y="494"/>
                  <a:pt x="114" y="493"/>
                </a:cubicBezTo>
                <a:cubicBezTo>
                  <a:pt x="114" y="485"/>
                  <a:pt x="119" y="492"/>
                  <a:pt x="121" y="489"/>
                </a:cubicBezTo>
                <a:cubicBezTo>
                  <a:pt x="121" y="487"/>
                  <a:pt x="119" y="488"/>
                  <a:pt x="119" y="486"/>
                </a:cubicBezTo>
                <a:cubicBezTo>
                  <a:pt x="133" y="488"/>
                  <a:pt x="119" y="464"/>
                  <a:pt x="131" y="470"/>
                </a:cubicBezTo>
                <a:cubicBezTo>
                  <a:pt x="128" y="474"/>
                  <a:pt x="142" y="471"/>
                  <a:pt x="140" y="479"/>
                </a:cubicBezTo>
                <a:close/>
                <a:moveTo>
                  <a:pt x="145" y="511"/>
                </a:moveTo>
                <a:cubicBezTo>
                  <a:pt x="142" y="515"/>
                  <a:pt x="133" y="517"/>
                  <a:pt x="128" y="513"/>
                </a:cubicBezTo>
                <a:cubicBezTo>
                  <a:pt x="128" y="515"/>
                  <a:pt x="125" y="514"/>
                  <a:pt x="125" y="517"/>
                </a:cubicBezTo>
                <a:cubicBezTo>
                  <a:pt x="122" y="517"/>
                  <a:pt x="116" y="519"/>
                  <a:pt x="116" y="515"/>
                </a:cubicBezTo>
                <a:cubicBezTo>
                  <a:pt x="123" y="512"/>
                  <a:pt x="126" y="505"/>
                  <a:pt x="131" y="501"/>
                </a:cubicBezTo>
                <a:cubicBezTo>
                  <a:pt x="131" y="515"/>
                  <a:pt x="142" y="506"/>
                  <a:pt x="145" y="511"/>
                </a:cubicBezTo>
                <a:close/>
                <a:moveTo>
                  <a:pt x="106" y="486"/>
                </a:moveTo>
                <a:cubicBezTo>
                  <a:pt x="101" y="486"/>
                  <a:pt x="101" y="482"/>
                  <a:pt x="99" y="479"/>
                </a:cubicBezTo>
                <a:cubicBezTo>
                  <a:pt x="101" y="478"/>
                  <a:pt x="107" y="474"/>
                  <a:pt x="110" y="477"/>
                </a:cubicBezTo>
                <a:cubicBezTo>
                  <a:pt x="103" y="477"/>
                  <a:pt x="106" y="481"/>
                  <a:pt x="106" y="486"/>
                </a:cubicBezTo>
                <a:close/>
                <a:moveTo>
                  <a:pt x="98" y="509"/>
                </a:moveTo>
                <a:cubicBezTo>
                  <a:pt x="90" y="511"/>
                  <a:pt x="81" y="511"/>
                  <a:pt x="72" y="513"/>
                </a:cubicBezTo>
                <a:cubicBezTo>
                  <a:pt x="72" y="505"/>
                  <a:pt x="75" y="502"/>
                  <a:pt x="74" y="498"/>
                </a:cubicBezTo>
                <a:cubicBezTo>
                  <a:pt x="76" y="495"/>
                  <a:pt x="85" y="498"/>
                  <a:pt x="85" y="493"/>
                </a:cubicBezTo>
                <a:cubicBezTo>
                  <a:pt x="86" y="489"/>
                  <a:pt x="81" y="491"/>
                  <a:pt x="82" y="487"/>
                </a:cubicBezTo>
                <a:cubicBezTo>
                  <a:pt x="85" y="485"/>
                  <a:pt x="85" y="487"/>
                  <a:pt x="87" y="484"/>
                </a:cubicBezTo>
                <a:cubicBezTo>
                  <a:pt x="89" y="486"/>
                  <a:pt x="92" y="486"/>
                  <a:pt x="94" y="488"/>
                </a:cubicBezTo>
                <a:cubicBezTo>
                  <a:pt x="96" y="501"/>
                  <a:pt x="80" y="499"/>
                  <a:pt x="76" y="509"/>
                </a:cubicBezTo>
                <a:cubicBezTo>
                  <a:pt x="85" y="507"/>
                  <a:pt x="90" y="503"/>
                  <a:pt x="95" y="498"/>
                </a:cubicBezTo>
                <a:cubicBezTo>
                  <a:pt x="100" y="503"/>
                  <a:pt x="93" y="505"/>
                  <a:pt x="98" y="509"/>
                </a:cubicBezTo>
                <a:close/>
                <a:moveTo>
                  <a:pt x="62" y="467"/>
                </a:moveTo>
                <a:cubicBezTo>
                  <a:pt x="68" y="468"/>
                  <a:pt x="72" y="465"/>
                  <a:pt x="74" y="467"/>
                </a:cubicBezTo>
                <a:cubicBezTo>
                  <a:pt x="75" y="472"/>
                  <a:pt x="66" y="470"/>
                  <a:pt x="68" y="476"/>
                </a:cubicBezTo>
                <a:cubicBezTo>
                  <a:pt x="64" y="478"/>
                  <a:pt x="64" y="474"/>
                  <a:pt x="60" y="476"/>
                </a:cubicBezTo>
                <a:cubicBezTo>
                  <a:pt x="60" y="471"/>
                  <a:pt x="66" y="473"/>
                  <a:pt x="62" y="467"/>
                </a:cubicBezTo>
                <a:close/>
                <a:moveTo>
                  <a:pt x="54" y="520"/>
                </a:moveTo>
                <a:cubicBezTo>
                  <a:pt x="53" y="520"/>
                  <a:pt x="52" y="519"/>
                  <a:pt x="52" y="518"/>
                </a:cubicBezTo>
                <a:cubicBezTo>
                  <a:pt x="58" y="519"/>
                  <a:pt x="61" y="511"/>
                  <a:pt x="62" y="519"/>
                </a:cubicBezTo>
                <a:cubicBezTo>
                  <a:pt x="60" y="520"/>
                  <a:pt x="55" y="517"/>
                  <a:pt x="55" y="520"/>
                </a:cubicBezTo>
                <a:cubicBezTo>
                  <a:pt x="57" y="523"/>
                  <a:pt x="59" y="518"/>
                  <a:pt x="59" y="523"/>
                </a:cubicBezTo>
                <a:cubicBezTo>
                  <a:pt x="50" y="524"/>
                  <a:pt x="47" y="527"/>
                  <a:pt x="39" y="522"/>
                </a:cubicBezTo>
                <a:cubicBezTo>
                  <a:pt x="45" y="520"/>
                  <a:pt x="51" y="520"/>
                  <a:pt x="54" y="520"/>
                </a:cubicBezTo>
                <a:close/>
                <a:moveTo>
                  <a:pt x="46" y="549"/>
                </a:moveTo>
                <a:cubicBezTo>
                  <a:pt x="38" y="551"/>
                  <a:pt x="33" y="555"/>
                  <a:pt x="28" y="559"/>
                </a:cubicBezTo>
                <a:cubicBezTo>
                  <a:pt x="25" y="553"/>
                  <a:pt x="40" y="544"/>
                  <a:pt x="46" y="549"/>
                </a:cubicBezTo>
                <a:close/>
                <a:moveTo>
                  <a:pt x="26" y="534"/>
                </a:moveTo>
                <a:cubicBezTo>
                  <a:pt x="25" y="532"/>
                  <a:pt x="24" y="530"/>
                  <a:pt x="24" y="527"/>
                </a:cubicBezTo>
                <a:cubicBezTo>
                  <a:pt x="27" y="526"/>
                  <a:pt x="30" y="523"/>
                  <a:pt x="35" y="524"/>
                </a:cubicBezTo>
                <a:cubicBezTo>
                  <a:pt x="35" y="529"/>
                  <a:pt x="35" y="534"/>
                  <a:pt x="26" y="534"/>
                </a:cubicBezTo>
                <a:close/>
                <a:moveTo>
                  <a:pt x="48" y="534"/>
                </a:moveTo>
                <a:cubicBezTo>
                  <a:pt x="52" y="534"/>
                  <a:pt x="60" y="530"/>
                  <a:pt x="64" y="534"/>
                </a:cubicBezTo>
                <a:cubicBezTo>
                  <a:pt x="60" y="536"/>
                  <a:pt x="54" y="544"/>
                  <a:pt x="48" y="540"/>
                </a:cubicBezTo>
                <a:cubicBezTo>
                  <a:pt x="52" y="539"/>
                  <a:pt x="46" y="537"/>
                  <a:pt x="48" y="534"/>
                </a:cubicBezTo>
                <a:close/>
                <a:moveTo>
                  <a:pt x="78" y="477"/>
                </a:moveTo>
                <a:cubicBezTo>
                  <a:pt x="79" y="482"/>
                  <a:pt x="69" y="484"/>
                  <a:pt x="68" y="479"/>
                </a:cubicBezTo>
                <a:cubicBezTo>
                  <a:pt x="71" y="479"/>
                  <a:pt x="73" y="477"/>
                  <a:pt x="78" y="477"/>
                </a:cubicBezTo>
                <a:close/>
                <a:moveTo>
                  <a:pt x="76" y="532"/>
                </a:moveTo>
                <a:cubicBezTo>
                  <a:pt x="75" y="528"/>
                  <a:pt x="78" y="529"/>
                  <a:pt x="77" y="525"/>
                </a:cubicBezTo>
                <a:cubicBezTo>
                  <a:pt x="85" y="526"/>
                  <a:pt x="89" y="522"/>
                  <a:pt x="92" y="519"/>
                </a:cubicBezTo>
                <a:cubicBezTo>
                  <a:pt x="94" y="520"/>
                  <a:pt x="94" y="526"/>
                  <a:pt x="92" y="528"/>
                </a:cubicBezTo>
                <a:cubicBezTo>
                  <a:pt x="89" y="527"/>
                  <a:pt x="86" y="527"/>
                  <a:pt x="84" y="530"/>
                </a:cubicBezTo>
                <a:cubicBezTo>
                  <a:pt x="92" y="530"/>
                  <a:pt x="92" y="530"/>
                  <a:pt x="92" y="530"/>
                </a:cubicBezTo>
                <a:cubicBezTo>
                  <a:pt x="92" y="531"/>
                  <a:pt x="93" y="533"/>
                  <a:pt x="94" y="534"/>
                </a:cubicBezTo>
                <a:cubicBezTo>
                  <a:pt x="91" y="535"/>
                  <a:pt x="89" y="537"/>
                  <a:pt x="84" y="537"/>
                </a:cubicBezTo>
                <a:cubicBezTo>
                  <a:pt x="86" y="530"/>
                  <a:pt x="78" y="535"/>
                  <a:pt x="76" y="532"/>
                </a:cubicBezTo>
                <a:close/>
                <a:moveTo>
                  <a:pt x="52" y="549"/>
                </a:moveTo>
                <a:cubicBezTo>
                  <a:pt x="59" y="541"/>
                  <a:pt x="70" y="537"/>
                  <a:pt x="82" y="537"/>
                </a:cubicBezTo>
                <a:cubicBezTo>
                  <a:pt x="79" y="544"/>
                  <a:pt x="64" y="541"/>
                  <a:pt x="59" y="546"/>
                </a:cubicBezTo>
                <a:cubicBezTo>
                  <a:pt x="59" y="549"/>
                  <a:pt x="64" y="547"/>
                  <a:pt x="63" y="551"/>
                </a:cubicBezTo>
                <a:cubicBezTo>
                  <a:pt x="57" y="552"/>
                  <a:pt x="58" y="545"/>
                  <a:pt x="52" y="549"/>
                </a:cubicBezTo>
                <a:close/>
                <a:moveTo>
                  <a:pt x="4" y="597"/>
                </a:moveTo>
                <a:cubicBezTo>
                  <a:pt x="14" y="587"/>
                  <a:pt x="33" y="586"/>
                  <a:pt x="40" y="574"/>
                </a:cubicBezTo>
                <a:cubicBezTo>
                  <a:pt x="45" y="575"/>
                  <a:pt x="49" y="579"/>
                  <a:pt x="51" y="584"/>
                </a:cubicBezTo>
                <a:cubicBezTo>
                  <a:pt x="35" y="593"/>
                  <a:pt x="18" y="594"/>
                  <a:pt x="4" y="597"/>
                </a:cubicBezTo>
                <a:close/>
                <a:moveTo>
                  <a:pt x="31" y="471"/>
                </a:moveTo>
                <a:cubicBezTo>
                  <a:pt x="31" y="471"/>
                  <a:pt x="31" y="470"/>
                  <a:pt x="30" y="470"/>
                </a:cubicBezTo>
                <a:cubicBezTo>
                  <a:pt x="28" y="475"/>
                  <a:pt x="31" y="475"/>
                  <a:pt x="32" y="479"/>
                </a:cubicBezTo>
                <a:cubicBezTo>
                  <a:pt x="26" y="477"/>
                  <a:pt x="21" y="480"/>
                  <a:pt x="18" y="480"/>
                </a:cubicBezTo>
                <a:cubicBezTo>
                  <a:pt x="22" y="480"/>
                  <a:pt x="18" y="475"/>
                  <a:pt x="18" y="475"/>
                </a:cubicBezTo>
                <a:cubicBezTo>
                  <a:pt x="21" y="473"/>
                  <a:pt x="33" y="466"/>
                  <a:pt x="31" y="471"/>
                </a:cubicBezTo>
                <a:close/>
                <a:moveTo>
                  <a:pt x="39" y="486"/>
                </a:moveTo>
                <a:cubicBezTo>
                  <a:pt x="32" y="490"/>
                  <a:pt x="24" y="492"/>
                  <a:pt x="15" y="494"/>
                </a:cubicBezTo>
                <a:cubicBezTo>
                  <a:pt x="19" y="486"/>
                  <a:pt x="31" y="484"/>
                  <a:pt x="39" y="486"/>
                </a:cubicBezTo>
                <a:close/>
                <a:moveTo>
                  <a:pt x="41" y="507"/>
                </a:moveTo>
                <a:cubicBezTo>
                  <a:pt x="34" y="508"/>
                  <a:pt x="37" y="509"/>
                  <a:pt x="39" y="513"/>
                </a:cubicBezTo>
                <a:cubicBezTo>
                  <a:pt x="35" y="516"/>
                  <a:pt x="28" y="512"/>
                  <a:pt x="29" y="505"/>
                </a:cubicBezTo>
                <a:cubicBezTo>
                  <a:pt x="33" y="503"/>
                  <a:pt x="38" y="505"/>
                  <a:pt x="41" y="507"/>
                </a:cubicBezTo>
                <a:close/>
                <a:moveTo>
                  <a:pt x="50" y="460"/>
                </a:moveTo>
                <a:cubicBezTo>
                  <a:pt x="49" y="463"/>
                  <a:pt x="49" y="467"/>
                  <a:pt x="46" y="468"/>
                </a:cubicBezTo>
                <a:cubicBezTo>
                  <a:pt x="44" y="466"/>
                  <a:pt x="45" y="459"/>
                  <a:pt x="50" y="460"/>
                </a:cubicBezTo>
                <a:close/>
                <a:moveTo>
                  <a:pt x="52" y="484"/>
                </a:moveTo>
                <a:cubicBezTo>
                  <a:pt x="49" y="484"/>
                  <a:pt x="45" y="484"/>
                  <a:pt x="45" y="480"/>
                </a:cubicBezTo>
                <a:cubicBezTo>
                  <a:pt x="49" y="479"/>
                  <a:pt x="51" y="482"/>
                  <a:pt x="52" y="484"/>
                </a:cubicBezTo>
                <a:close/>
                <a:moveTo>
                  <a:pt x="56" y="507"/>
                </a:moveTo>
                <a:cubicBezTo>
                  <a:pt x="54" y="511"/>
                  <a:pt x="49" y="512"/>
                  <a:pt x="44" y="513"/>
                </a:cubicBezTo>
                <a:cubicBezTo>
                  <a:pt x="45" y="508"/>
                  <a:pt x="50" y="507"/>
                  <a:pt x="56" y="507"/>
                </a:cubicBezTo>
                <a:close/>
                <a:moveTo>
                  <a:pt x="98" y="452"/>
                </a:moveTo>
                <a:cubicBezTo>
                  <a:pt x="95" y="451"/>
                  <a:pt x="94" y="448"/>
                  <a:pt x="91" y="446"/>
                </a:cubicBezTo>
                <a:cubicBezTo>
                  <a:pt x="89" y="451"/>
                  <a:pt x="85" y="448"/>
                  <a:pt x="82" y="450"/>
                </a:cubicBezTo>
                <a:cubicBezTo>
                  <a:pt x="84" y="458"/>
                  <a:pt x="95" y="457"/>
                  <a:pt x="96" y="466"/>
                </a:cubicBezTo>
                <a:cubicBezTo>
                  <a:pt x="93" y="465"/>
                  <a:pt x="87" y="468"/>
                  <a:pt x="87" y="465"/>
                </a:cubicBezTo>
                <a:cubicBezTo>
                  <a:pt x="89" y="458"/>
                  <a:pt x="78" y="462"/>
                  <a:pt x="74" y="457"/>
                </a:cubicBezTo>
                <a:cubicBezTo>
                  <a:pt x="70" y="461"/>
                  <a:pt x="64" y="462"/>
                  <a:pt x="58" y="465"/>
                </a:cubicBezTo>
                <a:cubicBezTo>
                  <a:pt x="57" y="461"/>
                  <a:pt x="60" y="461"/>
                  <a:pt x="59" y="457"/>
                </a:cubicBezTo>
                <a:cubicBezTo>
                  <a:pt x="67" y="453"/>
                  <a:pt x="78" y="453"/>
                  <a:pt x="79" y="444"/>
                </a:cubicBezTo>
                <a:cubicBezTo>
                  <a:pt x="83" y="442"/>
                  <a:pt x="84" y="442"/>
                  <a:pt x="88" y="443"/>
                </a:cubicBezTo>
                <a:cubicBezTo>
                  <a:pt x="89" y="440"/>
                  <a:pt x="94" y="434"/>
                  <a:pt x="96" y="437"/>
                </a:cubicBezTo>
                <a:cubicBezTo>
                  <a:pt x="95" y="441"/>
                  <a:pt x="116" y="449"/>
                  <a:pt x="98" y="452"/>
                </a:cubicBezTo>
                <a:close/>
                <a:moveTo>
                  <a:pt x="134" y="430"/>
                </a:moveTo>
                <a:cubicBezTo>
                  <a:pt x="132" y="437"/>
                  <a:pt x="130" y="443"/>
                  <a:pt x="126" y="447"/>
                </a:cubicBezTo>
                <a:cubicBezTo>
                  <a:pt x="119" y="444"/>
                  <a:pt x="110" y="450"/>
                  <a:pt x="108" y="441"/>
                </a:cubicBezTo>
                <a:cubicBezTo>
                  <a:pt x="104" y="441"/>
                  <a:pt x="104" y="441"/>
                  <a:pt x="104" y="441"/>
                </a:cubicBezTo>
                <a:cubicBezTo>
                  <a:pt x="109" y="433"/>
                  <a:pt x="119" y="423"/>
                  <a:pt x="130" y="428"/>
                </a:cubicBezTo>
                <a:cubicBezTo>
                  <a:pt x="125" y="430"/>
                  <a:pt x="132" y="434"/>
                  <a:pt x="134" y="430"/>
                </a:cubicBezTo>
                <a:close/>
                <a:moveTo>
                  <a:pt x="140" y="446"/>
                </a:moveTo>
                <a:cubicBezTo>
                  <a:pt x="135" y="445"/>
                  <a:pt x="135" y="450"/>
                  <a:pt x="129" y="452"/>
                </a:cubicBezTo>
                <a:cubicBezTo>
                  <a:pt x="129" y="447"/>
                  <a:pt x="129" y="447"/>
                  <a:pt x="129" y="447"/>
                </a:cubicBezTo>
                <a:cubicBezTo>
                  <a:pt x="139" y="448"/>
                  <a:pt x="130" y="440"/>
                  <a:pt x="135" y="440"/>
                </a:cubicBezTo>
                <a:cubicBezTo>
                  <a:pt x="136" y="443"/>
                  <a:pt x="140" y="442"/>
                  <a:pt x="140" y="446"/>
                </a:cubicBezTo>
                <a:close/>
                <a:moveTo>
                  <a:pt x="146" y="413"/>
                </a:moveTo>
                <a:cubicBezTo>
                  <a:pt x="142" y="414"/>
                  <a:pt x="138" y="413"/>
                  <a:pt x="137" y="410"/>
                </a:cubicBezTo>
                <a:cubicBezTo>
                  <a:pt x="140" y="408"/>
                  <a:pt x="148" y="406"/>
                  <a:pt x="146" y="413"/>
                </a:cubicBezTo>
                <a:close/>
                <a:moveTo>
                  <a:pt x="169" y="408"/>
                </a:moveTo>
                <a:cubicBezTo>
                  <a:pt x="170" y="417"/>
                  <a:pt x="161" y="409"/>
                  <a:pt x="159" y="413"/>
                </a:cubicBezTo>
                <a:cubicBezTo>
                  <a:pt x="158" y="408"/>
                  <a:pt x="150" y="410"/>
                  <a:pt x="148" y="407"/>
                </a:cubicBezTo>
                <a:cubicBezTo>
                  <a:pt x="152" y="406"/>
                  <a:pt x="159" y="401"/>
                  <a:pt x="161" y="403"/>
                </a:cubicBezTo>
                <a:cubicBezTo>
                  <a:pt x="159" y="404"/>
                  <a:pt x="159" y="406"/>
                  <a:pt x="158" y="409"/>
                </a:cubicBezTo>
                <a:cubicBezTo>
                  <a:pt x="161" y="412"/>
                  <a:pt x="167" y="406"/>
                  <a:pt x="169" y="408"/>
                </a:cubicBezTo>
                <a:close/>
                <a:moveTo>
                  <a:pt x="170" y="431"/>
                </a:moveTo>
                <a:cubicBezTo>
                  <a:pt x="161" y="434"/>
                  <a:pt x="156" y="426"/>
                  <a:pt x="149" y="431"/>
                </a:cubicBezTo>
                <a:cubicBezTo>
                  <a:pt x="148" y="435"/>
                  <a:pt x="156" y="429"/>
                  <a:pt x="154" y="435"/>
                </a:cubicBezTo>
                <a:cubicBezTo>
                  <a:pt x="147" y="438"/>
                  <a:pt x="140" y="436"/>
                  <a:pt x="137" y="433"/>
                </a:cubicBezTo>
                <a:cubicBezTo>
                  <a:pt x="144" y="424"/>
                  <a:pt x="162" y="421"/>
                  <a:pt x="170" y="431"/>
                </a:cubicBezTo>
                <a:close/>
                <a:moveTo>
                  <a:pt x="171" y="452"/>
                </a:moveTo>
                <a:cubicBezTo>
                  <a:pt x="163" y="449"/>
                  <a:pt x="161" y="461"/>
                  <a:pt x="166" y="467"/>
                </a:cubicBezTo>
                <a:cubicBezTo>
                  <a:pt x="161" y="469"/>
                  <a:pt x="165" y="476"/>
                  <a:pt x="163" y="480"/>
                </a:cubicBezTo>
                <a:cubicBezTo>
                  <a:pt x="156" y="481"/>
                  <a:pt x="158" y="474"/>
                  <a:pt x="151" y="478"/>
                </a:cubicBezTo>
                <a:cubicBezTo>
                  <a:pt x="150" y="474"/>
                  <a:pt x="144" y="471"/>
                  <a:pt x="147" y="466"/>
                </a:cubicBezTo>
                <a:cubicBezTo>
                  <a:pt x="145" y="466"/>
                  <a:pt x="143" y="464"/>
                  <a:pt x="141" y="462"/>
                </a:cubicBezTo>
                <a:cubicBezTo>
                  <a:pt x="140" y="465"/>
                  <a:pt x="136" y="464"/>
                  <a:pt x="135" y="467"/>
                </a:cubicBezTo>
                <a:cubicBezTo>
                  <a:pt x="131" y="466"/>
                  <a:pt x="128" y="463"/>
                  <a:pt x="123" y="463"/>
                </a:cubicBezTo>
                <a:cubicBezTo>
                  <a:pt x="122" y="457"/>
                  <a:pt x="127" y="465"/>
                  <a:pt x="127" y="460"/>
                </a:cubicBezTo>
                <a:cubicBezTo>
                  <a:pt x="125" y="458"/>
                  <a:pt x="119" y="459"/>
                  <a:pt x="119" y="454"/>
                </a:cubicBezTo>
                <a:cubicBezTo>
                  <a:pt x="125" y="453"/>
                  <a:pt x="127" y="453"/>
                  <a:pt x="128" y="456"/>
                </a:cubicBezTo>
                <a:cubicBezTo>
                  <a:pt x="136" y="456"/>
                  <a:pt x="136" y="456"/>
                  <a:pt x="136" y="456"/>
                </a:cubicBezTo>
                <a:cubicBezTo>
                  <a:pt x="139" y="454"/>
                  <a:pt x="138" y="449"/>
                  <a:pt x="143" y="449"/>
                </a:cubicBezTo>
                <a:cubicBezTo>
                  <a:pt x="144" y="455"/>
                  <a:pt x="143" y="456"/>
                  <a:pt x="142" y="462"/>
                </a:cubicBezTo>
                <a:cubicBezTo>
                  <a:pt x="150" y="460"/>
                  <a:pt x="150" y="466"/>
                  <a:pt x="156" y="467"/>
                </a:cubicBezTo>
                <a:cubicBezTo>
                  <a:pt x="158" y="465"/>
                  <a:pt x="159" y="463"/>
                  <a:pt x="159" y="459"/>
                </a:cubicBezTo>
                <a:cubicBezTo>
                  <a:pt x="154" y="458"/>
                  <a:pt x="148" y="458"/>
                  <a:pt x="146" y="454"/>
                </a:cubicBezTo>
                <a:cubicBezTo>
                  <a:pt x="148" y="454"/>
                  <a:pt x="152" y="455"/>
                  <a:pt x="151" y="451"/>
                </a:cubicBezTo>
                <a:cubicBezTo>
                  <a:pt x="154" y="451"/>
                  <a:pt x="154" y="453"/>
                  <a:pt x="155" y="454"/>
                </a:cubicBezTo>
                <a:cubicBezTo>
                  <a:pt x="157" y="452"/>
                  <a:pt x="163" y="453"/>
                  <a:pt x="162" y="448"/>
                </a:cubicBezTo>
                <a:cubicBezTo>
                  <a:pt x="154" y="448"/>
                  <a:pt x="151" y="452"/>
                  <a:pt x="148" y="446"/>
                </a:cubicBezTo>
                <a:cubicBezTo>
                  <a:pt x="151" y="445"/>
                  <a:pt x="150" y="441"/>
                  <a:pt x="154" y="442"/>
                </a:cubicBezTo>
                <a:cubicBezTo>
                  <a:pt x="161" y="449"/>
                  <a:pt x="165" y="439"/>
                  <a:pt x="169" y="444"/>
                </a:cubicBezTo>
                <a:cubicBezTo>
                  <a:pt x="162" y="444"/>
                  <a:pt x="169" y="450"/>
                  <a:pt x="171" y="452"/>
                </a:cubicBezTo>
                <a:close/>
                <a:moveTo>
                  <a:pt x="181" y="431"/>
                </a:moveTo>
                <a:cubicBezTo>
                  <a:pt x="186" y="432"/>
                  <a:pt x="187" y="437"/>
                  <a:pt x="193" y="433"/>
                </a:cubicBezTo>
                <a:cubicBezTo>
                  <a:pt x="193" y="442"/>
                  <a:pt x="183" y="437"/>
                  <a:pt x="179" y="435"/>
                </a:cubicBezTo>
                <a:cubicBezTo>
                  <a:pt x="180" y="435"/>
                  <a:pt x="180" y="432"/>
                  <a:pt x="181" y="431"/>
                </a:cubicBezTo>
                <a:close/>
                <a:moveTo>
                  <a:pt x="188" y="413"/>
                </a:moveTo>
                <a:cubicBezTo>
                  <a:pt x="191" y="404"/>
                  <a:pt x="185" y="407"/>
                  <a:pt x="182" y="400"/>
                </a:cubicBezTo>
                <a:cubicBezTo>
                  <a:pt x="192" y="401"/>
                  <a:pt x="197" y="397"/>
                  <a:pt x="200" y="391"/>
                </a:cubicBezTo>
                <a:cubicBezTo>
                  <a:pt x="199" y="389"/>
                  <a:pt x="193" y="391"/>
                  <a:pt x="194" y="387"/>
                </a:cubicBezTo>
                <a:cubicBezTo>
                  <a:pt x="201" y="389"/>
                  <a:pt x="202" y="395"/>
                  <a:pt x="212" y="392"/>
                </a:cubicBezTo>
                <a:cubicBezTo>
                  <a:pt x="212" y="401"/>
                  <a:pt x="202" y="401"/>
                  <a:pt x="202" y="410"/>
                </a:cubicBezTo>
                <a:cubicBezTo>
                  <a:pt x="203" y="411"/>
                  <a:pt x="207" y="410"/>
                  <a:pt x="207" y="412"/>
                </a:cubicBezTo>
                <a:cubicBezTo>
                  <a:pt x="204" y="417"/>
                  <a:pt x="193" y="415"/>
                  <a:pt x="188" y="413"/>
                </a:cubicBezTo>
                <a:close/>
                <a:moveTo>
                  <a:pt x="203" y="518"/>
                </a:moveTo>
                <a:cubicBezTo>
                  <a:pt x="194" y="520"/>
                  <a:pt x="194" y="518"/>
                  <a:pt x="188" y="516"/>
                </a:cubicBezTo>
                <a:cubicBezTo>
                  <a:pt x="185" y="518"/>
                  <a:pt x="183" y="521"/>
                  <a:pt x="180" y="523"/>
                </a:cubicBezTo>
                <a:cubicBezTo>
                  <a:pt x="176" y="514"/>
                  <a:pt x="192" y="515"/>
                  <a:pt x="194" y="507"/>
                </a:cubicBezTo>
                <a:cubicBezTo>
                  <a:pt x="185" y="508"/>
                  <a:pt x="195" y="505"/>
                  <a:pt x="194" y="501"/>
                </a:cubicBezTo>
                <a:cubicBezTo>
                  <a:pt x="189" y="499"/>
                  <a:pt x="184" y="505"/>
                  <a:pt x="184" y="500"/>
                </a:cubicBezTo>
                <a:cubicBezTo>
                  <a:pt x="183" y="496"/>
                  <a:pt x="186" y="489"/>
                  <a:pt x="187" y="481"/>
                </a:cubicBezTo>
                <a:cubicBezTo>
                  <a:pt x="180" y="479"/>
                  <a:pt x="173" y="484"/>
                  <a:pt x="168" y="482"/>
                </a:cubicBezTo>
                <a:cubicBezTo>
                  <a:pt x="171" y="477"/>
                  <a:pt x="174" y="479"/>
                  <a:pt x="178" y="477"/>
                </a:cubicBezTo>
                <a:cubicBezTo>
                  <a:pt x="174" y="476"/>
                  <a:pt x="171" y="474"/>
                  <a:pt x="172" y="468"/>
                </a:cubicBezTo>
                <a:cubicBezTo>
                  <a:pt x="176" y="464"/>
                  <a:pt x="185" y="465"/>
                  <a:pt x="184" y="456"/>
                </a:cubicBezTo>
                <a:cubicBezTo>
                  <a:pt x="178" y="461"/>
                  <a:pt x="180" y="453"/>
                  <a:pt x="175" y="453"/>
                </a:cubicBezTo>
                <a:cubicBezTo>
                  <a:pt x="174" y="449"/>
                  <a:pt x="178" y="450"/>
                  <a:pt x="178" y="447"/>
                </a:cubicBezTo>
                <a:cubicBezTo>
                  <a:pt x="175" y="448"/>
                  <a:pt x="175" y="446"/>
                  <a:pt x="172" y="446"/>
                </a:cubicBezTo>
                <a:cubicBezTo>
                  <a:pt x="173" y="438"/>
                  <a:pt x="177" y="441"/>
                  <a:pt x="181" y="438"/>
                </a:cubicBezTo>
                <a:cubicBezTo>
                  <a:pt x="181" y="447"/>
                  <a:pt x="193" y="437"/>
                  <a:pt x="194" y="447"/>
                </a:cubicBezTo>
                <a:cubicBezTo>
                  <a:pt x="193" y="448"/>
                  <a:pt x="189" y="447"/>
                  <a:pt x="189" y="449"/>
                </a:cubicBezTo>
                <a:cubicBezTo>
                  <a:pt x="188" y="455"/>
                  <a:pt x="192" y="456"/>
                  <a:pt x="197" y="456"/>
                </a:cubicBezTo>
                <a:cubicBezTo>
                  <a:pt x="196" y="464"/>
                  <a:pt x="191" y="469"/>
                  <a:pt x="189" y="477"/>
                </a:cubicBezTo>
                <a:cubicBezTo>
                  <a:pt x="191" y="479"/>
                  <a:pt x="192" y="480"/>
                  <a:pt x="190" y="485"/>
                </a:cubicBezTo>
                <a:cubicBezTo>
                  <a:pt x="193" y="487"/>
                  <a:pt x="203" y="489"/>
                  <a:pt x="200" y="494"/>
                </a:cubicBezTo>
                <a:cubicBezTo>
                  <a:pt x="199" y="492"/>
                  <a:pt x="192" y="495"/>
                  <a:pt x="192" y="498"/>
                </a:cubicBezTo>
                <a:cubicBezTo>
                  <a:pt x="197" y="497"/>
                  <a:pt x="195" y="505"/>
                  <a:pt x="201" y="504"/>
                </a:cubicBezTo>
                <a:cubicBezTo>
                  <a:pt x="196" y="511"/>
                  <a:pt x="202" y="510"/>
                  <a:pt x="203" y="518"/>
                </a:cubicBezTo>
                <a:close/>
                <a:moveTo>
                  <a:pt x="870" y="395"/>
                </a:moveTo>
                <a:cubicBezTo>
                  <a:pt x="873" y="399"/>
                  <a:pt x="877" y="402"/>
                  <a:pt x="881" y="405"/>
                </a:cubicBezTo>
                <a:cubicBezTo>
                  <a:pt x="881" y="409"/>
                  <a:pt x="881" y="413"/>
                  <a:pt x="879" y="415"/>
                </a:cubicBezTo>
                <a:cubicBezTo>
                  <a:pt x="867" y="413"/>
                  <a:pt x="861" y="405"/>
                  <a:pt x="857" y="395"/>
                </a:cubicBezTo>
                <a:cubicBezTo>
                  <a:pt x="864" y="397"/>
                  <a:pt x="859" y="383"/>
                  <a:pt x="861" y="387"/>
                </a:cubicBezTo>
                <a:cubicBezTo>
                  <a:pt x="864" y="386"/>
                  <a:pt x="861" y="393"/>
                  <a:pt x="865" y="391"/>
                </a:cubicBezTo>
                <a:cubicBezTo>
                  <a:pt x="865" y="383"/>
                  <a:pt x="865" y="383"/>
                  <a:pt x="865" y="383"/>
                </a:cubicBezTo>
                <a:cubicBezTo>
                  <a:pt x="869" y="382"/>
                  <a:pt x="868" y="386"/>
                  <a:pt x="872" y="385"/>
                </a:cubicBezTo>
                <a:cubicBezTo>
                  <a:pt x="872" y="389"/>
                  <a:pt x="868" y="389"/>
                  <a:pt x="870" y="395"/>
                </a:cubicBezTo>
                <a:close/>
                <a:moveTo>
                  <a:pt x="885" y="432"/>
                </a:moveTo>
                <a:cubicBezTo>
                  <a:pt x="877" y="433"/>
                  <a:pt x="873" y="431"/>
                  <a:pt x="872" y="424"/>
                </a:cubicBezTo>
                <a:cubicBezTo>
                  <a:pt x="874" y="422"/>
                  <a:pt x="878" y="423"/>
                  <a:pt x="882" y="423"/>
                </a:cubicBezTo>
                <a:cubicBezTo>
                  <a:pt x="883" y="425"/>
                  <a:pt x="884" y="429"/>
                  <a:pt x="885" y="432"/>
                </a:cubicBezTo>
                <a:close/>
                <a:moveTo>
                  <a:pt x="937" y="549"/>
                </a:moveTo>
                <a:cubicBezTo>
                  <a:pt x="968" y="536"/>
                  <a:pt x="981" y="556"/>
                  <a:pt x="995" y="572"/>
                </a:cubicBezTo>
                <a:cubicBezTo>
                  <a:pt x="982" y="579"/>
                  <a:pt x="962" y="572"/>
                  <a:pt x="945" y="573"/>
                </a:cubicBezTo>
                <a:cubicBezTo>
                  <a:pt x="943" y="564"/>
                  <a:pt x="934" y="557"/>
                  <a:pt x="927" y="559"/>
                </a:cubicBezTo>
                <a:cubicBezTo>
                  <a:pt x="929" y="554"/>
                  <a:pt x="938" y="558"/>
                  <a:pt x="937" y="549"/>
                </a:cubicBezTo>
                <a:close/>
                <a:moveTo>
                  <a:pt x="1015" y="469"/>
                </a:moveTo>
                <a:cubicBezTo>
                  <a:pt x="1007" y="476"/>
                  <a:pt x="990" y="475"/>
                  <a:pt x="984" y="468"/>
                </a:cubicBezTo>
                <a:cubicBezTo>
                  <a:pt x="984" y="460"/>
                  <a:pt x="977" y="460"/>
                  <a:pt x="975" y="454"/>
                </a:cubicBezTo>
                <a:cubicBezTo>
                  <a:pt x="979" y="451"/>
                  <a:pt x="980" y="444"/>
                  <a:pt x="983" y="440"/>
                </a:cubicBezTo>
                <a:cubicBezTo>
                  <a:pt x="986" y="439"/>
                  <a:pt x="992" y="441"/>
                  <a:pt x="993" y="438"/>
                </a:cubicBezTo>
                <a:cubicBezTo>
                  <a:pt x="987" y="438"/>
                  <a:pt x="994" y="435"/>
                  <a:pt x="995" y="434"/>
                </a:cubicBezTo>
                <a:cubicBezTo>
                  <a:pt x="986" y="433"/>
                  <a:pt x="970" y="432"/>
                  <a:pt x="966" y="423"/>
                </a:cubicBezTo>
                <a:cubicBezTo>
                  <a:pt x="967" y="420"/>
                  <a:pt x="974" y="423"/>
                  <a:pt x="975" y="420"/>
                </a:cubicBezTo>
                <a:cubicBezTo>
                  <a:pt x="956" y="412"/>
                  <a:pt x="934" y="408"/>
                  <a:pt x="927" y="387"/>
                </a:cubicBezTo>
                <a:cubicBezTo>
                  <a:pt x="937" y="392"/>
                  <a:pt x="945" y="398"/>
                  <a:pt x="954" y="403"/>
                </a:cubicBezTo>
                <a:cubicBezTo>
                  <a:pt x="957" y="399"/>
                  <a:pt x="967" y="398"/>
                  <a:pt x="961" y="391"/>
                </a:cubicBezTo>
                <a:cubicBezTo>
                  <a:pt x="968" y="391"/>
                  <a:pt x="972" y="387"/>
                  <a:pt x="978" y="390"/>
                </a:cubicBezTo>
                <a:cubicBezTo>
                  <a:pt x="967" y="419"/>
                  <a:pt x="1003" y="428"/>
                  <a:pt x="1017" y="444"/>
                </a:cubicBezTo>
                <a:cubicBezTo>
                  <a:pt x="1018" y="457"/>
                  <a:pt x="1011" y="460"/>
                  <a:pt x="1015" y="469"/>
                </a:cubicBezTo>
                <a:close/>
                <a:moveTo>
                  <a:pt x="1415" y="399"/>
                </a:moveTo>
                <a:cubicBezTo>
                  <a:pt x="1418" y="399"/>
                  <a:pt x="1418" y="396"/>
                  <a:pt x="1422" y="397"/>
                </a:cubicBezTo>
                <a:cubicBezTo>
                  <a:pt x="1423" y="402"/>
                  <a:pt x="1429" y="408"/>
                  <a:pt x="1428" y="412"/>
                </a:cubicBezTo>
                <a:cubicBezTo>
                  <a:pt x="1424" y="413"/>
                  <a:pt x="1424" y="409"/>
                  <a:pt x="1421" y="412"/>
                </a:cubicBezTo>
                <a:cubicBezTo>
                  <a:pt x="1423" y="404"/>
                  <a:pt x="1416" y="405"/>
                  <a:pt x="1415" y="399"/>
                </a:cubicBezTo>
                <a:close/>
                <a:moveTo>
                  <a:pt x="1412" y="385"/>
                </a:moveTo>
                <a:cubicBezTo>
                  <a:pt x="1417" y="383"/>
                  <a:pt x="1419" y="386"/>
                  <a:pt x="1425" y="384"/>
                </a:cubicBezTo>
                <a:cubicBezTo>
                  <a:pt x="1426" y="388"/>
                  <a:pt x="1423" y="388"/>
                  <a:pt x="1424" y="392"/>
                </a:cubicBezTo>
                <a:cubicBezTo>
                  <a:pt x="1420" y="392"/>
                  <a:pt x="1420" y="392"/>
                  <a:pt x="1420" y="392"/>
                </a:cubicBezTo>
                <a:cubicBezTo>
                  <a:pt x="1421" y="386"/>
                  <a:pt x="1414" y="388"/>
                  <a:pt x="1412" y="385"/>
                </a:cubicBezTo>
                <a:close/>
                <a:moveTo>
                  <a:pt x="1398" y="387"/>
                </a:moveTo>
                <a:cubicBezTo>
                  <a:pt x="1400" y="390"/>
                  <a:pt x="1409" y="389"/>
                  <a:pt x="1411" y="387"/>
                </a:cubicBezTo>
                <a:cubicBezTo>
                  <a:pt x="1410" y="390"/>
                  <a:pt x="1410" y="394"/>
                  <a:pt x="1405" y="394"/>
                </a:cubicBezTo>
                <a:cubicBezTo>
                  <a:pt x="1403" y="391"/>
                  <a:pt x="1402" y="392"/>
                  <a:pt x="1399" y="393"/>
                </a:cubicBezTo>
                <a:cubicBezTo>
                  <a:pt x="1400" y="390"/>
                  <a:pt x="1394" y="389"/>
                  <a:pt x="1398" y="387"/>
                </a:cubicBezTo>
                <a:close/>
                <a:moveTo>
                  <a:pt x="1259" y="345"/>
                </a:moveTo>
                <a:cubicBezTo>
                  <a:pt x="1260" y="345"/>
                  <a:pt x="1261" y="344"/>
                  <a:pt x="1262" y="343"/>
                </a:cubicBezTo>
                <a:cubicBezTo>
                  <a:pt x="1262" y="347"/>
                  <a:pt x="1265" y="346"/>
                  <a:pt x="1264" y="350"/>
                </a:cubicBezTo>
                <a:cubicBezTo>
                  <a:pt x="1260" y="351"/>
                  <a:pt x="1260" y="347"/>
                  <a:pt x="1259" y="345"/>
                </a:cubicBezTo>
                <a:close/>
                <a:moveTo>
                  <a:pt x="1131" y="375"/>
                </a:moveTo>
                <a:cubicBezTo>
                  <a:pt x="1133" y="371"/>
                  <a:pt x="1135" y="369"/>
                  <a:pt x="1138" y="367"/>
                </a:cubicBezTo>
                <a:cubicBezTo>
                  <a:pt x="1137" y="371"/>
                  <a:pt x="1139" y="371"/>
                  <a:pt x="1139" y="375"/>
                </a:cubicBezTo>
                <a:lnTo>
                  <a:pt x="1131" y="375"/>
                </a:lnTo>
                <a:close/>
                <a:moveTo>
                  <a:pt x="1072" y="536"/>
                </a:moveTo>
                <a:cubicBezTo>
                  <a:pt x="1070" y="537"/>
                  <a:pt x="1069" y="538"/>
                  <a:pt x="1070" y="540"/>
                </a:cubicBezTo>
                <a:cubicBezTo>
                  <a:pt x="1071" y="540"/>
                  <a:pt x="1071" y="541"/>
                  <a:pt x="1072" y="541"/>
                </a:cubicBezTo>
                <a:cubicBezTo>
                  <a:pt x="1073" y="538"/>
                  <a:pt x="1077" y="538"/>
                  <a:pt x="1082" y="538"/>
                </a:cubicBezTo>
                <a:cubicBezTo>
                  <a:pt x="1081" y="547"/>
                  <a:pt x="1079" y="549"/>
                  <a:pt x="1084" y="556"/>
                </a:cubicBezTo>
                <a:cubicBezTo>
                  <a:pt x="1076" y="563"/>
                  <a:pt x="1065" y="558"/>
                  <a:pt x="1057" y="558"/>
                </a:cubicBezTo>
                <a:cubicBezTo>
                  <a:pt x="1053" y="553"/>
                  <a:pt x="1049" y="544"/>
                  <a:pt x="1042" y="547"/>
                </a:cubicBezTo>
                <a:cubicBezTo>
                  <a:pt x="1043" y="542"/>
                  <a:pt x="1039" y="544"/>
                  <a:pt x="1039" y="542"/>
                </a:cubicBezTo>
                <a:cubicBezTo>
                  <a:pt x="1048" y="534"/>
                  <a:pt x="1060" y="530"/>
                  <a:pt x="1072" y="536"/>
                </a:cubicBezTo>
                <a:close/>
                <a:moveTo>
                  <a:pt x="1082" y="395"/>
                </a:moveTo>
                <a:cubicBezTo>
                  <a:pt x="1077" y="398"/>
                  <a:pt x="1075" y="404"/>
                  <a:pt x="1068" y="405"/>
                </a:cubicBezTo>
                <a:cubicBezTo>
                  <a:pt x="1063" y="392"/>
                  <a:pt x="1044" y="395"/>
                  <a:pt x="1042" y="379"/>
                </a:cubicBezTo>
                <a:cubicBezTo>
                  <a:pt x="1043" y="379"/>
                  <a:pt x="1045" y="379"/>
                  <a:pt x="1045" y="377"/>
                </a:cubicBezTo>
                <a:cubicBezTo>
                  <a:pt x="1049" y="381"/>
                  <a:pt x="1053" y="385"/>
                  <a:pt x="1061" y="384"/>
                </a:cubicBezTo>
                <a:cubicBezTo>
                  <a:pt x="1064" y="386"/>
                  <a:pt x="1062" y="393"/>
                  <a:pt x="1066" y="394"/>
                </a:cubicBezTo>
                <a:cubicBezTo>
                  <a:pt x="1071" y="393"/>
                  <a:pt x="1077" y="393"/>
                  <a:pt x="1078" y="388"/>
                </a:cubicBezTo>
                <a:cubicBezTo>
                  <a:pt x="1080" y="383"/>
                  <a:pt x="1071" y="381"/>
                  <a:pt x="1077" y="380"/>
                </a:cubicBezTo>
                <a:cubicBezTo>
                  <a:pt x="1086" y="380"/>
                  <a:pt x="1077" y="391"/>
                  <a:pt x="1082" y="395"/>
                </a:cubicBezTo>
                <a:close/>
                <a:moveTo>
                  <a:pt x="1096" y="580"/>
                </a:moveTo>
                <a:cubicBezTo>
                  <a:pt x="1094" y="582"/>
                  <a:pt x="1097" y="588"/>
                  <a:pt x="1092" y="588"/>
                </a:cubicBezTo>
                <a:cubicBezTo>
                  <a:pt x="1093" y="584"/>
                  <a:pt x="1090" y="584"/>
                  <a:pt x="1090" y="580"/>
                </a:cubicBezTo>
                <a:lnTo>
                  <a:pt x="1096" y="580"/>
                </a:lnTo>
                <a:close/>
                <a:moveTo>
                  <a:pt x="1147" y="547"/>
                </a:moveTo>
                <a:cubicBezTo>
                  <a:pt x="1138" y="543"/>
                  <a:pt x="1126" y="543"/>
                  <a:pt x="1126" y="529"/>
                </a:cubicBezTo>
                <a:cubicBezTo>
                  <a:pt x="1129" y="525"/>
                  <a:pt x="1133" y="528"/>
                  <a:pt x="1139" y="528"/>
                </a:cubicBezTo>
                <a:cubicBezTo>
                  <a:pt x="1139" y="536"/>
                  <a:pt x="1152" y="543"/>
                  <a:pt x="1147" y="547"/>
                </a:cubicBezTo>
                <a:close/>
                <a:moveTo>
                  <a:pt x="1179" y="562"/>
                </a:moveTo>
                <a:cubicBezTo>
                  <a:pt x="1181" y="567"/>
                  <a:pt x="1179" y="575"/>
                  <a:pt x="1176" y="579"/>
                </a:cubicBezTo>
                <a:cubicBezTo>
                  <a:pt x="1172" y="577"/>
                  <a:pt x="1178" y="575"/>
                  <a:pt x="1174" y="573"/>
                </a:cubicBezTo>
                <a:cubicBezTo>
                  <a:pt x="1168" y="582"/>
                  <a:pt x="1158" y="581"/>
                  <a:pt x="1145" y="584"/>
                </a:cubicBezTo>
                <a:cubicBezTo>
                  <a:pt x="1144" y="576"/>
                  <a:pt x="1137" y="575"/>
                  <a:pt x="1133" y="571"/>
                </a:cubicBezTo>
                <a:cubicBezTo>
                  <a:pt x="1127" y="580"/>
                  <a:pt x="1107" y="593"/>
                  <a:pt x="1098" y="578"/>
                </a:cubicBezTo>
                <a:cubicBezTo>
                  <a:pt x="1103" y="578"/>
                  <a:pt x="1107" y="578"/>
                  <a:pt x="1108" y="575"/>
                </a:cubicBezTo>
                <a:cubicBezTo>
                  <a:pt x="1103" y="574"/>
                  <a:pt x="1094" y="577"/>
                  <a:pt x="1091" y="574"/>
                </a:cubicBezTo>
                <a:cubicBezTo>
                  <a:pt x="1126" y="567"/>
                  <a:pt x="1150" y="571"/>
                  <a:pt x="1179" y="562"/>
                </a:cubicBezTo>
                <a:close/>
                <a:moveTo>
                  <a:pt x="1183" y="532"/>
                </a:moveTo>
                <a:cubicBezTo>
                  <a:pt x="1181" y="533"/>
                  <a:pt x="1175" y="531"/>
                  <a:pt x="1175" y="534"/>
                </a:cubicBezTo>
                <a:cubicBezTo>
                  <a:pt x="1177" y="542"/>
                  <a:pt x="1185" y="534"/>
                  <a:pt x="1187" y="542"/>
                </a:cubicBezTo>
                <a:cubicBezTo>
                  <a:pt x="1183" y="546"/>
                  <a:pt x="1178" y="550"/>
                  <a:pt x="1172" y="550"/>
                </a:cubicBezTo>
                <a:cubicBezTo>
                  <a:pt x="1174" y="545"/>
                  <a:pt x="1171" y="548"/>
                  <a:pt x="1169" y="545"/>
                </a:cubicBezTo>
                <a:cubicBezTo>
                  <a:pt x="1176" y="543"/>
                  <a:pt x="1172" y="534"/>
                  <a:pt x="1172" y="529"/>
                </a:cubicBezTo>
                <a:cubicBezTo>
                  <a:pt x="1177" y="526"/>
                  <a:pt x="1181" y="523"/>
                  <a:pt x="1186" y="520"/>
                </a:cubicBezTo>
                <a:cubicBezTo>
                  <a:pt x="1188" y="526"/>
                  <a:pt x="1185" y="529"/>
                  <a:pt x="1183" y="532"/>
                </a:cubicBezTo>
                <a:close/>
                <a:moveTo>
                  <a:pt x="1251" y="513"/>
                </a:moveTo>
                <a:cubicBezTo>
                  <a:pt x="1257" y="525"/>
                  <a:pt x="1250" y="535"/>
                  <a:pt x="1255" y="545"/>
                </a:cubicBezTo>
                <a:cubicBezTo>
                  <a:pt x="1251" y="546"/>
                  <a:pt x="1251" y="546"/>
                  <a:pt x="1251" y="546"/>
                </a:cubicBezTo>
                <a:cubicBezTo>
                  <a:pt x="1251" y="542"/>
                  <a:pt x="1250" y="540"/>
                  <a:pt x="1248" y="539"/>
                </a:cubicBezTo>
                <a:cubicBezTo>
                  <a:pt x="1237" y="547"/>
                  <a:pt x="1228" y="539"/>
                  <a:pt x="1218" y="539"/>
                </a:cubicBezTo>
                <a:cubicBezTo>
                  <a:pt x="1217" y="534"/>
                  <a:pt x="1224" y="537"/>
                  <a:pt x="1226" y="536"/>
                </a:cubicBezTo>
                <a:cubicBezTo>
                  <a:pt x="1226" y="534"/>
                  <a:pt x="1225" y="534"/>
                  <a:pt x="1225" y="532"/>
                </a:cubicBezTo>
                <a:cubicBezTo>
                  <a:pt x="1230" y="532"/>
                  <a:pt x="1236" y="532"/>
                  <a:pt x="1234" y="526"/>
                </a:cubicBezTo>
                <a:cubicBezTo>
                  <a:pt x="1233" y="526"/>
                  <a:pt x="1232" y="525"/>
                  <a:pt x="1231" y="525"/>
                </a:cubicBezTo>
                <a:cubicBezTo>
                  <a:pt x="1230" y="529"/>
                  <a:pt x="1222" y="526"/>
                  <a:pt x="1224" y="532"/>
                </a:cubicBezTo>
                <a:cubicBezTo>
                  <a:pt x="1218" y="527"/>
                  <a:pt x="1215" y="528"/>
                  <a:pt x="1204" y="529"/>
                </a:cubicBezTo>
                <a:cubicBezTo>
                  <a:pt x="1202" y="525"/>
                  <a:pt x="1199" y="522"/>
                  <a:pt x="1201" y="518"/>
                </a:cubicBezTo>
                <a:cubicBezTo>
                  <a:pt x="1218" y="516"/>
                  <a:pt x="1231" y="515"/>
                  <a:pt x="1251" y="513"/>
                </a:cubicBezTo>
                <a:close/>
                <a:moveTo>
                  <a:pt x="1251" y="512"/>
                </a:moveTo>
                <a:cubicBezTo>
                  <a:pt x="1245" y="511"/>
                  <a:pt x="1236" y="512"/>
                  <a:pt x="1235" y="506"/>
                </a:cubicBezTo>
                <a:cubicBezTo>
                  <a:pt x="1236" y="504"/>
                  <a:pt x="1239" y="503"/>
                  <a:pt x="1240" y="501"/>
                </a:cubicBezTo>
                <a:cubicBezTo>
                  <a:pt x="1236" y="500"/>
                  <a:pt x="1234" y="498"/>
                  <a:pt x="1230" y="498"/>
                </a:cubicBezTo>
                <a:cubicBezTo>
                  <a:pt x="1230" y="487"/>
                  <a:pt x="1245" y="493"/>
                  <a:pt x="1253" y="494"/>
                </a:cubicBezTo>
                <a:cubicBezTo>
                  <a:pt x="1257" y="502"/>
                  <a:pt x="1250" y="503"/>
                  <a:pt x="1251" y="512"/>
                </a:cubicBezTo>
                <a:close/>
                <a:moveTo>
                  <a:pt x="1337" y="549"/>
                </a:moveTo>
                <a:cubicBezTo>
                  <a:pt x="1327" y="551"/>
                  <a:pt x="1325" y="569"/>
                  <a:pt x="1336" y="570"/>
                </a:cubicBezTo>
                <a:cubicBezTo>
                  <a:pt x="1337" y="573"/>
                  <a:pt x="1335" y="573"/>
                  <a:pt x="1335" y="576"/>
                </a:cubicBezTo>
                <a:cubicBezTo>
                  <a:pt x="1333" y="577"/>
                  <a:pt x="1327" y="574"/>
                  <a:pt x="1327" y="577"/>
                </a:cubicBezTo>
                <a:cubicBezTo>
                  <a:pt x="1327" y="579"/>
                  <a:pt x="1331" y="578"/>
                  <a:pt x="1330" y="581"/>
                </a:cubicBezTo>
                <a:cubicBezTo>
                  <a:pt x="1327" y="584"/>
                  <a:pt x="1326" y="582"/>
                  <a:pt x="1324" y="580"/>
                </a:cubicBezTo>
                <a:cubicBezTo>
                  <a:pt x="1320" y="587"/>
                  <a:pt x="1309" y="590"/>
                  <a:pt x="1303" y="588"/>
                </a:cubicBezTo>
                <a:cubicBezTo>
                  <a:pt x="1310" y="583"/>
                  <a:pt x="1307" y="574"/>
                  <a:pt x="1304" y="572"/>
                </a:cubicBezTo>
                <a:cubicBezTo>
                  <a:pt x="1298" y="572"/>
                  <a:pt x="1298" y="572"/>
                  <a:pt x="1298" y="572"/>
                </a:cubicBezTo>
                <a:cubicBezTo>
                  <a:pt x="1300" y="574"/>
                  <a:pt x="1302" y="576"/>
                  <a:pt x="1303" y="578"/>
                </a:cubicBezTo>
                <a:cubicBezTo>
                  <a:pt x="1300" y="581"/>
                  <a:pt x="1298" y="578"/>
                  <a:pt x="1296" y="580"/>
                </a:cubicBezTo>
                <a:cubicBezTo>
                  <a:pt x="1298" y="581"/>
                  <a:pt x="1297" y="586"/>
                  <a:pt x="1300" y="587"/>
                </a:cubicBezTo>
                <a:cubicBezTo>
                  <a:pt x="1298" y="589"/>
                  <a:pt x="1288" y="593"/>
                  <a:pt x="1287" y="589"/>
                </a:cubicBezTo>
                <a:cubicBezTo>
                  <a:pt x="1294" y="589"/>
                  <a:pt x="1294" y="578"/>
                  <a:pt x="1290" y="576"/>
                </a:cubicBezTo>
                <a:cubicBezTo>
                  <a:pt x="1288" y="576"/>
                  <a:pt x="1288" y="578"/>
                  <a:pt x="1285" y="578"/>
                </a:cubicBezTo>
                <a:cubicBezTo>
                  <a:pt x="1283" y="573"/>
                  <a:pt x="1290" y="577"/>
                  <a:pt x="1289" y="574"/>
                </a:cubicBezTo>
                <a:cubicBezTo>
                  <a:pt x="1285" y="572"/>
                  <a:pt x="1286" y="568"/>
                  <a:pt x="1285" y="567"/>
                </a:cubicBezTo>
                <a:cubicBezTo>
                  <a:pt x="1282" y="568"/>
                  <a:pt x="1277" y="566"/>
                  <a:pt x="1277" y="569"/>
                </a:cubicBezTo>
                <a:cubicBezTo>
                  <a:pt x="1276" y="574"/>
                  <a:pt x="1280" y="574"/>
                  <a:pt x="1282" y="577"/>
                </a:cubicBezTo>
                <a:cubicBezTo>
                  <a:pt x="1274" y="577"/>
                  <a:pt x="1274" y="577"/>
                  <a:pt x="1274" y="577"/>
                </a:cubicBezTo>
                <a:cubicBezTo>
                  <a:pt x="1275" y="566"/>
                  <a:pt x="1269" y="559"/>
                  <a:pt x="1253" y="562"/>
                </a:cubicBezTo>
                <a:cubicBezTo>
                  <a:pt x="1254" y="556"/>
                  <a:pt x="1253" y="554"/>
                  <a:pt x="1254" y="551"/>
                </a:cubicBezTo>
                <a:cubicBezTo>
                  <a:pt x="1284" y="559"/>
                  <a:pt x="1316" y="543"/>
                  <a:pt x="1337" y="549"/>
                </a:cubicBezTo>
                <a:close/>
                <a:moveTo>
                  <a:pt x="1417" y="477"/>
                </a:moveTo>
                <a:cubicBezTo>
                  <a:pt x="1422" y="478"/>
                  <a:pt x="1425" y="481"/>
                  <a:pt x="1426" y="485"/>
                </a:cubicBezTo>
                <a:cubicBezTo>
                  <a:pt x="1420" y="485"/>
                  <a:pt x="1419" y="481"/>
                  <a:pt x="1417" y="477"/>
                </a:cubicBezTo>
                <a:close/>
                <a:moveTo>
                  <a:pt x="1384" y="481"/>
                </a:moveTo>
                <a:cubicBezTo>
                  <a:pt x="1387" y="477"/>
                  <a:pt x="1392" y="474"/>
                  <a:pt x="1400" y="477"/>
                </a:cubicBezTo>
                <a:cubicBezTo>
                  <a:pt x="1398" y="484"/>
                  <a:pt x="1399" y="492"/>
                  <a:pt x="1405" y="495"/>
                </a:cubicBezTo>
                <a:cubicBezTo>
                  <a:pt x="1400" y="498"/>
                  <a:pt x="1399" y="500"/>
                  <a:pt x="1394" y="499"/>
                </a:cubicBezTo>
                <a:cubicBezTo>
                  <a:pt x="1393" y="494"/>
                  <a:pt x="1398" y="495"/>
                  <a:pt x="1396" y="490"/>
                </a:cubicBezTo>
                <a:cubicBezTo>
                  <a:pt x="1393" y="494"/>
                  <a:pt x="1392" y="488"/>
                  <a:pt x="1387" y="489"/>
                </a:cubicBezTo>
                <a:cubicBezTo>
                  <a:pt x="1390" y="483"/>
                  <a:pt x="1387" y="486"/>
                  <a:pt x="1384" y="481"/>
                </a:cubicBezTo>
                <a:close/>
                <a:moveTo>
                  <a:pt x="1472" y="570"/>
                </a:moveTo>
                <a:cubicBezTo>
                  <a:pt x="1473" y="572"/>
                  <a:pt x="1475" y="573"/>
                  <a:pt x="1476" y="576"/>
                </a:cubicBezTo>
                <a:cubicBezTo>
                  <a:pt x="1472" y="577"/>
                  <a:pt x="1468" y="572"/>
                  <a:pt x="1472" y="570"/>
                </a:cubicBezTo>
                <a:close/>
                <a:moveTo>
                  <a:pt x="1469" y="555"/>
                </a:moveTo>
                <a:cubicBezTo>
                  <a:pt x="1471" y="560"/>
                  <a:pt x="1465" y="559"/>
                  <a:pt x="1460" y="559"/>
                </a:cubicBezTo>
                <a:cubicBezTo>
                  <a:pt x="1459" y="554"/>
                  <a:pt x="1466" y="552"/>
                  <a:pt x="1469" y="555"/>
                </a:cubicBezTo>
                <a:close/>
                <a:moveTo>
                  <a:pt x="1492" y="536"/>
                </a:moveTo>
                <a:cubicBezTo>
                  <a:pt x="1491" y="540"/>
                  <a:pt x="1485" y="540"/>
                  <a:pt x="1482" y="542"/>
                </a:cubicBezTo>
                <a:cubicBezTo>
                  <a:pt x="1483" y="544"/>
                  <a:pt x="1486" y="543"/>
                  <a:pt x="1485" y="546"/>
                </a:cubicBezTo>
                <a:cubicBezTo>
                  <a:pt x="1485" y="548"/>
                  <a:pt x="1481" y="547"/>
                  <a:pt x="1483" y="551"/>
                </a:cubicBezTo>
                <a:cubicBezTo>
                  <a:pt x="1477" y="551"/>
                  <a:pt x="1476" y="554"/>
                  <a:pt x="1472" y="552"/>
                </a:cubicBezTo>
                <a:cubicBezTo>
                  <a:pt x="1472" y="549"/>
                  <a:pt x="1473" y="549"/>
                  <a:pt x="1473" y="546"/>
                </a:cubicBezTo>
                <a:cubicBezTo>
                  <a:pt x="1469" y="542"/>
                  <a:pt x="1461" y="549"/>
                  <a:pt x="1457" y="543"/>
                </a:cubicBezTo>
                <a:cubicBezTo>
                  <a:pt x="1464" y="543"/>
                  <a:pt x="1466" y="542"/>
                  <a:pt x="1462" y="538"/>
                </a:cubicBezTo>
                <a:cubicBezTo>
                  <a:pt x="1469" y="537"/>
                  <a:pt x="1472" y="534"/>
                  <a:pt x="1477" y="538"/>
                </a:cubicBezTo>
                <a:cubicBezTo>
                  <a:pt x="1473" y="535"/>
                  <a:pt x="1492" y="532"/>
                  <a:pt x="1492" y="536"/>
                </a:cubicBezTo>
                <a:close/>
                <a:moveTo>
                  <a:pt x="1516" y="572"/>
                </a:moveTo>
                <a:cubicBezTo>
                  <a:pt x="1509" y="570"/>
                  <a:pt x="1506" y="566"/>
                  <a:pt x="1502" y="564"/>
                </a:cubicBezTo>
                <a:cubicBezTo>
                  <a:pt x="1507" y="564"/>
                  <a:pt x="1508" y="561"/>
                  <a:pt x="1513" y="562"/>
                </a:cubicBezTo>
                <a:cubicBezTo>
                  <a:pt x="1510" y="568"/>
                  <a:pt x="1516" y="566"/>
                  <a:pt x="1516" y="572"/>
                </a:cubicBezTo>
                <a:close/>
                <a:moveTo>
                  <a:pt x="1580" y="642"/>
                </a:moveTo>
                <a:cubicBezTo>
                  <a:pt x="1575" y="643"/>
                  <a:pt x="1571" y="644"/>
                  <a:pt x="1571" y="638"/>
                </a:cubicBezTo>
                <a:cubicBezTo>
                  <a:pt x="1574" y="639"/>
                  <a:pt x="1578" y="639"/>
                  <a:pt x="1580" y="642"/>
                </a:cubicBezTo>
                <a:close/>
                <a:moveTo>
                  <a:pt x="1594" y="444"/>
                </a:moveTo>
                <a:cubicBezTo>
                  <a:pt x="1592" y="444"/>
                  <a:pt x="1590" y="444"/>
                  <a:pt x="1589" y="443"/>
                </a:cubicBezTo>
                <a:cubicBezTo>
                  <a:pt x="1587" y="439"/>
                  <a:pt x="1592" y="440"/>
                  <a:pt x="1594" y="440"/>
                </a:cubicBezTo>
                <a:lnTo>
                  <a:pt x="1594" y="444"/>
                </a:lnTo>
                <a:close/>
                <a:moveTo>
                  <a:pt x="1589" y="452"/>
                </a:moveTo>
                <a:cubicBezTo>
                  <a:pt x="1591" y="450"/>
                  <a:pt x="1595" y="450"/>
                  <a:pt x="1597" y="448"/>
                </a:cubicBezTo>
                <a:cubicBezTo>
                  <a:pt x="1600" y="453"/>
                  <a:pt x="1590" y="458"/>
                  <a:pt x="1589" y="452"/>
                </a:cubicBezTo>
                <a:close/>
                <a:moveTo>
                  <a:pt x="1689" y="632"/>
                </a:moveTo>
                <a:cubicBezTo>
                  <a:pt x="1690" y="630"/>
                  <a:pt x="1689" y="627"/>
                  <a:pt x="1691" y="626"/>
                </a:cubicBezTo>
                <a:cubicBezTo>
                  <a:pt x="1696" y="631"/>
                  <a:pt x="1692" y="622"/>
                  <a:pt x="1696" y="623"/>
                </a:cubicBezTo>
                <a:cubicBezTo>
                  <a:pt x="1698" y="624"/>
                  <a:pt x="1695" y="627"/>
                  <a:pt x="1697" y="630"/>
                </a:cubicBezTo>
                <a:cubicBezTo>
                  <a:pt x="1694" y="630"/>
                  <a:pt x="1694" y="632"/>
                  <a:pt x="1689" y="632"/>
                </a:cubicBezTo>
                <a:close/>
                <a:moveTo>
                  <a:pt x="1671" y="634"/>
                </a:moveTo>
                <a:cubicBezTo>
                  <a:pt x="1672" y="631"/>
                  <a:pt x="1671" y="630"/>
                  <a:pt x="1673" y="626"/>
                </a:cubicBezTo>
                <a:cubicBezTo>
                  <a:pt x="1680" y="625"/>
                  <a:pt x="1680" y="625"/>
                  <a:pt x="1680" y="625"/>
                </a:cubicBezTo>
                <a:cubicBezTo>
                  <a:pt x="1680" y="630"/>
                  <a:pt x="1676" y="630"/>
                  <a:pt x="1677" y="635"/>
                </a:cubicBezTo>
                <a:cubicBezTo>
                  <a:pt x="1679" y="635"/>
                  <a:pt x="1679" y="634"/>
                  <a:pt x="1680" y="633"/>
                </a:cubicBezTo>
                <a:cubicBezTo>
                  <a:pt x="1679" y="638"/>
                  <a:pt x="1682" y="639"/>
                  <a:pt x="1683" y="641"/>
                </a:cubicBezTo>
                <a:cubicBezTo>
                  <a:pt x="1677" y="641"/>
                  <a:pt x="1677" y="634"/>
                  <a:pt x="1671" y="634"/>
                </a:cubicBezTo>
                <a:close/>
                <a:moveTo>
                  <a:pt x="1632" y="641"/>
                </a:moveTo>
                <a:cubicBezTo>
                  <a:pt x="1635" y="642"/>
                  <a:pt x="1638" y="639"/>
                  <a:pt x="1634" y="638"/>
                </a:cubicBezTo>
                <a:cubicBezTo>
                  <a:pt x="1634" y="639"/>
                  <a:pt x="1633" y="640"/>
                  <a:pt x="1633" y="638"/>
                </a:cubicBezTo>
                <a:cubicBezTo>
                  <a:pt x="1639" y="634"/>
                  <a:pt x="1646" y="639"/>
                  <a:pt x="1650" y="633"/>
                </a:cubicBezTo>
                <a:cubicBezTo>
                  <a:pt x="1651" y="636"/>
                  <a:pt x="1654" y="643"/>
                  <a:pt x="1656" y="640"/>
                </a:cubicBezTo>
                <a:cubicBezTo>
                  <a:pt x="1654" y="637"/>
                  <a:pt x="1652" y="634"/>
                  <a:pt x="1656" y="632"/>
                </a:cubicBezTo>
                <a:cubicBezTo>
                  <a:pt x="1653" y="631"/>
                  <a:pt x="1650" y="632"/>
                  <a:pt x="1650" y="628"/>
                </a:cubicBezTo>
                <a:cubicBezTo>
                  <a:pt x="1656" y="628"/>
                  <a:pt x="1664" y="625"/>
                  <a:pt x="1668" y="630"/>
                </a:cubicBezTo>
                <a:cubicBezTo>
                  <a:pt x="1665" y="631"/>
                  <a:pt x="1657" y="628"/>
                  <a:pt x="1658" y="633"/>
                </a:cubicBezTo>
                <a:cubicBezTo>
                  <a:pt x="1663" y="633"/>
                  <a:pt x="1668" y="632"/>
                  <a:pt x="1669" y="635"/>
                </a:cubicBezTo>
                <a:cubicBezTo>
                  <a:pt x="1667" y="636"/>
                  <a:pt x="1664" y="641"/>
                  <a:pt x="1668" y="638"/>
                </a:cubicBezTo>
                <a:cubicBezTo>
                  <a:pt x="1669" y="642"/>
                  <a:pt x="1667" y="643"/>
                  <a:pt x="1667" y="646"/>
                </a:cubicBezTo>
                <a:cubicBezTo>
                  <a:pt x="1658" y="644"/>
                  <a:pt x="1640" y="647"/>
                  <a:pt x="1641" y="638"/>
                </a:cubicBezTo>
                <a:cubicBezTo>
                  <a:pt x="1639" y="640"/>
                  <a:pt x="1635" y="645"/>
                  <a:pt x="1632" y="641"/>
                </a:cubicBezTo>
                <a:close/>
                <a:moveTo>
                  <a:pt x="1645" y="611"/>
                </a:moveTo>
                <a:cubicBezTo>
                  <a:pt x="1651" y="611"/>
                  <a:pt x="1651" y="610"/>
                  <a:pt x="1655" y="611"/>
                </a:cubicBezTo>
                <a:cubicBezTo>
                  <a:pt x="1656" y="618"/>
                  <a:pt x="1645" y="616"/>
                  <a:pt x="1645" y="611"/>
                </a:cubicBezTo>
                <a:close/>
                <a:moveTo>
                  <a:pt x="1628" y="640"/>
                </a:moveTo>
                <a:cubicBezTo>
                  <a:pt x="1621" y="640"/>
                  <a:pt x="1621" y="640"/>
                  <a:pt x="1621" y="640"/>
                </a:cubicBezTo>
                <a:cubicBezTo>
                  <a:pt x="1619" y="636"/>
                  <a:pt x="1629" y="636"/>
                  <a:pt x="1628" y="640"/>
                </a:cubicBezTo>
                <a:close/>
                <a:moveTo>
                  <a:pt x="1610" y="570"/>
                </a:moveTo>
                <a:cubicBezTo>
                  <a:pt x="1611" y="569"/>
                  <a:pt x="1620" y="567"/>
                  <a:pt x="1622" y="570"/>
                </a:cubicBezTo>
                <a:cubicBezTo>
                  <a:pt x="1618" y="569"/>
                  <a:pt x="1612" y="574"/>
                  <a:pt x="1610" y="570"/>
                </a:cubicBezTo>
                <a:close/>
                <a:moveTo>
                  <a:pt x="1586" y="562"/>
                </a:moveTo>
                <a:cubicBezTo>
                  <a:pt x="1598" y="559"/>
                  <a:pt x="1606" y="559"/>
                  <a:pt x="1621" y="556"/>
                </a:cubicBezTo>
                <a:cubicBezTo>
                  <a:pt x="1624" y="558"/>
                  <a:pt x="1627" y="561"/>
                  <a:pt x="1630" y="564"/>
                </a:cubicBezTo>
                <a:cubicBezTo>
                  <a:pt x="1637" y="561"/>
                  <a:pt x="1651" y="563"/>
                  <a:pt x="1652" y="572"/>
                </a:cubicBezTo>
                <a:cubicBezTo>
                  <a:pt x="1651" y="568"/>
                  <a:pt x="1655" y="568"/>
                  <a:pt x="1657" y="565"/>
                </a:cubicBezTo>
                <a:cubicBezTo>
                  <a:pt x="1656" y="565"/>
                  <a:pt x="1654" y="565"/>
                  <a:pt x="1654" y="564"/>
                </a:cubicBezTo>
                <a:cubicBezTo>
                  <a:pt x="1661" y="564"/>
                  <a:pt x="1660" y="572"/>
                  <a:pt x="1665" y="574"/>
                </a:cubicBezTo>
                <a:cubicBezTo>
                  <a:pt x="1661" y="576"/>
                  <a:pt x="1661" y="576"/>
                  <a:pt x="1657" y="575"/>
                </a:cubicBezTo>
                <a:cubicBezTo>
                  <a:pt x="1655" y="572"/>
                  <a:pt x="1660" y="570"/>
                  <a:pt x="1657" y="569"/>
                </a:cubicBezTo>
                <a:cubicBezTo>
                  <a:pt x="1655" y="571"/>
                  <a:pt x="1655" y="575"/>
                  <a:pt x="1653" y="576"/>
                </a:cubicBezTo>
                <a:cubicBezTo>
                  <a:pt x="1642" y="581"/>
                  <a:pt x="1635" y="574"/>
                  <a:pt x="1625" y="579"/>
                </a:cubicBezTo>
                <a:cubicBezTo>
                  <a:pt x="1620" y="574"/>
                  <a:pt x="1622" y="573"/>
                  <a:pt x="1623" y="567"/>
                </a:cubicBezTo>
                <a:cubicBezTo>
                  <a:pt x="1618" y="564"/>
                  <a:pt x="1607" y="569"/>
                  <a:pt x="1606" y="561"/>
                </a:cubicBezTo>
                <a:cubicBezTo>
                  <a:pt x="1603" y="561"/>
                  <a:pt x="1601" y="563"/>
                  <a:pt x="1597" y="563"/>
                </a:cubicBezTo>
                <a:cubicBezTo>
                  <a:pt x="1605" y="568"/>
                  <a:pt x="1596" y="571"/>
                  <a:pt x="1599" y="577"/>
                </a:cubicBezTo>
                <a:cubicBezTo>
                  <a:pt x="1595" y="580"/>
                  <a:pt x="1594" y="577"/>
                  <a:pt x="1588" y="578"/>
                </a:cubicBezTo>
                <a:cubicBezTo>
                  <a:pt x="1587" y="573"/>
                  <a:pt x="1596" y="577"/>
                  <a:pt x="1595" y="572"/>
                </a:cubicBezTo>
                <a:cubicBezTo>
                  <a:pt x="1589" y="573"/>
                  <a:pt x="1588" y="570"/>
                  <a:pt x="1585" y="567"/>
                </a:cubicBezTo>
                <a:cubicBezTo>
                  <a:pt x="1587" y="567"/>
                  <a:pt x="1586" y="564"/>
                  <a:pt x="1586" y="562"/>
                </a:cubicBezTo>
                <a:close/>
                <a:moveTo>
                  <a:pt x="1660" y="523"/>
                </a:moveTo>
                <a:cubicBezTo>
                  <a:pt x="1646" y="527"/>
                  <a:pt x="1622" y="523"/>
                  <a:pt x="1610" y="530"/>
                </a:cubicBezTo>
                <a:cubicBezTo>
                  <a:pt x="1616" y="531"/>
                  <a:pt x="1618" y="528"/>
                  <a:pt x="1623" y="530"/>
                </a:cubicBezTo>
                <a:cubicBezTo>
                  <a:pt x="1621" y="535"/>
                  <a:pt x="1619" y="539"/>
                  <a:pt x="1615" y="542"/>
                </a:cubicBezTo>
                <a:cubicBezTo>
                  <a:pt x="1611" y="535"/>
                  <a:pt x="1606" y="531"/>
                  <a:pt x="1598" y="529"/>
                </a:cubicBezTo>
                <a:cubicBezTo>
                  <a:pt x="1598" y="526"/>
                  <a:pt x="1600" y="526"/>
                  <a:pt x="1599" y="523"/>
                </a:cubicBezTo>
                <a:cubicBezTo>
                  <a:pt x="1587" y="529"/>
                  <a:pt x="1596" y="513"/>
                  <a:pt x="1592" y="507"/>
                </a:cubicBezTo>
                <a:cubicBezTo>
                  <a:pt x="1609" y="502"/>
                  <a:pt x="1617" y="522"/>
                  <a:pt x="1634" y="510"/>
                </a:cubicBezTo>
                <a:cubicBezTo>
                  <a:pt x="1633" y="508"/>
                  <a:pt x="1632" y="507"/>
                  <a:pt x="1632" y="504"/>
                </a:cubicBezTo>
                <a:cubicBezTo>
                  <a:pt x="1640" y="505"/>
                  <a:pt x="1642" y="506"/>
                  <a:pt x="1649" y="503"/>
                </a:cubicBezTo>
                <a:cubicBezTo>
                  <a:pt x="1651" y="506"/>
                  <a:pt x="1649" y="507"/>
                  <a:pt x="1649" y="510"/>
                </a:cubicBezTo>
                <a:cubicBezTo>
                  <a:pt x="1652" y="510"/>
                  <a:pt x="1651" y="506"/>
                  <a:pt x="1654" y="506"/>
                </a:cubicBezTo>
                <a:cubicBezTo>
                  <a:pt x="1659" y="511"/>
                  <a:pt x="1660" y="518"/>
                  <a:pt x="1660" y="523"/>
                </a:cubicBezTo>
                <a:close/>
                <a:moveTo>
                  <a:pt x="1698" y="512"/>
                </a:moveTo>
                <a:cubicBezTo>
                  <a:pt x="1692" y="515"/>
                  <a:pt x="1688" y="521"/>
                  <a:pt x="1682" y="516"/>
                </a:cubicBezTo>
                <a:cubicBezTo>
                  <a:pt x="1678" y="519"/>
                  <a:pt x="1672" y="522"/>
                  <a:pt x="1666" y="523"/>
                </a:cubicBezTo>
                <a:cubicBezTo>
                  <a:pt x="1662" y="515"/>
                  <a:pt x="1658" y="509"/>
                  <a:pt x="1659" y="502"/>
                </a:cubicBezTo>
                <a:cubicBezTo>
                  <a:pt x="1668" y="508"/>
                  <a:pt x="1678" y="517"/>
                  <a:pt x="1691" y="514"/>
                </a:cubicBezTo>
                <a:cubicBezTo>
                  <a:pt x="1689" y="509"/>
                  <a:pt x="1697" y="508"/>
                  <a:pt x="1698" y="512"/>
                </a:cubicBezTo>
                <a:close/>
                <a:moveTo>
                  <a:pt x="1786" y="606"/>
                </a:moveTo>
                <a:cubicBezTo>
                  <a:pt x="1786" y="602"/>
                  <a:pt x="1797" y="599"/>
                  <a:pt x="1797" y="605"/>
                </a:cubicBezTo>
                <a:lnTo>
                  <a:pt x="1786" y="606"/>
                </a:lnTo>
                <a:close/>
                <a:moveTo>
                  <a:pt x="1748" y="607"/>
                </a:moveTo>
                <a:cubicBezTo>
                  <a:pt x="1750" y="607"/>
                  <a:pt x="1749" y="603"/>
                  <a:pt x="1750" y="602"/>
                </a:cubicBezTo>
                <a:cubicBezTo>
                  <a:pt x="1757" y="600"/>
                  <a:pt x="1760" y="601"/>
                  <a:pt x="1767" y="602"/>
                </a:cubicBezTo>
                <a:cubicBezTo>
                  <a:pt x="1767" y="608"/>
                  <a:pt x="1767" y="608"/>
                  <a:pt x="1767" y="608"/>
                </a:cubicBezTo>
                <a:cubicBezTo>
                  <a:pt x="1764" y="609"/>
                  <a:pt x="1756" y="609"/>
                  <a:pt x="1760" y="614"/>
                </a:cubicBezTo>
                <a:cubicBezTo>
                  <a:pt x="1756" y="614"/>
                  <a:pt x="1756" y="614"/>
                  <a:pt x="1756" y="614"/>
                </a:cubicBezTo>
                <a:cubicBezTo>
                  <a:pt x="1758" y="606"/>
                  <a:pt x="1748" y="613"/>
                  <a:pt x="1748" y="607"/>
                </a:cubicBezTo>
                <a:close/>
                <a:moveTo>
                  <a:pt x="1754" y="562"/>
                </a:moveTo>
                <a:cubicBezTo>
                  <a:pt x="1757" y="559"/>
                  <a:pt x="1764" y="561"/>
                  <a:pt x="1765" y="565"/>
                </a:cubicBezTo>
                <a:cubicBezTo>
                  <a:pt x="1761" y="564"/>
                  <a:pt x="1755" y="567"/>
                  <a:pt x="1754" y="562"/>
                </a:cubicBezTo>
                <a:close/>
                <a:moveTo>
                  <a:pt x="1740" y="552"/>
                </a:moveTo>
                <a:cubicBezTo>
                  <a:pt x="1740" y="548"/>
                  <a:pt x="1741" y="545"/>
                  <a:pt x="1745" y="544"/>
                </a:cubicBezTo>
                <a:cubicBezTo>
                  <a:pt x="1746" y="546"/>
                  <a:pt x="1747" y="549"/>
                  <a:pt x="1749" y="550"/>
                </a:cubicBezTo>
                <a:cubicBezTo>
                  <a:pt x="1745" y="553"/>
                  <a:pt x="1743" y="549"/>
                  <a:pt x="1740" y="552"/>
                </a:cubicBezTo>
                <a:close/>
                <a:moveTo>
                  <a:pt x="1709" y="604"/>
                </a:moveTo>
                <a:cubicBezTo>
                  <a:pt x="1715" y="600"/>
                  <a:pt x="1727" y="602"/>
                  <a:pt x="1733" y="607"/>
                </a:cubicBezTo>
                <a:cubicBezTo>
                  <a:pt x="1733" y="601"/>
                  <a:pt x="1733" y="601"/>
                  <a:pt x="1733" y="601"/>
                </a:cubicBezTo>
                <a:cubicBezTo>
                  <a:pt x="1737" y="603"/>
                  <a:pt x="1739" y="600"/>
                  <a:pt x="1745" y="601"/>
                </a:cubicBezTo>
                <a:cubicBezTo>
                  <a:pt x="1751" y="609"/>
                  <a:pt x="1739" y="618"/>
                  <a:pt x="1732" y="608"/>
                </a:cubicBezTo>
                <a:cubicBezTo>
                  <a:pt x="1731" y="613"/>
                  <a:pt x="1719" y="610"/>
                  <a:pt x="1718" y="606"/>
                </a:cubicBezTo>
                <a:cubicBezTo>
                  <a:pt x="1716" y="608"/>
                  <a:pt x="1715" y="610"/>
                  <a:pt x="1711" y="610"/>
                </a:cubicBezTo>
                <a:cubicBezTo>
                  <a:pt x="1711" y="608"/>
                  <a:pt x="1708" y="608"/>
                  <a:pt x="1709" y="604"/>
                </a:cubicBezTo>
                <a:close/>
                <a:moveTo>
                  <a:pt x="1729" y="466"/>
                </a:moveTo>
                <a:cubicBezTo>
                  <a:pt x="1728" y="466"/>
                  <a:pt x="1726" y="466"/>
                  <a:pt x="1725" y="465"/>
                </a:cubicBezTo>
                <a:cubicBezTo>
                  <a:pt x="1725" y="467"/>
                  <a:pt x="1726" y="470"/>
                  <a:pt x="1723" y="469"/>
                </a:cubicBezTo>
                <a:cubicBezTo>
                  <a:pt x="1723" y="464"/>
                  <a:pt x="1723" y="464"/>
                  <a:pt x="1723" y="464"/>
                </a:cubicBezTo>
                <a:cubicBezTo>
                  <a:pt x="1725" y="464"/>
                  <a:pt x="1731" y="461"/>
                  <a:pt x="1729" y="466"/>
                </a:cubicBezTo>
                <a:close/>
                <a:moveTo>
                  <a:pt x="1805" y="471"/>
                </a:moveTo>
                <a:cubicBezTo>
                  <a:pt x="1800" y="484"/>
                  <a:pt x="1780" y="472"/>
                  <a:pt x="1773" y="468"/>
                </a:cubicBezTo>
                <a:cubicBezTo>
                  <a:pt x="1779" y="461"/>
                  <a:pt x="1785" y="469"/>
                  <a:pt x="1792" y="462"/>
                </a:cubicBezTo>
                <a:cubicBezTo>
                  <a:pt x="1790" y="472"/>
                  <a:pt x="1797" y="472"/>
                  <a:pt x="1805" y="471"/>
                </a:cubicBezTo>
                <a:close/>
                <a:moveTo>
                  <a:pt x="1807" y="469"/>
                </a:moveTo>
                <a:cubicBezTo>
                  <a:pt x="1806" y="463"/>
                  <a:pt x="1806" y="463"/>
                  <a:pt x="1806" y="463"/>
                </a:cubicBezTo>
                <a:cubicBezTo>
                  <a:pt x="1812" y="462"/>
                  <a:pt x="1811" y="470"/>
                  <a:pt x="1807" y="469"/>
                </a:cubicBezTo>
                <a:close/>
                <a:moveTo>
                  <a:pt x="1824" y="498"/>
                </a:moveTo>
                <a:cubicBezTo>
                  <a:pt x="1803" y="513"/>
                  <a:pt x="1772" y="502"/>
                  <a:pt x="1748" y="511"/>
                </a:cubicBezTo>
                <a:cubicBezTo>
                  <a:pt x="1750" y="514"/>
                  <a:pt x="1757" y="512"/>
                  <a:pt x="1756" y="518"/>
                </a:cubicBezTo>
                <a:cubicBezTo>
                  <a:pt x="1750" y="522"/>
                  <a:pt x="1757" y="527"/>
                  <a:pt x="1759" y="530"/>
                </a:cubicBezTo>
                <a:cubicBezTo>
                  <a:pt x="1757" y="532"/>
                  <a:pt x="1750" y="535"/>
                  <a:pt x="1753" y="538"/>
                </a:cubicBezTo>
                <a:cubicBezTo>
                  <a:pt x="1742" y="537"/>
                  <a:pt x="1743" y="533"/>
                  <a:pt x="1733" y="536"/>
                </a:cubicBezTo>
                <a:cubicBezTo>
                  <a:pt x="1731" y="530"/>
                  <a:pt x="1737" y="531"/>
                  <a:pt x="1742" y="530"/>
                </a:cubicBezTo>
                <a:cubicBezTo>
                  <a:pt x="1741" y="534"/>
                  <a:pt x="1743" y="535"/>
                  <a:pt x="1746" y="534"/>
                </a:cubicBezTo>
                <a:cubicBezTo>
                  <a:pt x="1741" y="530"/>
                  <a:pt x="1749" y="530"/>
                  <a:pt x="1748" y="526"/>
                </a:cubicBezTo>
                <a:cubicBezTo>
                  <a:pt x="1742" y="527"/>
                  <a:pt x="1742" y="527"/>
                  <a:pt x="1735" y="527"/>
                </a:cubicBezTo>
                <a:cubicBezTo>
                  <a:pt x="1739" y="512"/>
                  <a:pt x="1724" y="507"/>
                  <a:pt x="1711" y="517"/>
                </a:cubicBezTo>
                <a:cubicBezTo>
                  <a:pt x="1711" y="510"/>
                  <a:pt x="1702" y="512"/>
                  <a:pt x="1699" y="511"/>
                </a:cubicBezTo>
                <a:cubicBezTo>
                  <a:pt x="1699" y="497"/>
                  <a:pt x="1717" y="502"/>
                  <a:pt x="1720" y="494"/>
                </a:cubicBezTo>
                <a:cubicBezTo>
                  <a:pt x="1714" y="492"/>
                  <a:pt x="1707" y="493"/>
                  <a:pt x="1706" y="486"/>
                </a:cubicBezTo>
                <a:cubicBezTo>
                  <a:pt x="1711" y="484"/>
                  <a:pt x="1719" y="483"/>
                  <a:pt x="1715" y="476"/>
                </a:cubicBezTo>
                <a:cubicBezTo>
                  <a:pt x="1721" y="471"/>
                  <a:pt x="1725" y="477"/>
                  <a:pt x="1734" y="473"/>
                </a:cubicBezTo>
                <a:cubicBezTo>
                  <a:pt x="1736" y="477"/>
                  <a:pt x="1729" y="474"/>
                  <a:pt x="1731" y="478"/>
                </a:cubicBezTo>
                <a:cubicBezTo>
                  <a:pt x="1742" y="483"/>
                  <a:pt x="1756" y="462"/>
                  <a:pt x="1766" y="471"/>
                </a:cubicBezTo>
                <a:cubicBezTo>
                  <a:pt x="1764" y="473"/>
                  <a:pt x="1760" y="475"/>
                  <a:pt x="1760" y="478"/>
                </a:cubicBezTo>
                <a:cubicBezTo>
                  <a:pt x="1761" y="483"/>
                  <a:pt x="1764" y="487"/>
                  <a:pt x="1766" y="492"/>
                </a:cubicBezTo>
                <a:cubicBezTo>
                  <a:pt x="1764" y="492"/>
                  <a:pt x="1764" y="494"/>
                  <a:pt x="1762" y="494"/>
                </a:cubicBezTo>
                <a:cubicBezTo>
                  <a:pt x="1758" y="490"/>
                  <a:pt x="1755" y="485"/>
                  <a:pt x="1749" y="484"/>
                </a:cubicBezTo>
                <a:cubicBezTo>
                  <a:pt x="1744" y="484"/>
                  <a:pt x="1743" y="488"/>
                  <a:pt x="1741" y="491"/>
                </a:cubicBezTo>
                <a:cubicBezTo>
                  <a:pt x="1741" y="489"/>
                  <a:pt x="1742" y="486"/>
                  <a:pt x="1740" y="486"/>
                </a:cubicBezTo>
                <a:cubicBezTo>
                  <a:pt x="1739" y="491"/>
                  <a:pt x="1742" y="491"/>
                  <a:pt x="1742" y="495"/>
                </a:cubicBezTo>
                <a:cubicBezTo>
                  <a:pt x="1760" y="499"/>
                  <a:pt x="1776" y="500"/>
                  <a:pt x="1787" y="503"/>
                </a:cubicBezTo>
                <a:cubicBezTo>
                  <a:pt x="1784" y="501"/>
                  <a:pt x="1781" y="500"/>
                  <a:pt x="1781" y="496"/>
                </a:cubicBezTo>
                <a:cubicBezTo>
                  <a:pt x="1783" y="496"/>
                  <a:pt x="1782" y="493"/>
                  <a:pt x="1783" y="492"/>
                </a:cubicBezTo>
                <a:cubicBezTo>
                  <a:pt x="1790" y="491"/>
                  <a:pt x="1797" y="497"/>
                  <a:pt x="1798" y="497"/>
                </a:cubicBezTo>
                <a:cubicBezTo>
                  <a:pt x="1799" y="493"/>
                  <a:pt x="1795" y="494"/>
                  <a:pt x="1795" y="490"/>
                </a:cubicBezTo>
                <a:cubicBezTo>
                  <a:pt x="1797" y="485"/>
                  <a:pt x="1808" y="490"/>
                  <a:pt x="1807" y="483"/>
                </a:cubicBezTo>
                <a:cubicBezTo>
                  <a:pt x="1804" y="487"/>
                  <a:pt x="1802" y="485"/>
                  <a:pt x="1799" y="482"/>
                </a:cubicBezTo>
                <a:cubicBezTo>
                  <a:pt x="1805" y="483"/>
                  <a:pt x="1807" y="480"/>
                  <a:pt x="1813" y="480"/>
                </a:cubicBezTo>
                <a:cubicBezTo>
                  <a:pt x="1814" y="483"/>
                  <a:pt x="1816" y="484"/>
                  <a:pt x="1816" y="488"/>
                </a:cubicBezTo>
                <a:cubicBezTo>
                  <a:pt x="1814" y="488"/>
                  <a:pt x="1811" y="488"/>
                  <a:pt x="1810" y="490"/>
                </a:cubicBezTo>
                <a:cubicBezTo>
                  <a:pt x="1809" y="494"/>
                  <a:pt x="1813" y="494"/>
                  <a:pt x="1815" y="495"/>
                </a:cubicBezTo>
                <a:cubicBezTo>
                  <a:pt x="1814" y="491"/>
                  <a:pt x="1816" y="490"/>
                  <a:pt x="1818" y="489"/>
                </a:cubicBezTo>
                <a:cubicBezTo>
                  <a:pt x="1817" y="496"/>
                  <a:pt x="1825" y="493"/>
                  <a:pt x="1824" y="498"/>
                </a:cubicBezTo>
                <a:close/>
                <a:moveTo>
                  <a:pt x="1828" y="574"/>
                </a:moveTo>
                <a:cubicBezTo>
                  <a:pt x="1821" y="575"/>
                  <a:pt x="1817" y="571"/>
                  <a:pt x="1814" y="568"/>
                </a:cubicBezTo>
                <a:cubicBezTo>
                  <a:pt x="1816" y="568"/>
                  <a:pt x="1817" y="567"/>
                  <a:pt x="1818" y="565"/>
                </a:cubicBezTo>
                <a:cubicBezTo>
                  <a:pt x="1822" y="567"/>
                  <a:pt x="1828" y="567"/>
                  <a:pt x="1828" y="574"/>
                </a:cubicBezTo>
                <a:close/>
                <a:moveTo>
                  <a:pt x="1853" y="590"/>
                </a:moveTo>
                <a:cubicBezTo>
                  <a:pt x="1855" y="593"/>
                  <a:pt x="1857" y="597"/>
                  <a:pt x="1859" y="600"/>
                </a:cubicBezTo>
                <a:cubicBezTo>
                  <a:pt x="1854" y="599"/>
                  <a:pt x="1852" y="595"/>
                  <a:pt x="1853" y="603"/>
                </a:cubicBezTo>
                <a:cubicBezTo>
                  <a:pt x="1849" y="603"/>
                  <a:pt x="1850" y="599"/>
                  <a:pt x="1846" y="599"/>
                </a:cubicBezTo>
                <a:cubicBezTo>
                  <a:pt x="1846" y="596"/>
                  <a:pt x="1848" y="596"/>
                  <a:pt x="1847" y="593"/>
                </a:cubicBezTo>
                <a:cubicBezTo>
                  <a:pt x="1842" y="598"/>
                  <a:pt x="1830" y="588"/>
                  <a:pt x="1831" y="594"/>
                </a:cubicBezTo>
                <a:cubicBezTo>
                  <a:pt x="1826" y="595"/>
                  <a:pt x="1824" y="592"/>
                  <a:pt x="1824" y="586"/>
                </a:cubicBezTo>
                <a:cubicBezTo>
                  <a:pt x="1829" y="584"/>
                  <a:pt x="1827" y="591"/>
                  <a:pt x="1832" y="589"/>
                </a:cubicBezTo>
                <a:cubicBezTo>
                  <a:pt x="1831" y="582"/>
                  <a:pt x="1838" y="581"/>
                  <a:pt x="1843" y="583"/>
                </a:cubicBezTo>
                <a:cubicBezTo>
                  <a:pt x="1844" y="586"/>
                  <a:pt x="1841" y="586"/>
                  <a:pt x="1842" y="590"/>
                </a:cubicBezTo>
                <a:cubicBezTo>
                  <a:pt x="1844" y="589"/>
                  <a:pt x="1849" y="593"/>
                  <a:pt x="1850" y="589"/>
                </a:cubicBezTo>
                <a:cubicBezTo>
                  <a:pt x="1847" y="586"/>
                  <a:pt x="1847" y="585"/>
                  <a:pt x="1848" y="581"/>
                </a:cubicBezTo>
                <a:cubicBezTo>
                  <a:pt x="1851" y="582"/>
                  <a:pt x="1855" y="581"/>
                  <a:pt x="1856" y="584"/>
                </a:cubicBezTo>
                <a:cubicBezTo>
                  <a:pt x="1853" y="584"/>
                  <a:pt x="1856" y="588"/>
                  <a:pt x="1857" y="589"/>
                </a:cubicBezTo>
                <a:cubicBezTo>
                  <a:pt x="1855" y="589"/>
                  <a:pt x="1853" y="589"/>
                  <a:pt x="1853" y="590"/>
                </a:cubicBezTo>
                <a:close/>
                <a:moveTo>
                  <a:pt x="1906" y="596"/>
                </a:moveTo>
                <a:cubicBezTo>
                  <a:pt x="1902" y="597"/>
                  <a:pt x="1900" y="596"/>
                  <a:pt x="1900" y="592"/>
                </a:cubicBezTo>
                <a:cubicBezTo>
                  <a:pt x="1902" y="590"/>
                  <a:pt x="1905" y="593"/>
                  <a:pt x="1906" y="596"/>
                </a:cubicBezTo>
                <a:close/>
                <a:moveTo>
                  <a:pt x="2053" y="584"/>
                </a:moveTo>
                <a:cubicBezTo>
                  <a:pt x="2050" y="585"/>
                  <a:pt x="2052" y="589"/>
                  <a:pt x="2049" y="589"/>
                </a:cubicBezTo>
                <a:cubicBezTo>
                  <a:pt x="2040" y="588"/>
                  <a:pt x="2040" y="589"/>
                  <a:pt x="2032" y="584"/>
                </a:cubicBezTo>
                <a:cubicBezTo>
                  <a:pt x="2032" y="586"/>
                  <a:pt x="2034" y="587"/>
                  <a:pt x="2034" y="589"/>
                </a:cubicBezTo>
                <a:cubicBezTo>
                  <a:pt x="2031" y="589"/>
                  <a:pt x="2028" y="589"/>
                  <a:pt x="2026" y="587"/>
                </a:cubicBezTo>
                <a:cubicBezTo>
                  <a:pt x="2028" y="586"/>
                  <a:pt x="2027" y="584"/>
                  <a:pt x="2026" y="583"/>
                </a:cubicBezTo>
                <a:cubicBezTo>
                  <a:pt x="2033" y="581"/>
                  <a:pt x="2046" y="582"/>
                  <a:pt x="2053" y="584"/>
                </a:cubicBezTo>
                <a:close/>
                <a:moveTo>
                  <a:pt x="2157" y="590"/>
                </a:moveTo>
                <a:cubicBezTo>
                  <a:pt x="2148" y="593"/>
                  <a:pt x="2142" y="587"/>
                  <a:pt x="2138" y="591"/>
                </a:cubicBezTo>
                <a:cubicBezTo>
                  <a:pt x="2139" y="584"/>
                  <a:pt x="2157" y="583"/>
                  <a:pt x="2157" y="590"/>
                </a:cubicBezTo>
                <a:close/>
                <a:moveTo>
                  <a:pt x="2206" y="495"/>
                </a:moveTo>
                <a:cubicBezTo>
                  <a:pt x="2200" y="498"/>
                  <a:pt x="2200" y="501"/>
                  <a:pt x="2202" y="509"/>
                </a:cubicBezTo>
                <a:cubicBezTo>
                  <a:pt x="2194" y="508"/>
                  <a:pt x="2195" y="499"/>
                  <a:pt x="2191" y="494"/>
                </a:cubicBezTo>
                <a:cubicBezTo>
                  <a:pt x="2193" y="488"/>
                  <a:pt x="2204" y="490"/>
                  <a:pt x="2206" y="495"/>
                </a:cubicBezTo>
                <a:close/>
                <a:moveTo>
                  <a:pt x="2267" y="586"/>
                </a:moveTo>
                <a:cubicBezTo>
                  <a:pt x="2270" y="586"/>
                  <a:pt x="2273" y="586"/>
                  <a:pt x="2272" y="591"/>
                </a:cubicBezTo>
                <a:cubicBezTo>
                  <a:pt x="2266" y="592"/>
                  <a:pt x="2265" y="590"/>
                  <a:pt x="2267" y="586"/>
                </a:cubicBezTo>
                <a:close/>
                <a:moveTo>
                  <a:pt x="2264" y="582"/>
                </a:moveTo>
                <a:cubicBezTo>
                  <a:pt x="2264" y="587"/>
                  <a:pt x="2264" y="587"/>
                  <a:pt x="2264" y="587"/>
                </a:cubicBezTo>
                <a:cubicBezTo>
                  <a:pt x="2254" y="587"/>
                  <a:pt x="2254" y="587"/>
                  <a:pt x="2254" y="587"/>
                </a:cubicBezTo>
                <a:cubicBezTo>
                  <a:pt x="2254" y="582"/>
                  <a:pt x="2254" y="582"/>
                  <a:pt x="2254" y="582"/>
                </a:cubicBezTo>
                <a:cubicBezTo>
                  <a:pt x="2259" y="585"/>
                  <a:pt x="2258" y="583"/>
                  <a:pt x="2264" y="582"/>
                </a:cubicBezTo>
                <a:close/>
                <a:moveTo>
                  <a:pt x="2266" y="518"/>
                </a:moveTo>
                <a:cubicBezTo>
                  <a:pt x="2263" y="518"/>
                  <a:pt x="2258" y="519"/>
                  <a:pt x="2258" y="516"/>
                </a:cubicBezTo>
                <a:cubicBezTo>
                  <a:pt x="2261" y="516"/>
                  <a:pt x="2264" y="510"/>
                  <a:pt x="2265" y="513"/>
                </a:cubicBezTo>
                <a:cubicBezTo>
                  <a:pt x="2262" y="515"/>
                  <a:pt x="2265" y="515"/>
                  <a:pt x="2266" y="518"/>
                </a:cubicBezTo>
                <a:close/>
                <a:moveTo>
                  <a:pt x="2305" y="545"/>
                </a:moveTo>
                <a:cubicBezTo>
                  <a:pt x="2300" y="543"/>
                  <a:pt x="2294" y="546"/>
                  <a:pt x="2288" y="543"/>
                </a:cubicBezTo>
                <a:cubicBezTo>
                  <a:pt x="2289" y="542"/>
                  <a:pt x="2289" y="541"/>
                  <a:pt x="2289" y="540"/>
                </a:cubicBezTo>
                <a:cubicBezTo>
                  <a:pt x="2294" y="545"/>
                  <a:pt x="2303" y="536"/>
                  <a:pt x="2305" y="545"/>
                </a:cubicBezTo>
                <a:close/>
                <a:moveTo>
                  <a:pt x="2437" y="485"/>
                </a:moveTo>
                <a:cubicBezTo>
                  <a:pt x="2437" y="489"/>
                  <a:pt x="2432" y="488"/>
                  <a:pt x="2429" y="489"/>
                </a:cubicBezTo>
                <a:cubicBezTo>
                  <a:pt x="2429" y="487"/>
                  <a:pt x="2423" y="484"/>
                  <a:pt x="2427" y="482"/>
                </a:cubicBezTo>
                <a:cubicBezTo>
                  <a:pt x="2429" y="484"/>
                  <a:pt x="2433" y="484"/>
                  <a:pt x="2437" y="485"/>
                </a:cubicBezTo>
                <a:close/>
                <a:moveTo>
                  <a:pt x="2536" y="521"/>
                </a:moveTo>
                <a:cubicBezTo>
                  <a:pt x="2532" y="522"/>
                  <a:pt x="2532" y="519"/>
                  <a:pt x="2529" y="520"/>
                </a:cubicBezTo>
                <a:cubicBezTo>
                  <a:pt x="2528" y="515"/>
                  <a:pt x="2538" y="516"/>
                  <a:pt x="2536" y="521"/>
                </a:cubicBezTo>
                <a:close/>
                <a:moveTo>
                  <a:pt x="2471" y="494"/>
                </a:moveTo>
                <a:cubicBezTo>
                  <a:pt x="2468" y="499"/>
                  <a:pt x="2461" y="495"/>
                  <a:pt x="2460" y="490"/>
                </a:cubicBezTo>
                <a:cubicBezTo>
                  <a:pt x="2464" y="491"/>
                  <a:pt x="2468" y="492"/>
                  <a:pt x="2471" y="494"/>
                </a:cubicBezTo>
                <a:close/>
                <a:moveTo>
                  <a:pt x="2483" y="519"/>
                </a:moveTo>
                <a:cubicBezTo>
                  <a:pt x="2483" y="527"/>
                  <a:pt x="2492" y="530"/>
                  <a:pt x="2498" y="535"/>
                </a:cubicBezTo>
                <a:cubicBezTo>
                  <a:pt x="2494" y="545"/>
                  <a:pt x="2482" y="539"/>
                  <a:pt x="2474" y="540"/>
                </a:cubicBezTo>
                <a:cubicBezTo>
                  <a:pt x="2473" y="533"/>
                  <a:pt x="2466" y="529"/>
                  <a:pt x="2459" y="532"/>
                </a:cubicBezTo>
                <a:cubicBezTo>
                  <a:pt x="2462" y="528"/>
                  <a:pt x="2461" y="526"/>
                  <a:pt x="2459" y="522"/>
                </a:cubicBezTo>
                <a:cubicBezTo>
                  <a:pt x="2465" y="516"/>
                  <a:pt x="2474" y="523"/>
                  <a:pt x="2483" y="519"/>
                </a:cubicBezTo>
                <a:close/>
                <a:moveTo>
                  <a:pt x="2510" y="495"/>
                </a:moveTo>
                <a:cubicBezTo>
                  <a:pt x="2509" y="501"/>
                  <a:pt x="2505" y="505"/>
                  <a:pt x="2508" y="513"/>
                </a:cubicBezTo>
                <a:cubicBezTo>
                  <a:pt x="2500" y="514"/>
                  <a:pt x="2498" y="508"/>
                  <a:pt x="2489" y="511"/>
                </a:cubicBezTo>
                <a:cubicBezTo>
                  <a:pt x="2488" y="507"/>
                  <a:pt x="2492" y="508"/>
                  <a:pt x="2492" y="505"/>
                </a:cubicBezTo>
                <a:cubicBezTo>
                  <a:pt x="2488" y="503"/>
                  <a:pt x="2484" y="502"/>
                  <a:pt x="2481" y="499"/>
                </a:cubicBezTo>
                <a:cubicBezTo>
                  <a:pt x="2487" y="501"/>
                  <a:pt x="2482" y="493"/>
                  <a:pt x="2487" y="495"/>
                </a:cubicBezTo>
                <a:cubicBezTo>
                  <a:pt x="2489" y="499"/>
                  <a:pt x="2493" y="493"/>
                  <a:pt x="2495" y="498"/>
                </a:cubicBezTo>
                <a:cubicBezTo>
                  <a:pt x="2496" y="496"/>
                  <a:pt x="2505" y="492"/>
                  <a:pt x="2510" y="495"/>
                </a:cubicBezTo>
                <a:close/>
                <a:moveTo>
                  <a:pt x="2515" y="520"/>
                </a:moveTo>
                <a:cubicBezTo>
                  <a:pt x="2510" y="523"/>
                  <a:pt x="2505" y="524"/>
                  <a:pt x="2502" y="520"/>
                </a:cubicBezTo>
                <a:cubicBezTo>
                  <a:pt x="2504" y="518"/>
                  <a:pt x="2514" y="513"/>
                  <a:pt x="2515" y="520"/>
                </a:cubicBezTo>
                <a:close/>
                <a:moveTo>
                  <a:pt x="2527" y="513"/>
                </a:moveTo>
                <a:cubicBezTo>
                  <a:pt x="2520" y="512"/>
                  <a:pt x="2516" y="517"/>
                  <a:pt x="2514" y="511"/>
                </a:cubicBezTo>
                <a:cubicBezTo>
                  <a:pt x="2520" y="511"/>
                  <a:pt x="2525" y="505"/>
                  <a:pt x="2527" y="513"/>
                </a:cubicBezTo>
                <a:close/>
                <a:moveTo>
                  <a:pt x="2528" y="531"/>
                </a:moveTo>
                <a:cubicBezTo>
                  <a:pt x="2524" y="530"/>
                  <a:pt x="2520" y="535"/>
                  <a:pt x="2519" y="530"/>
                </a:cubicBezTo>
                <a:cubicBezTo>
                  <a:pt x="2520" y="528"/>
                  <a:pt x="2528" y="527"/>
                  <a:pt x="2528" y="531"/>
                </a:cubicBezTo>
                <a:close/>
                <a:moveTo>
                  <a:pt x="2539" y="559"/>
                </a:moveTo>
                <a:cubicBezTo>
                  <a:pt x="2538" y="562"/>
                  <a:pt x="2537" y="564"/>
                  <a:pt x="2538" y="568"/>
                </a:cubicBezTo>
                <a:cubicBezTo>
                  <a:pt x="2534" y="569"/>
                  <a:pt x="2534" y="566"/>
                  <a:pt x="2530" y="567"/>
                </a:cubicBezTo>
                <a:cubicBezTo>
                  <a:pt x="2530" y="562"/>
                  <a:pt x="2532" y="558"/>
                  <a:pt x="2539" y="559"/>
                </a:cubicBezTo>
                <a:close/>
                <a:moveTo>
                  <a:pt x="2784" y="454"/>
                </a:moveTo>
                <a:cubicBezTo>
                  <a:pt x="2784" y="449"/>
                  <a:pt x="2796" y="457"/>
                  <a:pt x="2795" y="448"/>
                </a:cubicBezTo>
                <a:cubicBezTo>
                  <a:pt x="2776" y="444"/>
                  <a:pt x="2748" y="448"/>
                  <a:pt x="2744" y="465"/>
                </a:cubicBezTo>
                <a:cubicBezTo>
                  <a:pt x="2749" y="467"/>
                  <a:pt x="2754" y="467"/>
                  <a:pt x="2758" y="469"/>
                </a:cubicBezTo>
                <a:cubicBezTo>
                  <a:pt x="2755" y="475"/>
                  <a:pt x="2748" y="478"/>
                  <a:pt x="2749" y="488"/>
                </a:cubicBezTo>
                <a:cubicBezTo>
                  <a:pt x="2755" y="493"/>
                  <a:pt x="2761" y="495"/>
                  <a:pt x="2769" y="494"/>
                </a:cubicBezTo>
                <a:cubicBezTo>
                  <a:pt x="2769" y="498"/>
                  <a:pt x="2764" y="499"/>
                  <a:pt x="2768" y="502"/>
                </a:cubicBezTo>
                <a:cubicBezTo>
                  <a:pt x="2762" y="503"/>
                  <a:pt x="2762" y="503"/>
                  <a:pt x="2762" y="503"/>
                </a:cubicBezTo>
                <a:cubicBezTo>
                  <a:pt x="2763" y="510"/>
                  <a:pt x="2772" y="501"/>
                  <a:pt x="2772" y="510"/>
                </a:cubicBezTo>
                <a:cubicBezTo>
                  <a:pt x="2780" y="511"/>
                  <a:pt x="2781" y="510"/>
                  <a:pt x="2788" y="511"/>
                </a:cubicBezTo>
                <a:cubicBezTo>
                  <a:pt x="2789" y="508"/>
                  <a:pt x="2789" y="506"/>
                  <a:pt x="2788" y="503"/>
                </a:cubicBezTo>
                <a:cubicBezTo>
                  <a:pt x="2793" y="503"/>
                  <a:pt x="2797" y="502"/>
                  <a:pt x="2793" y="498"/>
                </a:cubicBezTo>
                <a:cubicBezTo>
                  <a:pt x="2801" y="500"/>
                  <a:pt x="2809" y="503"/>
                  <a:pt x="2814" y="503"/>
                </a:cubicBezTo>
                <a:cubicBezTo>
                  <a:pt x="2815" y="502"/>
                  <a:pt x="2815" y="500"/>
                  <a:pt x="2815" y="498"/>
                </a:cubicBezTo>
                <a:cubicBezTo>
                  <a:pt x="2816" y="498"/>
                  <a:pt x="2817" y="499"/>
                  <a:pt x="2818" y="500"/>
                </a:cubicBezTo>
                <a:cubicBezTo>
                  <a:pt x="2822" y="499"/>
                  <a:pt x="2816" y="497"/>
                  <a:pt x="2815" y="496"/>
                </a:cubicBezTo>
                <a:cubicBezTo>
                  <a:pt x="2815" y="492"/>
                  <a:pt x="2818" y="497"/>
                  <a:pt x="2820" y="496"/>
                </a:cubicBezTo>
                <a:cubicBezTo>
                  <a:pt x="2822" y="487"/>
                  <a:pt x="2811" y="491"/>
                  <a:pt x="2809" y="486"/>
                </a:cubicBezTo>
                <a:cubicBezTo>
                  <a:pt x="2798" y="487"/>
                  <a:pt x="2788" y="480"/>
                  <a:pt x="2778" y="483"/>
                </a:cubicBezTo>
                <a:cubicBezTo>
                  <a:pt x="2776" y="478"/>
                  <a:pt x="2785" y="482"/>
                  <a:pt x="2786" y="479"/>
                </a:cubicBezTo>
                <a:cubicBezTo>
                  <a:pt x="2785" y="470"/>
                  <a:pt x="2785" y="470"/>
                  <a:pt x="2785" y="470"/>
                </a:cubicBezTo>
                <a:cubicBezTo>
                  <a:pt x="2788" y="467"/>
                  <a:pt x="2795" y="467"/>
                  <a:pt x="2798" y="464"/>
                </a:cubicBezTo>
                <a:cubicBezTo>
                  <a:pt x="2794" y="461"/>
                  <a:pt x="2788" y="458"/>
                  <a:pt x="2784" y="454"/>
                </a:cubicBezTo>
                <a:close/>
                <a:moveTo>
                  <a:pt x="2775" y="482"/>
                </a:moveTo>
                <a:cubicBezTo>
                  <a:pt x="2772" y="484"/>
                  <a:pt x="2768" y="482"/>
                  <a:pt x="2767" y="479"/>
                </a:cubicBezTo>
                <a:cubicBezTo>
                  <a:pt x="2769" y="476"/>
                  <a:pt x="2774" y="479"/>
                  <a:pt x="2775" y="482"/>
                </a:cubicBezTo>
                <a:close/>
                <a:moveTo>
                  <a:pt x="2781" y="503"/>
                </a:moveTo>
                <a:cubicBezTo>
                  <a:pt x="2780" y="504"/>
                  <a:pt x="2778" y="505"/>
                  <a:pt x="2775" y="505"/>
                </a:cubicBezTo>
                <a:cubicBezTo>
                  <a:pt x="2773" y="500"/>
                  <a:pt x="2781" y="499"/>
                  <a:pt x="2781" y="503"/>
                </a:cubicBezTo>
                <a:close/>
                <a:moveTo>
                  <a:pt x="2726" y="709"/>
                </a:moveTo>
                <a:cubicBezTo>
                  <a:pt x="2726" y="709"/>
                  <a:pt x="2727" y="709"/>
                  <a:pt x="2727" y="708"/>
                </a:cubicBezTo>
                <a:cubicBezTo>
                  <a:pt x="2729" y="703"/>
                  <a:pt x="2719" y="700"/>
                  <a:pt x="2726" y="699"/>
                </a:cubicBezTo>
                <a:cubicBezTo>
                  <a:pt x="2726" y="696"/>
                  <a:pt x="2722" y="699"/>
                  <a:pt x="2720" y="698"/>
                </a:cubicBezTo>
                <a:cubicBezTo>
                  <a:pt x="2719" y="703"/>
                  <a:pt x="2724" y="702"/>
                  <a:pt x="2725" y="706"/>
                </a:cubicBezTo>
                <a:cubicBezTo>
                  <a:pt x="2719" y="706"/>
                  <a:pt x="2720" y="705"/>
                  <a:pt x="2714" y="706"/>
                </a:cubicBezTo>
                <a:cubicBezTo>
                  <a:pt x="2713" y="706"/>
                  <a:pt x="2713" y="704"/>
                  <a:pt x="2713" y="702"/>
                </a:cubicBezTo>
                <a:cubicBezTo>
                  <a:pt x="2707" y="707"/>
                  <a:pt x="2705" y="698"/>
                  <a:pt x="2698" y="700"/>
                </a:cubicBezTo>
                <a:cubicBezTo>
                  <a:pt x="2687" y="690"/>
                  <a:pt x="2679" y="699"/>
                  <a:pt x="2673" y="709"/>
                </a:cubicBezTo>
                <a:lnTo>
                  <a:pt x="2726" y="709"/>
                </a:lnTo>
                <a:close/>
                <a:moveTo>
                  <a:pt x="2617" y="646"/>
                </a:moveTo>
                <a:cubicBezTo>
                  <a:pt x="2617" y="644"/>
                  <a:pt x="2614" y="645"/>
                  <a:pt x="2614" y="643"/>
                </a:cubicBezTo>
                <a:cubicBezTo>
                  <a:pt x="2632" y="646"/>
                  <a:pt x="2660" y="665"/>
                  <a:pt x="2673" y="651"/>
                </a:cubicBezTo>
                <a:cubicBezTo>
                  <a:pt x="2682" y="655"/>
                  <a:pt x="2690" y="653"/>
                  <a:pt x="2701" y="654"/>
                </a:cubicBezTo>
                <a:cubicBezTo>
                  <a:pt x="2700" y="652"/>
                  <a:pt x="2697" y="651"/>
                  <a:pt x="2693" y="652"/>
                </a:cubicBezTo>
                <a:cubicBezTo>
                  <a:pt x="2690" y="644"/>
                  <a:pt x="2700" y="647"/>
                  <a:pt x="2699" y="642"/>
                </a:cubicBezTo>
                <a:cubicBezTo>
                  <a:pt x="2694" y="642"/>
                  <a:pt x="2692" y="645"/>
                  <a:pt x="2686" y="644"/>
                </a:cubicBezTo>
                <a:cubicBezTo>
                  <a:pt x="2685" y="648"/>
                  <a:pt x="2689" y="648"/>
                  <a:pt x="2686" y="651"/>
                </a:cubicBezTo>
                <a:cubicBezTo>
                  <a:pt x="2685" y="643"/>
                  <a:pt x="2673" y="649"/>
                  <a:pt x="2666" y="642"/>
                </a:cubicBezTo>
                <a:cubicBezTo>
                  <a:pt x="2675" y="636"/>
                  <a:pt x="2694" y="640"/>
                  <a:pt x="2699" y="637"/>
                </a:cubicBezTo>
                <a:cubicBezTo>
                  <a:pt x="2691" y="630"/>
                  <a:pt x="2677" y="639"/>
                  <a:pt x="2672" y="634"/>
                </a:cubicBezTo>
                <a:cubicBezTo>
                  <a:pt x="2660" y="638"/>
                  <a:pt x="2646" y="632"/>
                  <a:pt x="2633" y="633"/>
                </a:cubicBezTo>
                <a:cubicBezTo>
                  <a:pt x="2636" y="627"/>
                  <a:pt x="2629" y="628"/>
                  <a:pt x="2623" y="628"/>
                </a:cubicBezTo>
                <a:cubicBezTo>
                  <a:pt x="2621" y="630"/>
                  <a:pt x="2622" y="634"/>
                  <a:pt x="2617" y="634"/>
                </a:cubicBezTo>
                <a:cubicBezTo>
                  <a:pt x="2612" y="636"/>
                  <a:pt x="2622" y="634"/>
                  <a:pt x="2622" y="636"/>
                </a:cubicBezTo>
                <a:cubicBezTo>
                  <a:pt x="2619" y="640"/>
                  <a:pt x="2616" y="638"/>
                  <a:pt x="2611" y="638"/>
                </a:cubicBezTo>
                <a:cubicBezTo>
                  <a:pt x="2611" y="634"/>
                  <a:pt x="2617" y="631"/>
                  <a:pt x="2610" y="631"/>
                </a:cubicBezTo>
                <a:cubicBezTo>
                  <a:pt x="2614" y="626"/>
                  <a:pt x="2606" y="622"/>
                  <a:pt x="2609" y="619"/>
                </a:cubicBezTo>
                <a:cubicBezTo>
                  <a:pt x="2607" y="617"/>
                  <a:pt x="2603" y="617"/>
                  <a:pt x="2600" y="617"/>
                </a:cubicBezTo>
                <a:cubicBezTo>
                  <a:pt x="2598" y="613"/>
                  <a:pt x="2602" y="614"/>
                  <a:pt x="2603" y="612"/>
                </a:cubicBezTo>
                <a:cubicBezTo>
                  <a:pt x="2600" y="610"/>
                  <a:pt x="2591" y="613"/>
                  <a:pt x="2586" y="612"/>
                </a:cubicBezTo>
                <a:cubicBezTo>
                  <a:pt x="2591" y="618"/>
                  <a:pt x="2599" y="613"/>
                  <a:pt x="2602" y="621"/>
                </a:cubicBezTo>
                <a:cubicBezTo>
                  <a:pt x="2603" y="625"/>
                  <a:pt x="2595" y="622"/>
                  <a:pt x="2593" y="625"/>
                </a:cubicBezTo>
                <a:cubicBezTo>
                  <a:pt x="2595" y="632"/>
                  <a:pt x="2603" y="630"/>
                  <a:pt x="2605" y="626"/>
                </a:cubicBezTo>
                <a:cubicBezTo>
                  <a:pt x="2609" y="631"/>
                  <a:pt x="2612" y="641"/>
                  <a:pt x="2609" y="646"/>
                </a:cubicBezTo>
                <a:cubicBezTo>
                  <a:pt x="2613" y="645"/>
                  <a:pt x="2614" y="649"/>
                  <a:pt x="2617" y="646"/>
                </a:cubicBezTo>
                <a:close/>
                <a:moveTo>
                  <a:pt x="2571" y="644"/>
                </a:moveTo>
                <a:cubicBezTo>
                  <a:pt x="2568" y="645"/>
                  <a:pt x="2565" y="642"/>
                  <a:pt x="2570" y="642"/>
                </a:cubicBezTo>
                <a:cubicBezTo>
                  <a:pt x="2566" y="636"/>
                  <a:pt x="2564" y="644"/>
                  <a:pt x="2562" y="645"/>
                </a:cubicBezTo>
                <a:cubicBezTo>
                  <a:pt x="2557" y="641"/>
                  <a:pt x="2548" y="648"/>
                  <a:pt x="2548" y="641"/>
                </a:cubicBezTo>
                <a:cubicBezTo>
                  <a:pt x="2546" y="641"/>
                  <a:pt x="2546" y="643"/>
                  <a:pt x="2544" y="644"/>
                </a:cubicBezTo>
                <a:cubicBezTo>
                  <a:pt x="2540" y="642"/>
                  <a:pt x="2541" y="636"/>
                  <a:pt x="2534" y="639"/>
                </a:cubicBezTo>
                <a:cubicBezTo>
                  <a:pt x="2537" y="642"/>
                  <a:pt x="2543" y="642"/>
                  <a:pt x="2541" y="650"/>
                </a:cubicBezTo>
                <a:cubicBezTo>
                  <a:pt x="2557" y="650"/>
                  <a:pt x="2565" y="655"/>
                  <a:pt x="2571" y="644"/>
                </a:cubicBezTo>
                <a:close/>
                <a:moveTo>
                  <a:pt x="1888" y="628"/>
                </a:moveTo>
                <a:cubicBezTo>
                  <a:pt x="1887" y="626"/>
                  <a:pt x="1882" y="630"/>
                  <a:pt x="1880" y="631"/>
                </a:cubicBezTo>
                <a:cubicBezTo>
                  <a:pt x="1875" y="632"/>
                  <a:pt x="1875" y="626"/>
                  <a:pt x="1871" y="626"/>
                </a:cubicBezTo>
                <a:cubicBezTo>
                  <a:pt x="1873" y="623"/>
                  <a:pt x="1880" y="628"/>
                  <a:pt x="1880" y="620"/>
                </a:cubicBezTo>
                <a:cubicBezTo>
                  <a:pt x="1872" y="620"/>
                  <a:pt x="1868" y="624"/>
                  <a:pt x="1866" y="617"/>
                </a:cubicBezTo>
                <a:cubicBezTo>
                  <a:pt x="1862" y="620"/>
                  <a:pt x="1857" y="623"/>
                  <a:pt x="1852" y="626"/>
                </a:cubicBezTo>
                <a:cubicBezTo>
                  <a:pt x="1854" y="631"/>
                  <a:pt x="1856" y="638"/>
                  <a:pt x="1862" y="640"/>
                </a:cubicBezTo>
                <a:cubicBezTo>
                  <a:pt x="1865" y="635"/>
                  <a:pt x="1870" y="636"/>
                  <a:pt x="1875" y="640"/>
                </a:cubicBezTo>
                <a:cubicBezTo>
                  <a:pt x="1881" y="634"/>
                  <a:pt x="1892" y="632"/>
                  <a:pt x="1898" y="634"/>
                </a:cubicBezTo>
                <a:cubicBezTo>
                  <a:pt x="1900" y="634"/>
                  <a:pt x="1897" y="632"/>
                  <a:pt x="1899" y="632"/>
                </a:cubicBezTo>
                <a:cubicBezTo>
                  <a:pt x="1897" y="627"/>
                  <a:pt x="1885" y="634"/>
                  <a:pt x="1888" y="628"/>
                </a:cubicBezTo>
                <a:close/>
                <a:moveTo>
                  <a:pt x="1988" y="595"/>
                </a:moveTo>
                <a:cubicBezTo>
                  <a:pt x="1997" y="596"/>
                  <a:pt x="2009" y="599"/>
                  <a:pt x="2010" y="590"/>
                </a:cubicBezTo>
                <a:cubicBezTo>
                  <a:pt x="2004" y="590"/>
                  <a:pt x="2001" y="591"/>
                  <a:pt x="2000" y="595"/>
                </a:cubicBezTo>
                <a:cubicBezTo>
                  <a:pt x="1996" y="593"/>
                  <a:pt x="1991" y="593"/>
                  <a:pt x="1988" y="590"/>
                </a:cubicBezTo>
                <a:cubicBezTo>
                  <a:pt x="1985" y="591"/>
                  <a:pt x="1995" y="593"/>
                  <a:pt x="1988" y="595"/>
                </a:cubicBezTo>
                <a:close/>
                <a:moveTo>
                  <a:pt x="2737" y="491"/>
                </a:moveTo>
                <a:cubicBezTo>
                  <a:pt x="2734" y="485"/>
                  <a:pt x="2729" y="492"/>
                  <a:pt x="2727" y="495"/>
                </a:cubicBezTo>
                <a:cubicBezTo>
                  <a:pt x="2724" y="494"/>
                  <a:pt x="2723" y="491"/>
                  <a:pt x="2721" y="490"/>
                </a:cubicBezTo>
                <a:cubicBezTo>
                  <a:pt x="2716" y="490"/>
                  <a:pt x="2716" y="490"/>
                  <a:pt x="2716" y="490"/>
                </a:cubicBezTo>
                <a:cubicBezTo>
                  <a:pt x="2715" y="492"/>
                  <a:pt x="2712" y="493"/>
                  <a:pt x="2713" y="498"/>
                </a:cubicBezTo>
                <a:cubicBezTo>
                  <a:pt x="2710" y="497"/>
                  <a:pt x="2706" y="490"/>
                  <a:pt x="2709" y="487"/>
                </a:cubicBezTo>
                <a:cubicBezTo>
                  <a:pt x="2705" y="492"/>
                  <a:pt x="2683" y="490"/>
                  <a:pt x="2684" y="480"/>
                </a:cubicBezTo>
                <a:cubicBezTo>
                  <a:pt x="2669" y="486"/>
                  <a:pt x="2659" y="482"/>
                  <a:pt x="2642" y="485"/>
                </a:cubicBezTo>
                <a:cubicBezTo>
                  <a:pt x="2637" y="483"/>
                  <a:pt x="2636" y="476"/>
                  <a:pt x="2632" y="472"/>
                </a:cubicBezTo>
                <a:cubicBezTo>
                  <a:pt x="2633" y="474"/>
                  <a:pt x="2631" y="479"/>
                  <a:pt x="2626" y="480"/>
                </a:cubicBezTo>
                <a:cubicBezTo>
                  <a:pt x="2622" y="478"/>
                  <a:pt x="2623" y="475"/>
                  <a:pt x="2627" y="473"/>
                </a:cubicBezTo>
                <a:cubicBezTo>
                  <a:pt x="2626" y="468"/>
                  <a:pt x="2620" y="476"/>
                  <a:pt x="2621" y="467"/>
                </a:cubicBezTo>
                <a:cubicBezTo>
                  <a:pt x="2612" y="473"/>
                  <a:pt x="2607" y="464"/>
                  <a:pt x="2611" y="473"/>
                </a:cubicBezTo>
                <a:cubicBezTo>
                  <a:pt x="2613" y="475"/>
                  <a:pt x="2617" y="476"/>
                  <a:pt x="2619" y="478"/>
                </a:cubicBezTo>
                <a:cubicBezTo>
                  <a:pt x="2615" y="482"/>
                  <a:pt x="2610" y="476"/>
                  <a:pt x="2615" y="482"/>
                </a:cubicBezTo>
                <a:cubicBezTo>
                  <a:pt x="2610" y="485"/>
                  <a:pt x="2605" y="481"/>
                  <a:pt x="2600" y="477"/>
                </a:cubicBezTo>
                <a:cubicBezTo>
                  <a:pt x="2596" y="478"/>
                  <a:pt x="2594" y="481"/>
                  <a:pt x="2595" y="486"/>
                </a:cubicBezTo>
                <a:cubicBezTo>
                  <a:pt x="2590" y="484"/>
                  <a:pt x="2587" y="483"/>
                  <a:pt x="2582" y="486"/>
                </a:cubicBezTo>
                <a:cubicBezTo>
                  <a:pt x="2581" y="490"/>
                  <a:pt x="2586" y="488"/>
                  <a:pt x="2585" y="493"/>
                </a:cubicBezTo>
                <a:cubicBezTo>
                  <a:pt x="2579" y="493"/>
                  <a:pt x="2581" y="485"/>
                  <a:pt x="2576" y="485"/>
                </a:cubicBezTo>
                <a:cubicBezTo>
                  <a:pt x="2576" y="490"/>
                  <a:pt x="2578" y="494"/>
                  <a:pt x="2579" y="497"/>
                </a:cubicBezTo>
                <a:cubicBezTo>
                  <a:pt x="2584" y="496"/>
                  <a:pt x="2586" y="499"/>
                  <a:pt x="2590" y="498"/>
                </a:cubicBezTo>
                <a:cubicBezTo>
                  <a:pt x="2595" y="513"/>
                  <a:pt x="2614" y="511"/>
                  <a:pt x="2625" y="511"/>
                </a:cubicBezTo>
                <a:cubicBezTo>
                  <a:pt x="2635" y="498"/>
                  <a:pt x="2644" y="513"/>
                  <a:pt x="2655" y="515"/>
                </a:cubicBezTo>
                <a:cubicBezTo>
                  <a:pt x="2656" y="521"/>
                  <a:pt x="2647" y="517"/>
                  <a:pt x="2647" y="520"/>
                </a:cubicBezTo>
                <a:cubicBezTo>
                  <a:pt x="2650" y="525"/>
                  <a:pt x="2657" y="520"/>
                  <a:pt x="2659" y="517"/>
                </a:cubicBezTo>
                <a:cubicBezTo>
                  <a:pt x="2657" y="515"/>
                  <a:pt x="2655" y="514"/>
                  <a:pt x="2652" y="514"/>
                </a:cubicBezTo>
                <a:cubicBezTo>
                  <a:pt x="2657" y="497"/>
                  <a:pt x="2678" y="510"/>
                  <a:pt x="2691" y="508"/>
                </a:cubicBezTo>
                <a:cubicBezTo>
                  <a:pt x="2689" y="512"/>
                  <a:pt x="2686" y="515"/>
                  <a:pt x="2686" y="520"/>
                </a:cubicBezTo>
                <a:cubicBezTo>
                  <a:pt x="2695" y="515"/>
                  <a:pt x="2699" y="520"/>
                  <a:pt x="2709" y="517"/>
                </a:cubicBezTo>
                <a:cubicBezTo>
                  <a:pt x="2706" y="513"/>
                  <a:pt x="2697" y="516"/>
                  <a:pt x="2691" y="515"/>
                </a:cubicBezTo>
                <a:cubicBezTo>
                  <a:pt x="2692" y="510"/>
                  <a:pt x="2691" y="509"/>
                  <a:pt x="2692" y="506"/>
                </a:cubicBezTo>
                <a:cubicBezTo>
                  <a:pt x="2697" y="506"/>
                  <a:pt x="2699" y="509"/>
                  <a:pt x="2704" y="508"/>
                </a:cubicBezTo>
                <a:cubicBezTo>
                  <a:pt x="2706" y="509"/>
                  <a:pt x="2704" y="511"/>
                  <a:pt x="2707" y="513"/>
                </a:cubicBezTo>
                <a:cubicBezTo>
                  <a:pt x="2710" y="508"/>
                  <a:pt x="2719" y="519"/>
                  <a:pt x="2718" y="510"/>
                </a:cubicBezTo>
                <a:cubicBezTo>
                  <a:pt x="2726" y="511"/>
                  <a:pt x="2724" y="521"/>
                  <a:pt x="2725" y="526"/>
                </a:cubicBezTo>
                <a:cubicBezTo>
                  <a:pt x="2727" y="524"/>
                  <a:pt x="2730" y="519"/>
                  <a:pt x="2732" y="524"/>
                </a:cubicBezTo>
                <a:cubicBezTo>
                  <a:pt x="2734" y="520"/>
                  <a:pt x="2741" y="521"/>
                  <a:pt x="2738" y="513"/>
                </a:cubicBezTo>
                <a:cubicBezTo>
                  <a:pt x="2748" y="524"/>
                  <a:pt x="2772" y="519"/>
                  <a:pt x="2775" y="537"/>
                </a:cubicBezTo>
                <a:cubicBezTo>
                  <a:pt x="2770" y="540"/>
                  <a:pt x="2771" y="547"/>
                  <a:pt x="2766" y="548"/>
                </a:cubicBezTo>
                <a:cubicBezTo>
                  <a:pt x="2761" y="548"/>
                  <a:pt x="2761" y="542"/>
                  <a:pt x="2758" y="539"/>
                </a:cubicBezTo>
                <a:cubicBezTo>
                  <a:pt x="2759" y="536"/>
                  <a:pt x="2764" y="539"/>
                  <a:pt x="2764" y="535"/>
                </a:cubicBezTo>
                <a:cubicBezTo>
                  <a:pt x="2758" y="523"/>
                  <a:pt x="2736" y="536"/>
                  <a:pt x="2730" y="532"/>
                </a:cubicBezTo>
                <a:cubicBezTo>
                  <a:pt x="2729" y="537"/>
                  <a:pt x="2735" y="537"/>
                  <a:pt x="2737" y="535"/>
                </a:cubicBezTo>
                <a:cubicBezTo>
                  <a:pt x="2736" y="539"/>
                  <a:pt x="2737" y="542"/>
                  <a:pt x="2736" y="543"/>
                </a:cubicBezTo>
                <a:cubicBezTo>
                  <a:pt x="2738" y="547"/>
                  <a:pt x="2738" y="539"/>
                  <a:pt x="2739" y="539"/>
                </a:cubicBezTo>
                <a:cubicBezTo>
                  <a:pt x="2743" y="540"/>
                  <a:pt x="2741" y="541"/>
                  <a:pt x="2741" y="544"/>
                </a:cubicBezTo>
                <a:cubicBezTo>
                  <a:pt x="2757" y="543"/>
                  <a:pt x="2765" y="562"/>
                  <a:pt x="2778" y="552"/>
                </a:cubicBezTo>
                <a:cubicBezTo>
                  <a:pt x="2782" y="552"/>
                  <a:pt x="2782" y="556"/>
                  <a:pt x="2788" y="554"/>
                </a:cubicBezTo>
                <a:cubicBezTo>
                  <a:pt x="2788" y="543"/>
                  <a:pt x="2799" y="549"/>
                  <a:pt x="2805" y="551"/>
                </a:cubicBezTo>
                <a:cubicBezTo>
                  <a:pt x="2805" y="547"/>
                  <a:pt x="2804" y="544"/>
                  <a:pt x="2802" y="543"/>
                </a:cubicBezTo>
                <a:cubicBezTo>
                  <a:pt x="2797" y="543"/>
                  <a:pt x="2801" y="544"/>
                  <a:pt x="2801" y="547"/>
                </a:cubicBezTo>
                <a:cubicBezTo>
                  <a:pt x="2797" y="545"/>
                  <a:pt x="2795" y="540"/>
                  <a:pt x="2790" y="543"/>
                </a:cubicBezTo>
                <a:cubicBezTo>
                  <a:pt x="2786" y="540"/>
                  <a:pt x="2792" y="540"/>
                  <a:pt x="2791" y="535"/>
                </a:cubicBezTo>
                <a:cubicBezTo>
                  <a:pt x="2779" y="533"/>
                  <a:pt x="2777" y="524"/>
                  <a:pt x="2780" y="513"/>
                </a:cubicBezTo>
                <a:cubicBezTo>
                  <a:pt x="2774" y="515"/>
                  <a:pt x="2756" y="506"/>
                  <a:pt x="2752" y="511"/>
                </a:cubicBezTo>
                <a:cubicBezTo>
                  <a:pt x="2750" y="501"/>
                  <a:pt x="2740" y="501"/>
                  <a:pt x="2734" y="496"/>
                </a:cubicBezTo>
                <a:cubicBezTo>
                  <a:pt x="2733" y="493"/>
                  <a:pt x="2734" y="491"/>
                  <a:pt x="2737" y="491"/>
                </a:cubicBezTo>
                <a:close/>
                <a:moveTo>
                  <a:pt x="2597" y="494"/>
                </a:moveTo>
                <a:cubicBezTo>
                  <a:pt x="2591" y="495"/>
                  <a:pt x="2588" y="493"/>
                  <a:pt x="2588" y="489"/>
                </a:cubicBezTo>
                <a:cubicBezTo>
                  <a:pt x="2593" y="488"/>
                  <a:pt x="2598" y="488"/>
                  <a:pt x="2597" y="494"/>
                </a:cubicBezTo>
                <a:close/>
                <a:moveTo>
                  <a:pt x="2613" y="490"/>
                </a:moveTo>
                <a:cubicBezTo>
                  <a:pt x="2612" y="493"/>
                  <a:pt x="2613" y="496"/>
                  <a:pt x="2609" y="496"/>
                </a:cubicBezTo>
                <a:cubicBezTo>
                  <a:pt x="2609" y="495"/>
                  <a:pt x="2609" y="494"/>
                  <a:pt x="2608" y="495"/>
                </a:cubicBezTo>
                <a:cubicBezTo>
                  <a:pt x="2607" y="491"/>
                  <a:pt x="2610" y="491"/>
                  <a:pt x="2613" y="490"/>
                </a:cubicBezTo>
                <a:close/>
                <a:moveTo>
                  <a:pt x="2632" y="503"/>
                </a:moveTo>
                <a:cubicBezTo>
                  <a:pt x="2630" y="502"/>
                  <a:pt x="2624" y="505"/>
                  <a:pt x="2623" y="502"/>
                </a:cubicBezTo>
                <a:cubicBezTo>
                  <a:pt x="2624" y="502"/>
                  <a:pt x="2627" y="502"/>
                  <a:pt x="2627" y="500"/>
                </a:cubicBezTo>
                <a:cubicBezTo>
                  <a:pt x="2623" y="498"/>
                  <a:pt x="2612" y="497"/>
                  <a:pt x="2616" y="492"/>
                </a:cubicBezTo>
                <a:cubicBezTo>
                  <a:pt x="2621" y="496"/>
                  <a:pt x="2627" y="490"/>
                  <a:pt x="2632" y="495"/>
                </a:cubicBezTo>
                <a:cubicBezTo>
                  <a:pt x="2631" y="499"/>
                  <a:pt x="2631" y="499"/>
                  <a:pt x="2632" y="503"/>
                </a:cubicBezTo>
                <a:close/>
                <a:moveTo>
                  <a:pt x="2654" y="497"/>
                </a:moveTo>
                <a:cubicBezTo>
                  <a:pt x="2654" y="500"/>
                  <a:pt x="2649" y="497"/>
                  <a:pt x="2647" y="498"/>
                </a:cubicBezTo>
                <a:cubicBezTo>
                  <a:pt x="2644" y="493"/>
                  <a:pt x="2655" y="492"/>
                  <a:pt x="2654" y="497"/>
                </a:cubicBezTo>
                <a:close/>
                <a:moveTo>
                  <a:pt x="2856" y="544"/>
                </a:moveTo>
                <a:cubicBezTo>
                  <a:pt x="2865" y="546"/>
                  <a:pt x="2867" y="546"/>
                  <a:pt x="2879" y="545"/>
                </a:cubicBezTo>
                <a:cubicBezTo>
                  <a:pt x="2877" y="534"/>
                  <a:pt x="2860" y="545"/>
                  <a:pt x="2856" y="539"/>
                </a:cubicBezTo>
                <a:cubicBezTo>
                  <a:pt x="2852" y="539"/>
                  <a:pt x="2858" y="541"/>
                  <a:pt x="2856" y="544"/>
                </a:cubicBezTo>
                <a:close/>
                <a:moveTo>
                  <a:pt x="2892" y="533"/>
                </a:moveTo>
                <a:cubicBezTo>
                  <a:pt x="2898" y="534"/>
                  <a:pt x="2897" y="537"/>
                  <a:pt x="2897" y="543"/>
                </a:cubicBezTo>
                <a:cubicBezTo>
                  <a:pt x="2899" y="543"/>
                  <a:pt x="2901" y="543"/>
                  <a:pt x="2902" y="545"/>
                </a:cubicBezTo>
                <a:cubicBezTo>
                  <a:pt x="2903" y="538"/>
                  <a:pt x="2907" y="537"/>
                  <a:pt x="2911" y="530"/>
                </a:cubicBezTo>
                <a:cubicBezTo>
                  <a:pt x="2905" y="531"/>
                  <a:pt x="2906" y="531"/>
                  <a:pt x="2903" y="527"/>
                </a:cubicBezTo>
                <a:cubicBezTo>
                  <a:pt x="2898" y="528"/>
                  <a:pt x="2894" y="530"/>
                  <a:pt x="2892" y="533"/>
                </a:cubicBezTo>
                <a:close/>
                <a:moveTo>
                  <a:pt x="2890" y="546"/>
                </a:moveTo>
                <a:cubicBezTo>
                  <a:pt x="2888" y="539"/>
                  <a:pt x="2891" y="537"/>
                  <a:pt x="2892" y="533"/>
                </a:cubicBezTo>
                <a:cubicBezTo>
                  <a:pt x="2891" y="530"/>
                  <a:pt x="2884" y="532"/>
                  <a:pt x="2885" y="526"/>
                </a:cubicBezTo>
                <a:cubicBezTo>
                  <a:pt x="2881" y="531"/>
                  <a:pt x="2882" y="539"/>
                  <a:pt x="2880" y="545"/>
                </a:cubicBezTo>
                <a:cubicBezTo>
                  <a:pt x="2885" y="543"/>
                  <a:pt x="2886" y="546"/>
                  <a:pt x="2890" y="546"/>
                </a:cubicBezTo>
                <a:close/>
                <a:moveTo>
                  <a:pt x="2568" y="525"/>
                </a:moveTo>
                <a:cubicBezTo>
                  <a:pt x="2567" y="522"/>
                  <a:pt x="2561" y="528"/>
                  <a:pt x="2561" y="521"/>
                </a:cubicBezTo>
                <a:cubicBezTo>
                  <a:pt x="2559" y="526"/>
                  <a:pt x="2552" y="522"/>
                  <a:pt x="2549" y="524"/>
                </a:cubicBezTo>
                <a:cubicBezTo>
                  <a:pt x="2551" y="529"/>
                  <a:pt x="2555" y="531"/>
                  <a:pt x="2562" y="530"/>
                </a:cubicBezTo>
                <a:cubicBezTo>
                  <a:pt x="2561" y="532"/>
                  <a:pt x="2561" y="533"/>
                  <a:pt x="2559" y="533"/>
                </a:cubicBezTo>
                <a:cubicBezTo>
                  <a:pt x="2562" y="537"/>
                  <a:pt x="2564" y="532"/>
                  <a:pt x="2567" y="534"/>
                </a:cubicBezTo>
                <a:cubicBezTo>
                  <a:pt x="2568" y="531"/>
                  <a:pt x="2565" y="532"/>
                  <a:pt x="2563" y="532"/>
                </a:cubicBezTo>
                <a:cubicBezTo>
                  <a:pt x="2564" y="531"/>
                  <a:pt x="2565" y="529"/>
                  <a:pt x="2564" y="528"/>
                </a:cubicBezTo>
                <a:cubicBezTo>
                  <a:pt x="2566" y="528"/>
                  <a:pt x="2567" y="529"/>
                  <a:pt x="2569" y="529"/>
                </a:cubicBezTo>
                <a:cubicBezTo>
                  <a:pt x="2570" y="525"/>
                  <a:pt x="2562" y="526"/>
                  <a:pt x="2568" y="525"/>
                </a:cubicBezTo>
                <a:close/>
                <a:moveTo>
                  <a:pt x="2573" y="497"/>
                </a:moveTo>
                <a:cubicBezTo>
                  <a:pt x="2568" y="498"/>
                  <a:pt x="2567" y="495"/>
                  <a:pt x="2564" y="494"/>
                </a:cubicBezTo>
                <a:cubicBezTo>
                  <a:pt x="2560" y="494"/>
                  <a:pt x="2567" y="500"/>
                  <a:pt x="2563" y="499"/>
                </a:cubicBezTo>
                <a:cubicBezTo>
                  <a:pt x="2565" y="500"/>
                  <a:pt x="2568" y="499"/>
                  <a:pt x="2571" y="502"/>
                </a:cubicBezTo>
                <a:cubicBezTo>
                  <a:pt x="2570" y="503"/>
                  <a:pt x="2571" y="508"/>
                  <a:pt x="2568" y="509"/>
                </a:cubicBezTo>
                <a:cubicBezTo>
                  <a:pt x="2569" y="512"/>
                  <a:pt x="2576" y="508"/>
                  <a:pt x="2576" y="512"/>
                </a:cubicBezTo>
                <a:cubicBezTo>
                  <a:pt x="2576" y="513"/>
                  <a:pt x="2575" y="514"/>
                  <a:pt x="2575" y="514"/>
                </a:cubicBezTo>
                <a:cubicBezTo>
                  <a:pt x="2571" y="515"/>
                  <a:pt x="2577" y="515"/>
                  <a:pt x="2577" y="514"/>
                </a:cubicBezTo>
                <a:cubicBezTo>
                  <a:pt x="2577" y="509"/>
                  <a:pt x="2572" y="505"/>
                  <a:pt x="2577" y="507"/>
                </a:cubicBezTo>
                <a:cubicBezTo>
                  <a:pt x="2581" y="503"/>
                  <a:pt x="2569" y="505"/>
                  <a:pt x="2573" y="497"/>
                </a:cubicBezTo>
                <a:close/>
                <a:moveTo>
                  <a:pt x="2562" y="479"/>
                </a:moveTo>
                <a:cubicBezTo>
                  <a:pt x="2565" y="477"/>
                  <a:pt x="2567" y="475"/>
                  <a:pt x="2570" y="475"/>
                </a:cubicBezTo>
                <a:cubicBezTo>
                  <a:pt x="2568" y="471"/>
                  <a:pt x="2565" y="478"/>
                  <a:pt x="2561" y="476"/>
                </a:cubicBezTo>
                <a:cubicBezTo>
                  <a:pt x="2561" y="484"/>
                  <a:pt x="2554" y="485"/>
                  <a:pt x="2557" y="493"/>
                </a:cubicBezTo>
                <a:cubicBezTo>
                  <a:pt x="2555" y="495"/>
                  <a:pt x="2550" y="493"/>
                  <a:pt x="2550" y="499"/>
                </a:cubicBezTo>
                <a:cubicBezTo>
                  <a:pt x="2552" y="496"/>
                  <a:pt x="2555" y="499"/>
                  <a:pt x="2560" y="498"/>
                </a:cubicBezTo>
                <a:cubicBezTo>
                  <a:pt x="2560" y="494"/>
                  <a:pt x="2560" y="491"/>
                  <a:pt x="2564" y="491"/>
                </a:cubicBezTo>
                <a:cubicBezTo>
                  <a:pt x="2564" y="486"/>
                  <a:pt x="2561" y="485"/>
                  <a:pt x="2562" y="479"/>
                </a:cubicBezTo>
                <a:close/>
                <a:moveTo>
                  <a:pt x="2274" y="509"/>
                </a:moveTo>
                <a:cubicBezTo>
                  <a:pt x="2276" y="502"/>
                  <a:pt x="2276" y="498"/>
                  <a:pt x="2280" y="492"/>
                </a:cubicBezTo>
                <a:cubicBezTo>
                  <a:pt x="2271" y="492"/>
                  <a:pt x="2271" y="492"/>
                  <a:pt x="2271" y="492"/>
                </a:cubicBezTo>
                <a:cubicBezTo>
                  <a:pt x="2269" y="493"/>
                  <a:pt x="2271" y="497"/>
                  <a:pt x="2268" y="498"/>
                </a:cubicBezTo>
                <a:cubicBezTo>
                  <a:pt x="2268" y="499"/>
                  <a:pt x="2269" y="498"/>
                  <a:pt x="2269" y="497"/>
                </a:cubicBezTo>
                <a:cubicBezTo>
                  <a:pt x="2276" y="498"/>
                  <a:pt x="2272" y="503"/>
                  <a:pt x="2274" y="509"/>
                </a:cubicBezTo>
                <a:close/>
                <a:moveTo>
                  <a:pt x="1492" y="502"/>
                </a:moveTo>
                <a:cubicBezTo>
                  <a:pt x="1488" y="505"/>
                  <a:pt x="1485" y="506"/>
                  <a:pt x="1481" y="504"/>
                </a:cubicBezTo>
                <a:cubicBezTo>
                  <a:pt x="1480" y="512"/>
                  <a:pt x="1491" y="505"/>
                  <a:pt x="1492" y="502"/>
                </a:cubicBezTo>
                <a:close/>
                <a:moveTo>
                  <a:pt x="1491" y="456"/>
                </a:moveTo>
                <a:cubicBezTo>
                  <a:pt x="1493" y="453"/>
                  <a:pt x="1494" y="449"/>
                  <a:pt x="1500" y="451"/>
                </a:cubicBezTo>
                <a:cubicBezTo>
                  <a:pt x="1499" y="449"/>
                  <a:pt x="1498" y="447"/>
                  <a:pt x="1497" y="445"/>
                </a:cubicBezTo>
                <a:cubicBezTo>
                  <a:pt x="1492" y="446"/>
                  <a:pt x="1487" y="447"/>
                  <a:pt x="1482" y="449"/>
                </a:cubicBezTo>
                <a:cubicBezTo>
                  <a:pt x="1482" y="452"/>
                  <a:pt x="1483" y="452"/>
                  <a:pt x="1484" y="454"/>
                </a:cubicBezTo>
                <a:cubicBezTo>
                  <a:pt x="1481" y="456"/>
                  <a:pt x="1480" y="454"/>
                  <a:pt x="1476" y="456"/>
                </a:cubicBezTo>
                <a:cubicBezTo>
                  <a:pt x="1479" y="459"/>
                  <a:pt x="1477" y="459"/>
                  <a:pt x="1478" y="465"/>
                </a:cubicBezTo>
                <a:cubicBezTo>
                  <a:pt x="1483" y="465"/>
                  <a:pt x="1483" y="465"/>
                  <a:pt x="1483" y="465"/>
                </a:cubicBezTo>
                <a:cubicBezTo>
                  <a:pt x="1480" y="470"/>
                  <a:pt x="1486" y="471"/>
                  <a:pt x="1484" y="474"/>
                </a:cubicBezTo>
                <a:cubicBezTo>
                  <a:pt x="1490" y="473"/>
                  <a:pt x="1496" y="481"/>
                  <a:pt x="1507" y="480"/>
                </a:cubicBezTo>
                <a:cubicBezTo>
                  <a:pt x="1504" y="483"/>
                  <a:pt x="1503" y="487"/>
                  <a:pt x="1503" y="492"/>
                </a:cubicBezTo>
                <a:cubicBezTo>
                  <a:pt x="1509" y="493"/>
                  <a:pt x="1509" y="489"/>
                  <a:pt x="1514" y="489"/>
                </a:cubicBezTo>
                <a:cubicBezTo>
                  <a:pt x="1516" y="486"/>
                  <a:pt x="1511" y="483"/>
                  <a:pt x="1514" y="482"/>
                </a:cubicBezTo>
                <a:cubicBezTo>
                  <a:pt x="1513" y="481"/>
                  <a:pt x="1510" y="481"/>
                  <a:pt x="1508" y="481"/>
                </a:cubicBezTo>
                <a:cubicBezTo>
                  <a:pt x="1510" y="479"/>
                  <a:pt x="1514" y="478"/>
                  <a:pt x="1511" y="474"/>
                </a:cubicBezTo>
                <a:cubicBezTo>
                  <a:pt x="1517" y="473"/>
                  <a:pt x="1521" y="473"/>
                  <a:pt x="1527" y="475"/>
                </a:cubicBezTo>
                <a:cubicBezTo>
                  <a:pt x="1517" y="495"/>
                  <a:pt x="1535" y="512"/>
                  <a:pt x="1552" y="500"/>
                </a:cubicBezTo>
                <a:cubicBezTo>
                  <a:pt x="1549" y="491"/>
                  <a:pt x="1551" y="483"/>
                  <a:pt x="1561" y="480"/>
                </a:cubicBezTo>
                <a:cubicBezTo>
                  <a:pt x="1556" y="477"/>
                  <a:pt x="1563" y="472"/>
                  <a:pt x="1564" y="468"/>
                </a:cubicBezTo>
                <a:cubicBezTo>
                  <a:pt x="1568" y="468"/>
                  <a:pt x="1570" y="470"/>
                  <a:pt x="1573" y="468"/>
                </a:cubicBezTo>
                <a:cubicBezTo>
                  <a:pt x="1568" y="463"/>
                  <a:pt x="1561" y="468"/>
                  <a:pt x="1556" y="463"/>
                </a:cubicBezTo>
                <a:cubicBezTo>
                  <a:pt x="1554" y="456"/>
                  <a:pt x="1566" y="462"/>
                  <a:pt x="1565" y="456"/>
                </a:cubicBezTo>
                <a:cubicBezTo>
                  <a:pt x="1558" y="459"/>
                  <a:pt x="1551" y="456"/>
                  <a:pt x="1549" y="447"/>
                </a:cubicBezTo>
                <a:cubicBezTo>
                  <a:pt x="1540" y="447"/>
                  <a:pt x="1537" y="452"/>
                  <a:pt x="1536" y="458"/>
                </a:cubicBezTo>
                <a:cubicBezTo>
                  <a:pt x="1538" y="460"/>
                  <a:pt x="1542" y="459"/>
                  <a:pt x="1541" y="464"/>
                </a:cubicBezTo>
                <a:cubicBezTo>
                  <a:pt x="1532" y="467"/>
                  <a:pt x="1528" y="462"/>
                  <a:pt x="1517" y="465"/>
                </a:cubicBezTo>
                <a:cubicBezTo>
                  <a:pt x="1516" y="459"/>
                  <a:pt x="1526" y="465"/>
                  <a:pt x="1525" y="459"/>
                </a:cubicBezTo>
                <a:cubicBezTo>
                  <a:pt x="1523" y="458"/>
                  <a:pt x="1522" y="458"/>
                  <a:pt x="1522" y="460"/>
                </a:cubicBezTo>
                <a:cubicBezTo>
                  <a:pt x="1514" y="454"/>
                  <a:pt x="1503" y="457"/>
                  <a:pt x="1495" y="460"/>
                </a:cubicBezTo>
                <a:cubicBezTo>
                  <a:pt x="1493" y="460"/>
                  <a:pt x="1494" y="456"/>
                  <a:pt x="1491" y="456"/>
                </a:cubicBezTo>
                <a:close/>
                <a:moveTo>
                  <a:pt x="1535" y="421"/>
                </a:moveTo>
                <a:cubicBezTo>
                  <a:pt x="1535" y="415"/>
                  <a:pt x="1539" y="417"/>
                  <a:pt x="1542" y="418"/>
                </a:cubicBezTo>
                <a:cubicBezTo>
                  <a:pt x="1537" y="415"/>
                  <a:pt x="1534" y="410"/>
                  <a:pt x="1527" y="410"/>
                </a:cubicBezTo>
                <a:cubicBezTo>
                  <a:pt x="1528" y="415"/>
                  <a:pt x="1530" y="420"/>
                  <a:pt x="1535" y="421"/>
                </a:cubicBezTo>
                <a:close/>
                <a:moveTo>
                  <a:pt x="327" y="460"/>
                </a:moveTo>
                <a:cubicBezTo>
                  <a:pt x="322" y="456"/>
                  <a:pt x="316" y="454"/>
                  <a:pt x="318" y="446"/>
                </a:cubicBezTo>
                <a:cubicBezTo>
                  <a:pt x="311" y="444"/>
                  <a:pt x="305" y="447"/>
                  <a:pt x="301" y="443"/>
                </a:cubicBezTo>
                <a:cubicBezTo>
                  <a:pt x="299" y="444"/>
                  <a:pt x="301" y="445"/>
                  <a:pt x="302" y="444"/>
                </a:cubicBezTo>
                <a:cubicBezTo>
                  <a:pt x="301" y="447"/>
                  <a:pt x="297" y="454"/>
                  <a:pt x="300" y="457"/>
                </a:cubicBezTo>
                <a:cubicBezTo>
                  <a:pt x="304" y="457"/>
                  <a:pt x="303" y="452"/>
                  <a:pt x="304" y="450"/>
                </a:cubicBezTo>
                <a:cubicBezTo>
                  <a:pt x="310" y="451"/>
                  <a:pt x="311" y="457"/>
                  <a:pt x="315" y="460"/>
                </a:cubicBezTo>
                <a:cubicBezTo>
                  <a:pt x="317" y="457"/>
                  <a:pt x="321" y="459"/>
                  <a:pt x="324" y="460"/>
                </a:cubicBezTo>
                <a:cubicBezTo>
                  <a:pt x="322" y="463"/>
                  <a:pt x="322" y="464"/>
                  <a:pt x="323" y="468"/>
                </a:cubicBezTo>
                <a:cubicBezTo>
                  <a:pt x="332" y="467"/>
                  <a:pt x="332" y="467"/>
                  <a:pt x="332" y="467"/>
                </a:cubicBezTo>
                <a:cubicBezTo>
                  <a:pt x="331" y="466"/>
                  <a:pt x="330" y="466"/>
                  <a:pt x="329" y="466"/>
                </a:cubicBezTo>
                <a:cubicBezTo>
                  <a:pt x="327" y="466"/>
                  <a:pt x="325" y="459"/>
                  <a:pt x="327" y="460"/>
                </a:cubicBezTo>
                <a:close/>
                <a:moveTo>
                  <a:pt x="224" y="461"/>
                </a:moveTo>
                <a:cubicBezTo>
                  <a:pt x="228" y="460"/>
                  <a:pt x="231" y="457"/>
                  <a:pt x="232" y="453"/>
                </a:cubicBezTo>
                <a:cubicBezTo>
                  <a:pt x="228" y="454"/>
                  <a:pt x="226" y="457"/>
                  <a:pt x="224" y="461"/>
                </a:cubicBezTo>
                <a:close/>
                <a:moveTo>
                  <a:pt x="1481" y="392"/>
                </a:moveTo>
                <a:cubicBezTo>
                  <a:pt x="1481" y="388"/>
                  <a:pt x="1480" y="383"/>
                  <a:pt x="1485" y="384"/>
                </a:cubicBezTo>
                <a:cubicBezTo>
                  <a:pt x="1485" y="382"/>
                  <a:pt x="1484" y="382"/>
                  <a:pt x="1483" y="382"/>
                </a:cubicBezTo>
                <a:cubicBezTo>
                  <a:pt x="1482" y="383"/>
                  <a:pt x="1482" y="382"/>
                  <a:pt x="1482" y="381"/>
                </a:cubicBezTo>
                <a:cubicBezTo>
                  <a:pt x="1481" y="383"/>
                  <a:pt x="1474" y="391"/>
                  <a:pt x="1481" y="392"/>
                </a:cubicBezTo>
                <a:close/>
                <a:moveTo>
                  <a:pt x="1499" y="365"/>
                </a:moveTo>
                <a:cubicBezTo>
                  <a:pt x="1500" y="368"/>
                  <a:pt x="1501" y="371"/>
                  <a:pt x="1503" y="372"/>
                </a:cubicBezTo>
                <a:cubicBezTo>
                  <a:pt x="1500" y="374"/>
                  <a:pt x="1500" y="382"/>
                  <a:pt x="1501" y="384"/>
                </a:cubicBezTo>
                <a:cubicBezTo>
                  <a:pt x="1503" y="384"/>
                  <a:pt x="1504" y="384"/>
                  <a:pt x="1504" y="385"/>
                </a:cubicBezTo>
                <a:cubicBezTo>
                  <a:pt x="1502" y="385"/>
                  <a:pt x="1505" y="371"/>
                  <a:pt x="1515" y="370"/>
                </a:cubicBezTo>
                <a:cubicBezTo>
                  <a:pt x="1516" y="360"/>
                  <a:pt x="1504" y="362"/>
                  <a:pt x="1499" y="365"/>
                </a:cubicBezTo>
                <a:close/>
                <a:moveTo>
                  <a:pt x="1458" y="356"/>
                </a:moveTo>
                <a:cubicBezTo>
                  <a:pt x="1459" y="356"/>
                  <a:pt x="1460" y="355"/>
                  <a:pt x="1462" y="355"/>
                </a:cubicBezTo>
                <a:cubicBezTo>
                  <a:pt x="1462" y="353"/>
                  <a:pt x="1462" y="351"/>
                  <a:pt x="1463" y="351"/>
                </a:cubicBezTo>
                <a:cubicBezTo>
                  <a:pt x="1461" y="346"/>
                  <a:pt x="1454" y="351"/>
                  <a:pt x="1452" y="349"/>
                </a:cubicBezTo>
                <a:cubicBezTo>
                  <a:pt x="1449" y="351"/>
                  <a:pt x="1458" y="352"/>
                  <a:pt x="1458" y="356"/>
                </a:cubicBezTo>
                <a:close/>
                <a:moveTo>
                  <a:pt x="351" y="395"/>
                </a:moveTo>
                <a:cubicBezTo>
                  <a:pt x="343" y="397"/>
                  <a:pt x="341" y="391"/>
                  <a:pt x="336" y="389"/>
                </a:cubicBezTo>
                <a:cubicBezTo>
                  <a:pt x="338" y="390"/>
                  <a:pt x="338" y="395"/>
                  <a:pt x="338" y="398"/>
                </a:cubicBezTo>
                <a:cubicBezTo>
                  <a:pt x="345" y="398"/>
                  <a:pt x="349" y="404"/>
                  <a:pt x="352" y="404"/>
                </a:cubicBezTo>
                <a:cubicBezTo>
                  <a:pt x="354" y="404"/>
                  <a:pt x="350" y="399"/>
                  <a:pt x="351" y="395"/>
                </a:cubicBezTo>
                <a:close/>
                <a:moveTo>
                  <a:pt x="529" y="382"/>
                </a:moveTo>
                <a:cubicBezTo>
                  <a:pt x="525" y="376"/>
                  <a:pt x="526" y="373"/>
                  <a:pt x="527" y="365"/>
                </a:cubicBezTo>
                <a:cubicBezTo>
                  <a:pt x="523" y="365"/>
                  <a:pt x="520" y="364"/>
                  <a:pt x="516" y="363"/>
                </a:cubicBezTo>
                <a:cubicBezTo>
                  <a:pt x="520" y="369"/>
                  <a:pt x="512" y="374"/>
                  <a:pt x="518" y="378"/>
                </a:cubicBezTo>
                <a:cubicBezTo>
                  <a:pt x="518" y="381"/>
                  <a:pt x="511" y="378"/>
                  <a:pt x="512" y="382"/>
                </a:cubicBezTo>
                <a:cubicBezTo>
                  <a:pt x="508" y="384"/>
                  <a:pt x="514" y="384"/>
                  <a:pt x="513" y="381"/>
                </a:cubicBezTo>
                <a:cubicBezTo>
                  <a:pt x="520" y="381"/>
                  <a:pt x="523" y="384"/>
                  <a:pt x="529" y="382"/>
                </a:cubicBezTo>
                <a:close/>
                <a:moveTo>
                  <a:pt x="777" y="330"/>
                </a:moveTo>
                <a:cubicBezTo>
                  <a:pt x="778" y="334"/>
                  <a:pt x="778" y="334"/>
                  <a:pt x="778" y="334"/>
                </a:cubicBezTo>
                <a:cubicBezTo>
                  <a:pt x="774" y="334"/>
                  <a:pt x="771" y="334"/>
                  <a:pt x="769" y="333"/>
                </a:cubicBezTo>
                <a:cubicBezTo>
                  <a:pt x="772" y="330"/>
                  <a:pt x="774" y="327"/>
                  <a:pt x="779" y="327"/>
                </a:cubicBezTo>
                <a:cubicBezTo>
                  <a:pt x="772" y="314"/>
                  <a:pt x="751" y="315"/>
                  <a:pt x="736" y="314"/>
                </a:cubicBezTo>
                <a:cubicBezTo>
                  <a:pt x="744" y="312"/>
                  <a:pt x="750" y="310"/>
                  <a:pt x="759" y="309"/>
                </a:cubicBezTo>
                <a:cubicBezTo>
                  <a:pt x="760" y="304"/>
                  <a:pt x="755" y="305"/>
                  <a:pt x="756" y="301"/>
                </a:cubicBezTo>
                <a:cubicBezTo>
                  <a:pt x="749" y="304"/>
                  <a:pt x="744" y="295"/>
                  <a:pt x="733" y="298"/>
                </a:cubicBezTo>
                <a:cubicBezTo>
                  <a:pt x="732" y="293"/>
                  <a:pt x="732" y="293"/>
                  <a:pt x="732" y="293"/>
                </a:cubicBezTo>
                <a:cubicBezTo>
                  <a:pt x="741" y="286"/>
                  <a:pt x="753" y="296"/>
                  <a:pt x="765" y="294"/>
                </a:cubicBezTo>
                <a:cubicBezTo>
                  <a:pt x="760" y="282"/>
                  <a:pt x="761" y="265"/>
                  <a:pt x="749" y="259"/>
                </a:cubicBezTo>
                <a:cubicBezTo>
                  <a:pt x="736" y="258"/>
                  <a:pt x="727" y="265"/>
                  <a:pt x="719" y="268"/>
                </a:cubicBezTo>
                <a:cubicBezTo>
                  <a:pt x="726" y="278"/>
                  <a:pt x="716" y="283"/>
                  <a:pt x="712" y="291"/>
                </a:cubicBezTo>
                <a:cubicBezTo>
                  <a:pt x="719" y="292"/>
                  <a:pt x="722" y="298"/>
                  <a:pt x="725" y="304"/>
                </a:cubicBezTo>
                <a:cubicBezTo>
                  <a:pt x="725" y="306"/>
                  <a:pt x="720" y="302"/>
                  <a:pt x="718" y="305"/>
                </a:cubicBezTo>
                <a:cubicBezTo>
                  <a:pt x="722" y="318"/>
                  <a:pt x="722" y="321"/>
                  <a:pt x="726" y="331"/>
                </a:cubicBezTo>
                <a:cubicBezTo>
                  <a:pt x="725" y="334"/>
                  <a:pt x="722" y="335"/>
                  <a:pt x="718" y="335"/>
                </a:cubicBezTo>
                <a:cubicBezTo>
                  <a:pt x="719" y="343"/>
                  <a:pt x="725" y="348"/>
                  <a:pt x="731" y="345"/>
                </a:cubicBezTo>
                <a:cubicBezTo>
                  <a:pt x="729" y="340"/>
                  <a:pt x="725" y="339"/>
                  <a:pt x="729" y="333"/>
                </a:cubicBezTo>
                <a:cubicBezTo>
                  <a:pt x="734" y="332"/>
                  <a:pt x="734" y="337"/>
                  <a:pt x="740" y="336"/>
                </a:cubicBezTo>
                <a:cubicBezTo>
                  <a:pt x="741" y="330"/>
                  <a:pt x="735" y="333"/>
                  <a:pt x="734" y="329"/>
                </a:cubicBezTo>
                <a:cubicBezTo>
                  <a:pt x="739" y="324"/>
                  <a:pt x="744" y="335"/>
                  <a:pt x="749" y="330"/>
                </a:cubicBezTo>
                <a:cubicBezTo>
                  <a:pt x="750" y="331"/>
                  <a:pt x="751" y="334"/>
                  <a:pt x="752" y="338"/>
                </a:cubicBezTo>
                <a:cubicBezTo>
                  <a:pt x="759" y="337"/>
                  <a:pt x="759" y="337"/>
                  <a:pt x="759" y="337"/>
                </a:cubicBezTo>
                <a:cubicBezTo>
                  <a:pt x="759" y="333"/>
                  <a:pt x="760" y="330"/>
                  <a:pt x="762" y="328"/>
                </a:cubicBezTo>
                <a:cubicBezTo>
                  <a:pt x="766" y="330"/>
                  <a:pt x="761" y="334"/>
                  <a:pt x="767" y="334"/>
                </a:cubicBezTo>
                <a:cubicBezTo>
                  <a:pt x="765" y="338"/>
                  <a:pt x="764" y="342"/>
                  <a:pt x="765" y="348"/>
                </a:cubicBezTo>
                <a:cubicBezTo>
                  <a:pt x="769" y="350"/>
                  <a:pt x="773" y="354"/>
                  <a:pt x="780" y="354"/>
                </a:cubicBezTo>
                <a:cubicBezTo>
                  <a:pt x="783" y="354"/>
                  <a:pt x="780" y="349"/>
                  <a:pt x="781" y="347"/>
                </a:cubicBezTo>
                <a:cubicBezTo>
                  <a:pt x="775" y="354"/>
                  <a:pt x="776" y="344"/>
                  <a:pt x="772" y="340"/>
                </a:cubicBezTo>
                <a:cubicBezTo>
                  <a:pt x="769" y="339"/>
                  <a:pt x="772" y="345"/>
                  <a:pt x="767" y="344"/>
                </a:cubicBezTo>
                <a:cubicBezTo>
                  <a:pt x="766" y="337"/>
                  <a:pt x="775" y="337"/>
                  <a:pt x="784" y="336"/>
                </a:cubicBezTo>
                <a:cubicBezTo>
                  <a:pt x="783" y="333"/>
                  <a:pt x="781" y="331"/>
                  <a:pt x="777" y="330"/>
                </a:cubicBezTo>
                <a:close/>
                <a:moveTo>
                  <a:pt x="762" y="321"/>
                </a:moveTo>
                <a:cubicBezTo>
                  <a:pt x="761" y="325"/>
                  <a:pt x="755" y="321"/>
                  <a:pt x="753" y="321"/>
                </a:cubicBezTo>
                <a:cubicBezTo>
                  <a:pt x="752" y="314"/>
                  <a:pt x="762" y="319"/>
                  <a:pt x="762" y="321"/>
                </a:cubicBezTo>
                <a:close/>
                <a:moveTo>
                  <a:pt x="765" y="320"/>
                </a:moveTo>
                <a:cubicBezTo>
                  <a:pt x="769" y="320"/>
                  <a:pt x="773" y="320"/>
                  <a:pt x="773" y="325"/>
                </a:cubicBezTo>
                <a:cubicBezTo>
                  <a:pt x="769" y="325"/>
                  <a:pt x="765" y="324"/>
                  <a:pt x="765" y="320"/>
                </a:cubicBezTo>
                <a:close/>
                <a:moveTo>
                  <a:pt x="746" y="350"/>
                </a:moveTo>
                <a:cubicBezTo>
                  <a:pt x="744" y="344"/>
                  <a:pt x="749" y="344"/>
                  <a:pt x="751" y="347"/>
                </a:cubicBezTo>
                <a:cubicBezTo>
                  <a:pt x="753" y="344"/>
                  <a:pt x="745" y="340"/>
                  <a:pt x="740" y="340"/>
                </a:cubicBezTo>
                <a:cubicBezTo>
                  <a:pt x="740" y="345"/>
                  <a:pt x="740" y="351"/>
                  <a:pt x="746" y="350"/>
                </a:cubicBezTo>
                <a:close/>
                <a:moveTo>
                  <a:pt x="905" y="336"/>
                </a:moveTo>
                <a:cubicBezTo>
                  <a:pt x="903" y="337"/>
                  <a:pt x="901" y="334"/>
                  <a:pt x="901" y="337"/>
                </a:cubicBezTo>
                <a:cubicBezTo>
                  <a:pt x="898" y="335"/>
                  <a:pt x="898" y="331"/>
                  <a:pt x="901" y="330"/>
                </a:cubicBezTo>
                <a:cubicBezTo>
                  <a:pt x="900" y="328"/>
                  <a:pt x="899" y="329"/>
                  <a:pt x="899" y="330"/>
                </a:cubicBezTo>
                <a:cubicBezTo>
                  <a:pt x="897" y="332"/>
                  <a:pt x="893" y="328"/>
                  <a:pt x="891" y="326"/>
                </a:cubicBezTo>
                <a:cubicBezTo>
                  <a:pt x="888" y="327"/>
                  <a:pt x="891" y="333"/>
                  <a:pt x="890" y="336"/>
                </a:cubicBezTo>
                <a:cubicBezTo>
                  <a:pt x="896" y="338"/>
                  <a:pt x="904" y="341"/>
                  <a:pt x="910" y="336"/>
                </a:cubicBezTo>
                <a:cubicBezTo>
                  <a:pt x="911" y="332"/>
                  <a:pt x="906" y="334"/>
                  <a:pt x="906" y="331"/>
                </a:cubicBezTo>
                <a:cubicBezTo>
                  <a:pt x="902" y="332"/>
                  <a:pt x="905" y="333"/>
                  <a:pt x="905" y="336"/>
                </a:cubicBezTo>
                <a:close/>
                <a:moveTo>
                  <a:pt x="978" y="256"/>
                </a:moveTo>
                <a:cubicBezTo>
                  <a:pt x="977" y="253"/>
                  <a:pt x="975" y="245"/>
                  <a:pt x="967" y="247"/>
                </a:cubicBezTo>
                <a:cubicBezTo>
                  <a:pt x="968" y="251"/>
                  <a:pt x="973" y="254"/>
                  <a:pt x="965" y="254"/>
                </a:cubicBezTo>
                <a:cubicBezTo>
                  <a:pt x="966" y="260"/>
                  <a:pt x="962" y="264"/>
                  <a:pt x="966" y="269"/>
                </a:cubicBezTo>
                <a:cubicBezTo>
                  <a:pt x="961" y="269"/>
                  <a:pt x="956" y="257"/>
                  <a:pt x="961" y="255"/>
                </a:cubicBezTo>
                <a:cubicBezTo>
                  <a:pt x="958" y="237"/>
                  <a:pt x="901" y="239"/>
                  <a:pt x="923" y="264"/>
                </a:cubicBezTo>
                <a:cubicBezTo>
                  <a:pt x="918" y="266"/>
                  <a:pt x="912" y="267"/>
                  <a:pt x="910" y="271"/>
                </a:cubicBezTo>
                <a:cubicBezTo>
                  <a:pt x="911" y="274"/>
                  <a:pt x="916" y="276"/>
                  <a:pt x="910" y="278"/>
                </a:cubicBezTo>
                <a:cubicBezTo>
                  <a:pt x="911" y="280"/>
                  <a:pt x="915" y="276"/>
                  <a:pt x="915" y="282"/>
                </a:cubicBezTo>
                <a:cubicBezTo>
                  <a:pt x="918" y="281"/>
                  <a:pt x="923" y="278"/>
                  <a:pt x="923" y="284"/>
                </a:cubicBezTo>
                <a:cubicBezTo>
                  <a:pt x="925" y="284"/>
                  <a:pt x="924" y="281"/>
                  <a:pt x="924" y="279"/>
                </a:cubicBezTo>
                <a:cubicBezTo>
                  <a:pt x="921" y="279"/>
                  <a:pt x="920" y="276"/>
                  <a:pt x="917" y="279"/>
                </a:cubicBezTo>
                <a:cubicBezTo>
                  <a:pt x="917" y="274"/>
                  <a:pt x="923" y="272"/>
                  <a:pt x="919" y="268"/>
                </a:cubicBezTo>
                <a:cubicBezTo>
                  <a:pt x="938" y="261"/>
                  <a:pt x="947" y="282"/>
                  <a:pt x="966" y="274"/>
                </a:cubicBezTo>
                <a:cubicBezTo>
                  <a:pt x="966" y="274"/>
                  <a:pt x="965" y="270"/>
                  <a:pt x="966" y="270"/>
                </a:cubicBezTo>
                <a:cubicBezTo>
                  <a:pt x="968" y="271"/>
                  <a:pt x="970" y="273"/>
                  <a:pt x="974" y="272"/>
                </a:cubicBezTo>
                <a:cubicBezTo>
                  <a:pt x="970" y="270"/>
                  <a:pt x="971" y="266"/>
                  <a:pt x="973" y="263"/>
                </a:cubicBezTo>
                <a:cubicBezTo>
                  <a:pt x="976" y="267"/>
                  <a:pt x="980" y="260"/>
                  <a:pt x="982" y="264"/>
                </a:cubicBezTo>
                <a:cubicBezTo>
                  <a:pt x="988" y="261"/>
                  <a:pt x="977" y="254"/>
                  <a:pt x="978" y="256"/>
                </a:cubicBezTo>
                <a:close/>
                <a:moveTo>
                  <a:pt x="1863" y="237"/>
                </a:moveTo>
                <a:cubicBezTo>
                  <a:pt x="1864" y="236"/>
                  <a:pt x="1858" y="233"/>
                  <a:pt x="1854" y="233"/>
                </a:cubicBezTo>
                <a:cubicBezTo>
                  <a:pt x="1854" y="226"/>
                  <a:pt x="1854" y="226"/>
                  <a:pt x="1854" y="226"/>
                </a:cubicBezTo>
                <a:cubicBezTo>
                  <a:pt x="1843" y="224"/>
                  <a:pt x="1833" y="227"/>
                  <a:pt x="1828" y="217"/>
                </a:cubicBezTo>
                <a:cubicBezTo>
                  <a:pt x="1822" y="222"/>
                  <a:pt x="1812" y="215"/>
                  <a:pt x="1805" y="214"/>
                </a:cubicBezTo>
                <a:cubicBezTo>
                  <a:pt x="1814" y="214"/>
                  <a:pt x="1803" y="206"/>
                  <a:pt x="1799" y="213"/>
                </a:cubicBezTo>
                <a:cubicBezTo>
                  <a:pt x="1797" y="213"/>
                  <a:pt x="1797" y="211"/>
                  <a:pt x="1795" y="211"/>
                </a:cubicBezTo>
                <a:cubicBezTo>
                  <a:pt x="1794" y="204"/>
                  <a:pt x="1808" y="205"/>
                  <a:pt x="1813" y="207"/>
                </a:cubicBezTo>
                <a:cubicBezTo>
                  <a:pt x="1812" y="208"/>
                  <a:pt x="1812" y="209"/>
                  <a:pt x="1810" y="209"/>
                </a:cubicBezTo>
                <a:cubicBezTo>
                  <a:pt x="1812" y="210"/>
                  <a:pt x="1812" y="214"/>
                  <a:pt x="1816" y="213"/>
                </a:cubicBezTo>
                <a:cubicBezTo>
                  <a:pt x="1810" y="205"/>
                  <a:pt x="1822" y="205"/>
                  <a:pt x="1827" y="206"/>
                </a:cubicBezTo>
                <a:cubicBezTo>
                  <a:pt x="1822" y="198"/>
                  <a:pt x="1810" y="205"/>
                  <a:pt x="1812" y="192"/>
                </a:cubicBezTo>
                <a:cubicBezTo>
                  <a:pt x="1809" y="192"/>
                  <a:pt x="1805" y="192"/>
                  <a:pt x="1804" y="193"/>
                </a:cubicBezTo>
                <a:cubicBezTo>
                  <a:pt x="1805" y="188"/>
                  <a:pt x="1802" y="186"/>
                  <a:pt x="1802" y="181"/>
                </a:cubicBezTo>
                <a:cubicBezTo>
                  <a:pt x="1795" y="183"/>
                  <a:pt x="1791" y="168"/>
                  <a:pt x="1787" y="175"/>
                </a:cubicBezTo>
                <a:cubicBezTo>
                  <a:pt x="1786" y="174"/>
                  <a:pt x="1785" y="173"/>
                  <a:pt x="1784" y="171"/>
                </a:cubicBezTo>
                <a:cubicBezTo>
                  <a:pt x="1791" y="169"/>
                  <a:pt x="1798" y="167"/>
                  <a:pt x="1807" y="170"/>
                </a:cubicBezTo>
                <a:cubicBezTo>
                  <a:pt x="1811" y="171"/>
                  <a:pt x="1810" y="167"/>
                  <a:pt x="1813" y="166"/>
                </a:cubicBezTo>
                <a:cubicBezTo>
                  <a:pt x="1809" y="165"/>
                  <a:pt x="1799" y="165"/>
                  <a:pt x="1796" y="160"/>
                </a:cubicBezTo>
                <a:cubicBezTo>
                  <a:pt x="1792" y="161"/>
                  <a:pt x="1798" y="163"/>
                  <a:pt x="1795" y="165"/>
                </a:cubicBezTo>
                <a:cubicBezTo>
                  <a:pt x="1790" y="164"/>
                  <a:pt x="1789" y="158"/>
                  <a:pt x="1785" y="156"/>
                </a:cubicBezTo>
                <a:cubicBezTo>
                  <a:pt x="1786" y="153"/>
                  <a:pt x="1794" y="155"/>
                  <a:pt x="1794" y="157"/>
                </a:cubicBezTo>
                <a:cubicBezTo>
                  <a:pt x="1797" y="156"/>
                  <a:pt x="1792" y="152"/>
                  <a:pt x="1792" y="149"/>
                </a:cubicBezTo>
                <a:cubicBezTo>
                  <a:pt x="1786" y="150"/>
                  <a:pt x="1783" y="154"/>
                  <a:pt x="1776" y="154"/>
                </a:cubicBezTo>
                <a:cubicBezTo>
                  <a:pt x="1773" y="145"/>
                  <a:pt x="1765" y="149"/>
                  <a:pt x="1764" y="140"/>
                </a:cubicBezTo>
                <a:cubicBezTo>
                  <a:pt x="1757" y="142"/>
                  <a:pt x="1752" y="138"/>
                  <a:pt x="1745" y="138"/>
                </a:cubicBezTo>
                <a:cubicBezTo>
                  <a:pt x="1741" y="150"/>
                  <a:pt x="1751" y="155"/>
                  <a:pt x="1746" y="172"/>
                </a:cubicBezTo>
                <a:cubicBezTo>
                  <a:pt x="1753" y="168"/>
                  <a:pt x="1756" y="180"/>
                  <a:pt x="1765" y="175"/>
                </a:cubicBezTo>
                <a:cubicBezTo>
                  <a:pt x="1764" y="174"/>
                  <a:pt x="1762" y="174"/>
                  <a:pt x="1762" y="171"/>
                </a:cubicBezTo>
                <a:cubicBezTo>
                  <a:pt x="1763" y="170"/>
                  <a:pt x="1763" y="168"/>
                  <a:pt x="1765" y="168"/>
                </a:cubicBezTo>
                <a:cubicBezTo>
                  <a:pt x="1770" y="169"/>
                  <a:pt x="1765" y="174"/>
                  <a:pt x="1768" y="176"/>
                </a:cubicBezTo>
                <a:cubicBezTo>
                  <a:pt x="1775" y="176"/>
                  <a:pt x="1780" y="177"/>
                  <a:pt x="1784" y="179"/>
                </a:cubicBezTo>
                <a:cubicBezTo>
                  <a:pt x="1782" y="184"/>
                  <a:pt x="1771" y="182"/>
                  <a:pt x="1767" y="182"/>
                </a:cubicBezTo>
                <a:cubicBezTo>
                  <a:pt x="1762" y="184"/>
                  <a:pt x="1770" y="184"/>
                  <a:pt x="1771" y="185"/>
                </a:cubicBezTo>
                <a:cubicBezTo>
                  <a:pt x="1768" y="189"/>
                  <a:pt x="1769" y="195"/>
                  <a:pt x="1763" y="197"/>
                </a:cubicBezTo>
                <a:cubicBezTo>
                  <a:pt x="1758" y="198"/>
                  <a:pt x="1754" y="188"/>
                  <a:pt x="1753" y="197"/>
                </a:cubicBezTo>
                <a:cubicBezTo>
                  <a:pt x="1749" y="195"/>
                  <a:pt x="1747" y="190"/>
                  <a:pt x="1740" y="191"/>
                </a:cubicBezTo>
                <a:cubicBezTo>
                  <a:pt x="1739" y="196"/>
                  <a:pt x="1743" y="195"/>
                  <a:pt x="1743" y="199"/>
                </a:cubicBezTo>
                <a:cubicBezTo>
                  <a:pt x="1755" y="199"/>
                  <a:pt x="1757" y="212"/>
                  <a:pt x="1772" y="212"/>
                </a:cubicBezTo>
                <a:cubicBezTo>
                  <a:pt x="1767" y="208"/>
                  <a:pt x="1778" y="205"/>
                  <a:pt x="1782" y="208"/>
                </a:cubicBezTo>
                <a:cubicBezTo>
                  <a:pt x="1782" y="212"/>
                  <a:pt x="1782" y="217"/>
                  <a:pt x="1776" y="216"/>
                </a:cubicBezTo>
                <a:cubicBezTo>
                  <a:pt x="1776" y="234"/>
                  <a:pt x="1800" y="224"/>
                  <a:pt x="1811" y="230"/>
                </a:cubicBezTo>
                <a:cubicBezTo>
                  <a:pt x="1811" y="231"/>
                  <a:pt x="1811" y="232"/>
                  <a:pt x="1810" y="232"/>
                </a:cubicBezTo>
                <a:cubicBezTo>
                  <a:pt x="1823" y="240"/>
                  <a:pt x="1850" y="239"/>
                  <a:pt x="1863" y="237"/>
                </a:cubicBezTo>
                <a:close/>
                <a:moveTo>
                  <a:pt x="1788" y="193"/>
                </a:moveTo>
                <a:cubicBezTo>
                  <a:pt x="1796" y="192"/>
                  <a:pt x="1797" y="198"/>
                  <a:pt x="1800" y="202"/>
                </a:cubicBezTo>
                <a:cubicBezTo>
                  <a:pt x="1793" y="207"/>
                  <a:pt x="1791" y="196"/>
                  <a:pt x="1788" y="193"/>
                </a:cubicBezTo>
                <a:close/>
                <a:moveTo>
                  <a:pt x="1805" y="220"/>
                </a:moveTo>
                <a:cubicBezTo>
                  <a:pt x="1804" y="218"/>
                  <a:pt x="1800" y="220"/>
                  <a:pt x="1801" y="215"/>
                </a:cubicBezTo>
                <a:cubicBezTo>
                  <a:pt x="1804" y="214"/>
                  <a:pt x="1809" y="218"/>
                  <a:pt x="1805" y="220"/>
                </a:cubicBezTo>
                <a:close/>
                <a:moveTo>
                  <a:pt x="1837" y="229"/>
                </a:moveTo>
                <a:cubicBezTo>
                  <a:pt x="1836" y="230"/>
                  <a:pt x="1837" y="232"/>
                  <a:pt x="1835" y="233"/>
                </a:cubicBezTo>
                <a:cubicBezTo>
                  <a:pt x="1836" y="229"/>
                  <a:pt x="1828" y="234"/>
                  <a:pt x="1830" y="229"/>
                </a:cubicBezTo>
                <a:lnTo>
                  <a:pt x="1837" y="229"/>
                </a:lnTo>
                <a:close/>
                <a:moveTo>
                  <a:pt x="1739" y="217"/>
                </a:moveTo>
                <a:cubicBezTo>
                  <a:pt x="1739" y="220"/>
                  <a:pt x="1731" y="221"/>
                  <a:pt x="1731" y="218"/>
                </a:cubicBezTo>
                <a:cubicBezTo>
                  <a:pt x="1727" y="223"/>
                  <a:pt x="1739" y="222"/>
                  <a:pt x="1737" y="230"/>
                </a:cubicBezTo>
                <a:cubicBezTo>
                  <a:pt x="1741" y="232"/>
                  <a:pt x="1741" y="230"/>
                  <a:pt x="1746" y="230"/>
                </a:cubicBezTo>
                <a:cubicBezTo>
                  <a:pt x="1744" y="228"/>
                  <a:pt x="1745" y="228"/>
                  <a:pt x="1746" y="226"/>
                </a:cubicBezTo>
                <a:cubicBezTo>
                  <a:pt x="1749" y="226"/>
                  <a:pt x="1749" y="225"/>
                  <a:pt x="1751" y="224"/>
                </a:cubicBezTo>
                <a:cubicBezTo>
                  <a:pt x="1753" y="227"/>
                  <a:pt x="1755" y="229"/>
                  <a:pt x="1761" y="228"/>
                </a:cubicBezTo>
                <a:cubicBezTo>
                  <a:pt x="1755" y="225"/>
                  <a:pt x="1762" y="221"/>
                  <a:pt x="1763" y="217"/>
                </a:cubicBezTo>
                <a:cubicBezTo>
                  <a:pt x="1760" y="217"/>
                  <a:pt x="1755" y="211"/>
                  <a:pt x="1748" y="215"/>
                </a:cubicBezTo>
                <a:cubicBezTo>
                  <a:pt x="1747" y="213"/>
                  <a:pt x="1749" y="212"/>
                  <a:pt x="1751" y="212"/>
                </a:cubicBezTo>
                <a:cubicBezTo>
                  <a:pt x="1741" y="210"/>
                  <a:pt x="1732" y="210"/>
                  <a:pt x="1731" y="201"/>
                </a:cubicBezTo>
                <a:cubicBezTo>
                  <a:pt x="1718" y="202"/>
                  <a:pt x="1731" y="215"/>
                  <a:pt x="1739" y="217"/>
                </a:cubicBezTo>
                <a:close/>
                <a:moveTo>
                  <a:pt x="1305" y="239"/>
                </a:moveTo>
                <a:cubicBezTo>
                  <a:pt x="1308" y="239"/>
                  <a:pt x="1307" y="242"/>
                  <a:pt x="1311" y="241"/>
                </a:cubicBezTo>
                <a:cubicBezTo>
                  <a:pt x="1311" y="239"/>
                  <a:pt x="1310" y="236"/>
                  <a:pt x="1312" y="236"/>
                </a:cubicBezTo>
                <a:cubicBezTo>
                  <a:pt x="1310" y="234"/>
                  <a:pt x="1307" y="232"/>
                  <a:pt x="1305" y="231"/>
                </a:cubicBezTo>
                <a:cubicBezTo>
                  <a:pt x="1302" y="228"/>
                  <a:pt x="1309" y="235"/>
                  <a:pt x="1305" y="239"/>
                </a:cubicBezTo>
                <a:close/>
                <a:moveTo>
                  <a:pt x="1500" y="230"/>
                </a:moveTo>
                <a:cubicBezTo>
                  <a:pt x="1497" y="225"/>
                  <a:pt x="1489" y="226"/>
                  <a:pt x="1486" y="225"/>
                </a:cubicBezTo>
                <a:cubicBezTo>
                  <a:pt x="1486" y="229"/>
                  <a:pt x="1493" y="228"/>
                  <a:pt x="1500" y="230"/>
                </a:cubicBezTo>
                <a:close/>
                <a:moveTo>
                  <a:pt x="1836" y="192"/>
                </a:moveTo>
                <a:cubicBezTo>
                  <a:pt x="1835" y="188"/>
                  <a:pt x="1831" y="189"/>
                  <a:pt x="1831" y="184"/>
                </a:cubicBezTo>
                <a:cubicBezTo>
                  <a:pt x="1826" y="185"/>
                  <a:pt x="1830" y="191"/>
                  <a:pt x="1828" y="191"/>
                </a:cubicBezTo>
                <a:cubicBezTo>
                  <a:pt x="1828" y="194"/>
                  <a:pt x="1833" y="192"/>
                  <a:pt x="1832" y="195"/>
                </a:cubicBezTo>
                <a:cubicBezTo>
                  <a:pt x="1834" y="195"/>
                  <a:pt x="1833" y="193"/>
                  <a:pt x="1832" y="194"/>
                </a:cubicBezTo>
                <a:cubicBezTo>
                  <a:pt x="1832" y="192"/>
                  <a:pt x="1835" y="192"/>
                  <a:pt x="1836" y="192"/>
                </a:cubicBezTo>
                <a:close/>
                <a:moveTo>
                  <a:pt x="578" y="232"/>
                </a:moveTo>
                <a:cubicBezTo>
                  <a:pt x="574" y="232"/>
                  <a:pt x="574" y="235"/>
                  <a:pt x="574" y="239"/>
                </a:cubicBezTo>
                <a:cubicBezTo>
                  <a:pt x="577" y="239"/>
                  <a:pt x="578" y="240"/>
                  <a:pt x="579" y="241"/>
                </a:cubicBezTo>
                <a:cubicBezTo>
                  <a:pt x="580" y="240"/>
                  <a:pt x="580" y="236"/>
                  <a:pt x="578" y="232"/>
                </a:cubicBezTo>
                <a:close/>
                <a:moveTo>
                  <a:pt x="1373" y="206"/>
                </a:moveTo>
                <a:cubicBezTo>
                  <a:pt x="1377" y="205"/>
                  <a:pt x="1374" y="197"/>
                  <a:pt x="1379" y="196"/>
                </a:cubicBezTo>
                <a:cubicBezTo>
                  <a:pt x="1376" y="193"/>
                  <a:pt x="1372" y="201"/>
                  <a:pt x="1373" y="206"/>
                </a:cubicBezTo>
                <a:close/>
                <a:moveTo>
                  <a:pt x="1671" y="166"/>
                </a:moveTo>
                <a:cubicBezTo>
                  <a:pt x="1673" y="160"/>
                  <a:pt x="1660" y="159"/>
                  <a:pt x="1660" y="151"/>
                </a:cubicBezTo>
                <a:cubicBezTo>
                  <a:pt x="1657" y="154"/>
                  <a:pt x="1653" y="157"/>
                  <a:pt x="1648" y="158"/>
                </a:cubicBezTo>
                <a:cubicBezTo>
                  <a:pt x="1650" y="165"/>
                  <a:pt x="1656" y="166"/>
                  <a:pt x="1663" y="166"/>
                </a:cubicBezTo>
                <a:cubicBezTo>
                  <a:pt x="1664" y="164"/>
                  <a:pt x="1662" y="164"/>
                  <a:pt x="1662" y="162"/>
                </a:cubicBezTo>
                <a:cubicBezTo>
                  <a:pt x="1664" y="164"/>
                  <a:pt x="1669" y="163"/>
                  <a:pt x="1671" y="166"/>
                </a:cubicBezTo>
                <a:close/>
                <a:moveTo>
                  <a:pt x="697" y="199"/>
                </a:moveTo>
                <a:cubicBezTo>
                  <a:pt x="702" y="196"/>
                  <a:pt x="695" y="192"/>
                  <a:pt x="694" y="190"/>
                </a:cubicBezTo>
                <a:cubicBezTo>
                  <a:pt x="691" y="192"/>
                  <a:pt x="698" y="196"/>
                  <a:pt x="697" y="199"/>
                </a:cubicBezTo>
                <a:close/>
                <a:moveTo>
                  <a:pt x="1098" y="155"/>
                </a:moveTo>
                <a:cubicBezTo>
                  <a:pt x="1100" y="160"/>
                  <a:pt x="1093" y="160"/>
                  <a:pt x="1090" y="158"/>
                </a:cubicBezTo>
                <a:cubicBezTo>
                  <a:pt x="1089" y="153"/>
                  <a:pt x="1095" y="156"/>
                  <a:pt x="1093" y="152"/>
                </a:cubicBezTo>
                <a:cubicBezTo>
                  <a:pt x="1085" y="146"/>
                  <a:pt x="1079" y="147"/>
                  <a:pt x="1068" y="144"/>
                </a:cubicBezTo>
                <a:cubicBezTo>
                  <a:pt x="1061" y="166"/>
                  <a:pt x="1087" y="170"/>
                  <a:pt x="1103" y="173"/>
                </a:cubicBezTo>
                <a:cubicBezTo>
                  <a:pt x="1103" y="168"/>
                  <a:pt x="1099" y="165"/>
                  <a:pt x="1097" y="160"/>
                </a:cubicBezTo>
                <a:cubicBezTo>
                  <a:pt x="1097" y="157"/>
                  <a:pt x="1103" y="159"/>
                  <a:pt x="1105" y="158"/>
                </a:cubicBezTo>
                <a:cubicBezTo>
                  <a:pt x="1106" y="154"/>
                  <a:pt x="1101" y="156"/>
                  <a:pt x="1098" y="155"/>
                </a:cubicBezTo>
                <a:close/>
                <a:moveTo>
                  <a:pt x="1358" y="167"/>
                </a:moveTo>
                <a:cubicBezTo>
                  <a:pt x="1355" y="160"/>
                  <a:pt x="1347" y="162"/>
                  <a:pt x="1337" y="160"/>
                </a:cubicBezTo>
                <a:cubicBezTo>
                  <a:pt x="1333" y="158"/>
                  <a:pt x="1335" y="157"/>
                  <a:pt x="1332" y="152"/>
                </a:cubicBezTo>
                <a:cubicBezTo>
                  <a:pt x="1330" y="153"/>
                  <a:pt x="1328" y="152"/>
                  <a:pt x="1328" y="150"/>
                </a:cubicBezTo>
                <a:cubicBezTo>
                  <a:pt x="1323" y="153"/>
                  <a:pt x="1318" y="148"/>
                  <a:pt x="1318" y="154"/>
                </a:cubicBezTo>
                <a:cubicBezTo>
                  <a:pt x="1316" y="154"/>
                  <a:pt x="1316" y="151"/>
                  <a:pt x="1316" y="149"/>
                </a:cubicBezTo>
                <a:cubicBezTo>
                  <a:pt x="1311" y="153"/>
                  <a:pt x="1311" y="146"/>
                  <a:pt x="1305" y="149"/>
                </a:cubicBezTo>
                <a:cubicBezTo>
                  <a:pt x="1307" y="152"/>
                  <a:pt x="1310" y="154"/>
                  <a:pt x="1314" y="154"/>
                </a:cubicBezTo>
                <a:cubicBezTo>
                  <a:pt x="1313" y="158"/>
                  <a:pt x="1312" y="161"/>
                  <a:pt x="1313" y="165"/>
                </a:cubicBezTo>
                <a:cubicBezTo>
                  <a:pt x="1319" y="167"/>
                  <a:pt x="1318" y="161"/>
                  <a:pt x="1323" y="162"/>
                </a:cubicBezTo>
                <a:cubicBezTo>
                  <a:pt x="1327" y="163"/>
                  <a:pt x="1322" y="164"/>
                  <a:pt x="1325" y="166"/>
                </a:cubicBezTo>
                <a:cubicBezTo>
                  <a:pt x="1337" y="161"/>
                  <a:pt x="1345" y="173"/>
                  <a:pt x="1358" y="167"/>
                </a:cubicBezTo>
                <a:close/>
                <a:moveTo>
                  <a:pt x="1397" y="143"/>
                </a:moveTo>
                <a:cubicBezTo>
                  <a:pt x="1396" y="138"/>
                  <a:pt x="1391" y="137"/>
                  <a:pt x="1387" y="135"/>
                </a:cubicBezTo>
                <a:cubicBezTo>
                  <a:pt x="1388" y="133"/>
                  <a:pt x="1385" y="128"/>
                  <a:pt x="1388" y="128"/>
                </a:cubicBezTo>
                <a:cubicBezTo>
                  <a:pt x="1378" y="127"/>
                  <a:pt x="1388" y="149"/>
                  <a:pt x="1397" y="143"/>
                </a:cubicBezTo>
                <a:close/>
                <a:moveTo>
                  <a:pt x="1324" y="105"/>
                </a:moveTo>
                <a:cubicBezTo>
                  <a:pt x="1325" y="101"/>
                  <a:pt x="1329" y="107"/>
                  <a:pt x="1330" y="104"/>
                </a:cubicBezTo>
                <a:cubicBezTo>
                  <a:pt x="1324" y="102"/>
                  <a:pt x="1322" y="100"/>
                  <a:pt x="1315" y="102"/>
                </a:cubicBezTo>
                <a:cubicBezTo>
                  <a:pt x="1316" y="108"/>
                  <a:pt x="1326" y="106"/>
                  <a:pt x="1331" y="109"/>
                </a:cubicBezTo>
                <a:cubicBezTo>
                  <a:pt x="1332" y="104"/>
                  <a:pt x="1325" y="108"/>
                  <a:pt x="1324" y="105"/>
                </a:cubicBezTo>
                <a:close/>
                <a:moveTo>
                  <a:pt x="1196" y="91"/>
                </a:moveTo>
                <a:cubicBezTo>
                  <a:pt x="1183" y="81"/>
                  <a:pt x="1162" y="90"/>
                  <a:pt x="1148" y="78"/>
                </a:cubicBezTo>
                <a:cubicBezTo>
                  <a:pt x="1143" y="81"/>
                  <a:pt x="1152" y="82"/>
                  <a:pt x="1151" y="86"/>
                </a:cubicBezTo>
                <a:cubicBezTo>
                  <a:pt x="1166" y="82"/>
                  <a:pt x="1168" y="97"/>
                  <a:pt x="1181" y="99"/>
                </a:cubicBezTo>
                <a:cubicBezTo>
                  <a:pt x="1178" y="96"/>
                  <a:pt x="1183" y="93"/>
                  <a:pt x="1178" y="91"/>
                </a:cubicBezTo>
                <a:cubicBezTo>
                  <a:pt x="1178" y="90"/>
                  <a:pt x="1179" y="90"/>
                  <a:pt x="1179" y="89"/>
                </a:cubicBezTo>
                <a:cubicBezTo>
                  <a:pt x="1187" y="93"/>
                  <a:pt x="1187" y="90"/>
                  <a:pt x="1196" y="91"/>
                </a:cubicBezTo>
                <a:close/>
                <a:moveTo>
                  <a:pt x="1019" y="80"/>
                </a:moveTo>
                <a:cubicBezTo>
                  <a:pt x="1017" y="85"/>
                  <a:pt x="1025" y="80"/>
                  <a:pt x="1025" y="83"/>
                </a:cubicBezTo>
                <a:cubicBezTo>
                  <a:pt x="1028" y="87"/>
                  <a:pt x="1025" y="76"/>
                  <a:pt x="1019" y="80"/>
                </a:cubicBezTo>
                <a:close/>
                <a:moveTo>
                  <a:pt x="979" y="75"/>
                </a:moveTo>
                <a:cubicBezTo>
                  <a:pt x="980" y="78"/>
                  <a:pt x="982" y="72"/>
                  <a:pt x="985" y="73"/>
                </a:cubicBezTo>
                <a:cubicBezTo>
                  <a:pt x="981" y="71"/>
                  <a:pt x="980" y="65"/>
                  <a:pt x="971" y="67"/>
                </a:cubicBezTo>
                <a:cubicBezTo>
                  <a:pt x="973" y="70"/>
                  <a:pt x="982" y="71"/>
                  <a:pt x="979" y="75"/>
                </a:cubicBezTo>
                <a:close/>
                <a:moveTo>
                  <a:pt x="1022" y="52"/>
                </a:moveTo>
                <a:cubicBezTo>
                  <a:pt x="1021" y="46"/>
                  <a:pt x="1012" y="48"/>
                  <a:pt x="1011" y="41"/>
                </a:cubicBezTo>
                <a:cubicBezTo>
                  <a:pt x="1012" y="37"/>
                  <a:pt x="1014" y="42"/>
                  <a:pt x="1016" y="40"/>
                </a:cubicBezTo>
                <a:cubicBezTo>
                  <a:pt x="1015" y="34"/>
                  <a:pt x="1006" y="41"/>
                  <a:pt x="1004" y="42"/>
                </a:cubicBezTo>
                <a:cubicBezTo>
                  <a:pt x="1006" y="50"/>
                  <a:pt x="1014" y="51"/>
                  <a:pt x="1022" y="52"/>
                </a:cubicBezTo>
                <a:close/>
                <a:moveTo>
                  <a:pt x="996" y="17"/>
                </a:moveTo>
                <a:cubicBezTo>
                  <a:pt x="994" y="14"/>
                  <a:pt x="990" y="19"/>
                  <a:pt x="989" y="16"/>
                </a:cubicBezTo>
                <a:cubicBezTo>
                  <a:pt x="985" y="17"/>
                  <a:pt x="993" y="18"/>
                  <a:pt x="991" y="21"/>
                </a:cubicBezTo>
                <a:cubicBezTo>
                  <a:pt x="995" y="21"/>
                  <a:pt x="997" y="21"/>
                  <a:pt x="996" y="17"/>
                </a:cubicBezTo>
                <a:close/>
                <a:moveTo>
                  <a:pt x="3113" y="709"/>
                </a:moveTo>
                <a:cubicBezTo>
                  <a:pt x="3114" y="707"/>
                  <a:pt x="3116" y="706"/>
                  <a:pt x="3116" y="703"/>
                </a:cubicBezTo>
                <a:cubicBezTo>
                  <a:pt x="3111" y="704"/>
                  <a:pt x="3108" y="702"/>
                  <a:pt x="3105" y="700"/>
                </a:cubicBezTo>
                <a:cubicBezTo>
                  <a:pt x="3101" y="700"/>
                  <a:pt x="3101" y="703"/>
                  <a:pt x="3097" y="704"/>
                </a:cubicBezTo>
                <a:cubicBezTo>
                  <a:pt x="3100" y="690"/>
                  <a:pt x="3100" y="679"/>
                  <a:pt x="3111" y="674"/>
                </a:cubicBezTo>
                <a:cubicBezTo>
                  <a:pt x="3103" y="667"/>
                  <a:pt x="3102" y="653"/>
                  <a:pt x="3096" y="645"/>
                </a:cubicBezTo>
                <a:cubicBezTo>
                  <a:pt x="3099" y="640"/>
                  <a:pt x="3107" y="641"/>
                  <a:pt x="3108" y="635"/>
                </a:cubicBezTo>
                <a:cubicBezTo>
                  <a:pt x="3099" y="637"/>
                  <a:pt x="3104" y="624"/>
                  <a:pt x="3099" y="623"/>
                </a:cubicBezTo>
                <a:cubicBezTo>
                  <a:pt x="3102" y="620"/>
                  <a:pt x="3109" y="622"/>
                  <a:pt x="3114" y="621"/>
                </a:cubicBezTo>
                <a:cubicBezTo>
                  <a:pt x="3112" y="614"/>
                  <a:pt x="3093" y="608"/>
                  <a:pt x="3092" y="616"/>
                </a:cubicBezTo>
                <a:cubicBezTo>
                  <a:pt x="3084" y="612"/>
                  <a:pt x="3080" y="610"/>
                  <a:pt x="3073" y="608"/>
                </a:cubicBezTo>
                <a:cubicBezTo>
                  <a:pt x="3072" y="605"/>
                  <a:pt x="3073" y="604"/>
                  <a:pt x="3075" y="604"/>
                </a:cubicBezTo>
                <a:cubicBezTo>
                  <a:pt x="3074" y="599"/>
                  <a:pt x="3067" y="602"/>
                  <a:pt x="3064" y="600"/>
                </a:cubicBezTo>
                <a:cubicBezTo>
                  <a:pt x="3063" y="604"/>
                  <a:pt x="3065" y="604"/>
                  <a:pt x="3063" y="607"/>
                </a:cubicBezTo>
                <a:cubicBezTo>
                  <a:pt x="3054" y="607"/>
                  <a:pt x="3054" y="607"/>
                  <a:pt x="3054" y="607"/>
                </a:cubicBezTo>
                <a:cubicBezTo>
                  <a:pt x="3052" y="604"/>
                  <a:pt x="3059" y="603"/>
                  <a:pt x="3055" y="602"/>
                </a:cubicBezTo>
                <a:cubicBezTo>
                  <a:pt x="3047" y="602"/>
                  <a:pt x="3052" y="613"/>
                  <a:pt x="3053" y="617"/>
                </a:cubicBezTo>
                <a:cubicBezTo>
                  <a:pt x="3045" y="618"/>
                  <a:pt x="3046" y="610"/>
                  <a:pt x="3039" y="611"/>
                </a:cubicBezTo>
                <a:cubicBezTo>
                  <a:pt x="3039" y="606"/>
                  <a:pt x="3046" y="608"/>
                  <a:pt x="3046" y="604"/>
                </a:cubicBezTo>
                <a:cubicBezTo>
                  <a:pt x="3035" y="602"/>
                  <a:pt x="3027" y="597"/>
                  <a:pt x="3017" y="595"/>
                </a:cubicBezTo>
                <a:cubicBezTo>
                  <a:pt x="3016" y="592"/>
                  <a:pt x="3019" y="592"/>
                  <a:pt x="3018" y="589"/>
                </a:cubicBezTo>
                <a:cubicBezTo>
                  <a:pt x="3013" y="587"/>
                  <a:pt x="3010" y="583"/>
                  <a:pt x="3007" y="580"/>
                </a:cubicBezTo>
                <a:cubicBezTo>
                  <a:pt x="3010" y="579"/>
                  <a:pt x="3019" y="577"/>
                  <a:pt x="3021" y="576"/>
                </a:cubicBezTo>
                <a:cubicBezTo>
                  <a:pt x="3025" y="573"/>
                  <a:pt x="3018" y="569"/>
                  <a:pt x="3016" y="568"/>
                </a:cubicBezTo>
                <a:cubicBezTo>
                  <a:pt x="3018" y="565"/>
                  <a:pt x="3021" y="563"/>
                  <a:pt x="3026" y="563"/>
                </a:cubicBezTo>
                <a:cubicBezTo>
                  <a:pt x="3024" y="561"/>
                  <a:pt x="3022" y="559"/>
                  <a:pt x="3019" y="557"/>
                </a:cubicBezTo>
                <a:cubicBezTo>
                  <a:pt x="3022" y="555"/>
                  <a:pt x="3020" y="553"/>
                  <a:pt x="3021" y="547"/>
                </a:cubicBezTo>
                <a:cubicBezTo>
                  <a:pt x="3040" y="538"/>
                  <a:pt x="3052" y="529"/>
                  <a:pt x="3075" y="527"/>
                </a:cubicBezTo>
                <a:cubicBezTo>
                  <a:pt x="3071" y="522"/>
                  <a:pt x="3061" y="517"/>
                  <a:pt x="3055" y="518"/>
                </a:cubicBezTo>
                <a:cubicBezTo>
                  <a:pt x="3053" y="514"/>
                  <a:pt x="3060" y="517"/>
                  <a:pt x="3058" y="512"/>
                </a:cubicBezTo>
                <a:cubicBezTo>
                  <a:pt x="3047" y="507"/>
                  <a:pt x="3033" y="513"/>
                  <a:pt x="3025" y="508"/>
                </a:cubicBezTo>
                <a:cubicBezTo>
                  <a:pt x="3036" y="503"/>
                  <a:pt x="3047" y="497"/>
                  <a:pt x="3061" y="495"/>
                </a:cubicBezTo>
                <a:cubicBezTo>
                  <a:pt x="3062" y="490"/>
                  <a:pt x="3057" y="491"/>
                  <a:pt x="3053" y="491"/>
                </a:cubicBezTo>
                <a:cubicBezTo>
                  <a:pt x="3052" y="487"/>
                  <a:pt x="3060" y="492"/>
                  <a:pt x="3058" y="487"/>
                </a:cubicBezTo>
                <a:cubicBezTo>
                  <a:pt x="3046" y="490"/>
                  <a:pt x="3031" y="485"/>
                  <a:pt x="3037" y="470"/>
                </a:cubicBezTo>
                <a:cubicBezTo>
                  <a:pt x="3027" y="458"/>
                  <a:pt x="3010" y="459"/>
                  <a:pt x="2995" y="452"/>
                </a:cubicBezTo>
                <a:cubicBezTo>
                  <a:pt x="3000" y="444"/>
                  <a:pt x="2993" y="434"/>
                  <a:pt x="3001" y="430"/>
                </a:cubicBezTo>
                <a:cubicBezTo>
                  <a:pt x="2991" y="417"/>
                  <a:pt x="2959" y="421"/>
                  <a:pt x="2956" y="437"/>
                </a:cubicBezTo>
                <a:cubicBezTo>
                  <a:pt x="2952" y="437"/>
                  <a:pt x="2948" y="437"/>
                  <a:pt x="2946" y="439"/>
                </a:cubicBezTo>
                <a:cubicBezTo>
                  <a:pt x="2942" y="438"/>
                  <a:pt x="2941" y="434"/>
                  <a:pt x="2942" y="428"/>
                </a:cubicBezTo>
                <a:cubicBezTo>
                  <a:pt x="2910" y="421"/>
                  <a:pt x="2874" y="436"/>
                  <a:pt x="2844" y="433"/>
                </a:cubicBezTo>
                <a:cubicBezTo>
                  <a:pt x="2833" y="439"/>
                  <a:pt x="2818" y="442"/>
                  <a:pt x="2817" y="458"/>
                </a:cubicBezTo>
                <a:cubicBezTo>
                  <a:pt x="2817" y="461"/>
                  <a:pt x="2814" y="461"/>
                  <a:pt x="2812" y="462"/>
                </a:cubicBezTo>
                <a:cubicBezTo>
                  <a:pt x="2810" y="467"/>
                  <a:pt x="2816" y="470"/>
                  <a:pt x="2812" y="472"/>
                </a:cubicBezTo>
                <a:cubicBezTo>
                  <a:pt x="2815" y="480"/>
                  <a:pt x="2835" y="473"/>
                  <a:pt x="2830" y="485"/>
                </a:cubicBezTo>
                <a:cubicBezTo>
                  <a:pt x="2823" y="483"/>
                  <a:pt x="2816" y="481"/>
                  <a:pt x="2813" y="481"/>
                </a:cubicBezTo>
                <a:cubicBezTo>
                  <a:pt x="2815" y="491"/>
                  <a:pt x="2827" y="489"/>
                  <a:pt x="2828" y="500"/>
                </a:cubicBezTo>
                <a:cubicBezTo>
                  <a:pt x="2836" y="500"/>
                  <a:pt x="2834" y="493"/>
                  <a:pt x="2839" y="491"/>
                </a:cubicBezTo>
                <a:cubicBezTo>
                  <a:pt x="2845" y="498"/>
                  <a:pt x="2849" y="500"/>
                  <a:pt x="2859" y="496"/>
                </a:cubicBezTo>
                <a:cubicBezTo>
                  <a:pt x="2850" y="494"/>
                  <a:pt x="2852" y="491"/>
                  <a:pt x="2847" y="483"/>
                </a:cubicBezTo>
                <a:cubicBezTo>
                  <a:pt x="2849" y="479"/>
                  <a:pt x="2856" y="483"/>
                  <a:pt x="2858" y="485"/>
                </a:cubicBezTo>
                <a:cubicBezTo>
                  <a:pt x="2866" y="475"/>
                  <a:pt x="2881" y="482"/>
                  <a:pt x="2894" y="479"/>
                </a:cubicBezTo>
                <a:cubicBezTo>
                  <a:pt x="2896" y="483"/>
                  <a:pt x="2898" y="488"/>
                  <a:pt x="2901" y="491"/>
                </a:cubicBezTo>
                <a:cubicBezTo>
                  <a:pt x="2900" y="499"/>
                  <a:pt x="2894" y="501"/>
                  <a:pt x="2885" y="503"/>
                </a:cubicBezTo>
                <a:cubicBezTo>
                  <a:pt x="2886" y="508"/>
                  <a:pt x="2886" y="512"/>
                  <a:pt x="2885" y="516"/>
                </a:cubicBezTo>
                <a:cubicBezTo>
                  <a:pt x="2890" y="515"/>
                  <a:pt x="2897" y="514"/>
                  <a:pt x="2898" y="521"/>
                </a:cubicBezTo>
                <a:cubicBezTo>
                  <a:pt x="2907" y="519"/>
                  <a:pt x="2911" y="522"/>
                  <a:pt x="2919" y="525"/>
                </a:cubicBezTo>
                <a:cubicBezTo>
                  <a:pt x="2920" y="529"/>
                  <a:pt x="2916" y="528"/>
                  <a:pt x="2915" y="530"/>
                </a:cubicBezTo>
                <a:cubicBezTo>
                  <a:pt x="2917" y="533"/>
                  <a:pt x="2918" y="538"/>
                  <a:pt x="2920" y="542"/>
                </a:cubicBezTo>
                <a:cubicBezTo>
                  <a:pt x="2929" y="541"/>
                  <a:pt x="2929" y="541"/>
                  <a:pt x="2929" y="541"/>
                </a:cubicBezTo>
                <a:cubicBezTo>
                  <a:pt x="2928" y="546"/>
                  <a:pt x="2924" y="548"/>
                  <a:pt x="2920" y="550"/>
                </a:cubicBezTo>
                <a:cubicBezTo>
                  <a:pt x="2927" y="550"/>
                  <a:pt x="2942" y="559"/>
                  <a:pt x="2929" y="566"/>
                </a:cubicBezTo>
                <a:cubicBezTo>
                  <a:pt x="2920" y="562"/>
                  <a:pt x="2919" y="559"/>
                  <a:pt x="2917" y="550"/>
                </a:cubicBezTo>
                <a:cubicBezTo>
                  <a:pt x="2911" y="550"/>
                  <a:pt x="2911" y="550"/>
                  <a:pt x="2911" y="550"/>
                </a:cubicBezTo>
                <a:cubicBezTo>
                  <a:pt x="2910" y="553"/>
                  <a:pt x="2911" y="557"/>
                  <a:pt x="2912" y="558"/>
                </a:cubicBezTo>
                <a:cubicBezTo>
                  <a:pt x="2899" y="561"/>
                  <a:pt x="2887" y="558"/>
                  <a:pt x="2882" y="570"/>
                </a:cubicBezTo>
                <a:cubicBezTo>
                  <a:pt x="2874" y="567"/>
                  <a:pt x="2873" y="557"/>
                  <a:pt x="2865" y="555"/>
                </a:cubicBezTo>
                <a:cubicBezTo>
                  <a:pt x="2863" y="557"/>
                  <a:pt x="2856" y="555"/>
                  <a:pt x="2857" y="559"/>
                </a:cubicBezTo>
                <a:cubicBezTo>
                  <a:pt x="2861" y="560"/>
                  <a:pt x="2861" y="557"/>
                  <a:pt x="2865" y="558"/>
                </a:cubicBezTo>
                <a:cubicBezTo>
                  <a:pt x="2867" y="561"/>
                  <a:pt x="2865" y="566"/>
                  <a:pt x="2872" y="567"/>
                </a:cubicBezTo>
                <a:cubicBezTo>
                  <a:pt x="2872" y="571"/>
                  <a:pt x="2865" y="568"/>
                  <a:pt x="2865" y="572"/>
                </a:cubicBezTo>
                <a:cubicBezTo>
                  <a:pt x="2865" y="581"/>
                  <a:pt x="2875" y="580"/>
                  <a:pt x="2879" y="583"/>
                </a:cubicBezTo>
                <a:cubicBezTo>
                  <a:pt x="2881" y="588"/>
                  <a:pt x="2874" y="586"/>
                  <a:pt x="2873" y="590"/>
                </a:cubicBezTo>
                <a:cubicBezTo>
                  <a:pt x="2868" y="589"/>
                  <a:pt x="2866" y="584"/>
                  <a:pt x="2859" y="585"/>
                </a:cubicBezTo>
                <a:cubicBezTo>
                  <a:pt x="2864" y="590"/>
                  <a:pt x="2863" y="590"/>
                  <a:pt x="2861" y="597"/>
                </a:cubicBezTo>
                <a:cubicBezTo>
                  <a:pt x="2869" y="605"/>
                  <a:pt x="2880" y="603"/>
                  <a:pt x="2891" y="608"/>
                </a:cubicBezTo>
                <a:cubicBezTo>
                  <a:pt x="2887" y="613"/>
                  <a:pt x="2875" y="607"/>
                  <a:pt x="2871" y="610"/>
                </a:cubicBezTo>
                <a:cubicBezTo>
                  <a:pt x="2867" y="609"/>
                  <a:pt x="2872" y="607"/>
                  <a:pt x="2871" y="605"/>
                </a:cubicBezTo>
                <a:cubicBezTo>
                  <a:pt x="2867" y="604"/>
                  <a:pt x="2865" y="607"/>
                  <a:pt x="2864" y="610"/>
                </a:cubicBezTo>
                <a:cubicBezTo>
                  <a:pt x="2865" y="614"/>
                  <a:pt x="2869" y="615"/>
                  <a:pt x="2870" y="618"/>
                </a:cubicBezTo>
                <a:cubicBezTo>
                  <a:pt x="2860" y="623"/>
                  <a:pt x="2849" y="624"/>
                  <a:pt x="2842" y="617"/>
                </a:cubicBezTo>
                <a:cubicBezTo>
                  <a:pt x="2841" y="614"/>
                  <a:pt x="2847" y="616"/>
                  <a:pt x="2848" y="615"/>
                </a:cubicBezTo>
                <a:cubicBezTo>
                  <a:pt x="2848" y="611"/>
                  <a:pt x="2841" y="614"/>
                  <a:pt x="2843" y="607"/>
                </a:cubicBezTo>
                <a:cubicBezTo>
                  <a:pt x="2835" y="608"/>
                  <a:pt x="2835" y="608"/>
                  <a:pt x="2835" y="608"/>
                </a:cubicBezTo>
                <a:cubicBezTo>
                  <a:pt x="2834" y="613"/>
                  <a:pt x="2837" y="613"/>
                  <a:pt x="2834" y="616"/>
                </a:cubicBezTo>
                <a:cubicBezTo>
                  <a:pt x="2834" y="620"/>
                  <a:pt x="2838" y="622"/>
                  <a:pt x="2837" y="628"/>
                </a:cubicBezTo>
                <a:cubicBezTo>
                  <a:pt x="2830" y="628"/>
                  <a:pt x="2828" y="624"/>
                  <a:pt x="2824" y="622"/>
                </a:cubicBezTo>
                <a:cubicBezTo>
                  <a:pt x="2827" y="619"/>
                  <a:pt x="2831" y="617"/>
                  <a:pt x="2832" y="613"/>
                </a:cubicBezTo>
                <a:cubicBezTo>
                  <a:pt x="2824" y="612"/>
                  <a:pt x="2814" y="612"/>
                  <a:pt x="2813" y="603"/>
                </a:cubicBezTo>
                <a:cubicBezTo>
                  <a:pt x="2803" y="604"/>
                  <a:pt x="2803" y="604"/>
                  <a:pt x="2803" y="604"/>
                </a:cubicBezTo>
                <a:cubicBezTo>
                  <a:pt x="2803" y="606"/>
                  <a:pt x="2805" y="606"/>
                  <a:pt x="2805" y="609"/>
                </a:cubicBezTo>
                <a:cubicBezTo>
                  <a:pt x="2789" y="611"/>
                  <a:pt x="2768" y="607"/>
                  <a:pt x="2754" y="615"/>
                </a:cubicBezTo>
                <a:cubicBezTo>
                  <a:pt x="2757" y="621"/>
                  <a:pt x="2765" y="626"/>
                  <a:pt x="2770" y="624"/>
                </a:cubicBezTo>
                <a:cubicBezTo>
                  <a:pt x="2773" y="620"/>
                  <a:pt x="2769" y="619"/>
                  <a:pt x="2773" y="616"/>
                </a:cubicBezTo>
                <a:cubicBezTo>
                  <a:pt x="2776" y="616"/>
                  <a:pt x="2788" y="621"/>
                  <a:pt x="2778" y="622"/>
                </a:cubicBezTo>
                <a:cubicBezTo>
                  <a:pt x="2780" y="625"/>
                  <a:pt x="2787" y="623"/>
                  <a:pt x="2788" y="626"/>
                </a:cubicBezTo>
                <a:cubicBezTo>
                  <a:pt x="2785" y="629"/>
                  <a:pt x="2779" y="628"/>
                  <a:pt x="2780" y="634"/>
                </a:cubicBezTo>
                <a:cubicBezTo>
                  <a:pt x="2774" y="635"/>
                  <a:pt x="2774" y="628"/>
                  <a:pt x="2767" y="631"/>
                </a:cubicBezTo>
                <a:cubicBezTo>
                  <a:pt x="2770" y="636"/>
                  <a:pt x="2776" y="637"/>
                  <a:pt x="2775" y="643"/>
                </a:cubicBezTo>
                <a:cubicBezTo>
                  <a:pt x="2767" y="645"/>
                  <a:pt x="2760" y="648"/>
                  <a:pt x="2755" y="654"/>
                </a:cubicBezTo>
                <a:cubicBezTo>
                  <a:pt x="2750" y="654"/>
                  <a:pt x="2750" y="649"/>
                  <a:pt x="2744" y="650"/>
                </a:cubicBezTo>
                <a:cubicBezTo>
                  <a:pt x="2743" y="651"/>
                  <a:pt x="2741" y="652"/>
                  <a:pt x="2739" y="654"/>
                </a:cubicBezTo>
                <a:cubicBezTo>
                  <a:pt x="2740" y="666"/>
                  <a:pt x="2759" y="659"/>
                  <a:pt x="2760" y="672"/>
                </a:cubicBezTo>
                <a:cubicBezTo>
                  <a:pt x="2770" y="671"/>
                  <a:pt x="2770" y="671"/>
                  <a:pt x="2770" y="671"/>
                </a:cubicBezTo>
                <a:cubicBezTo>
                  <a:pt x="2769" y="670"/>
                  <a:pt x="2768" y="669"/>
                  <a:pt x="2768" y="667"/>
                </a:cubicBezTo>
                <a:cubicBezTo>
                  <a:pt x="2774" y="666"/>
                  <a:pt x="2773" y="671"/>
                  <a:pt x="2777" y="672"/>
                </a:cubicBezTo>
                <a:cubicBezTo>
                  <a:pt x="2782" y="673"/>
                  <a:pt x="2783" y="670"/>
                  <a:pt x="2789" y="671"/>
                </a:cubicBezTo>
                <a:cubicBezTo>
                  <a:pt x="2788" y="669"/>
                  <a:pt x="2787" y="667"/>
                  <a:pt x="2786" y="665"/>
                </a:cubicBezTo>
                <a:cubicBezTo>
                  <a:pt x="2806" y="678"/>
                  <a:pt x="2842" y="668"/>
                  <a:pt x="2859" y="670"/>
                </a:cubicBezTo>
                <a:cubicBezTo>
                  <a:pt x="2858" y="667"/>
                  <a:pt x="2862" y="668"/>
                  <a:pt x="2862" y="666"/>
                </a:cubicBezTo>
                <a:cubicBezTo>
                  <a:pt x="2899" y="662"/>
                  <a:pt x="2940" y="668"/>
                  <a:pt x="2978" y="661"/>
                </a:cubicBezTo>
                <a:cubicBezTo>
                  <a:pt x="2982" y="661"/>
                  <a:pt x="2983" y="664"/>
                  <a:pt x="2986" y="666"/>
                </a:cubicBezTo>
                <a:cubicBezTo>
                  <a:pt x="3011" y="662"/>
                  <a:pt x="3020" y="675"/>
                  <a:pt x="3044" y="671"/>
                </a:cubicBezTo>
                <a:cubicBezTo>
                  <a:pt x="3045" y="677"/>
                  <a:pt x="3037" y="675"/>
                  <a:pt x="3038" y="681"/>
                </a:cubicBezTo>
                <a:cubicBezTo>
                  <a:pt x="3035" y="681"/>
                  <a:pt x="3036" y="677"/>
                  <a:pt x="3033" y="679"/>
                </a:cubicBezTo>
                <a:cubicBezTo>
                  <a:pt x="3026" y="689"/>
                  <a:pt x="3037" y="704"/>
                  <a:pt x="3050" y="695"/>
                </a:cubicBezTo>
                <a:cubicBezTo>
                  <a:pt x="3048" y="693"/>
                  <a:pt x="3045" y="691"/>
                  <a:pt x="3039" y="692"/>
                </a:cubicBezTo>
                <a:cubicBezTo>
                  <a:pt x="3038" y="686"/>
                  <a:pt x="3039" y="683"/>
                  <a:pt x="3041" y="680"/>
                </a:cubicBezTo>
                <a:cubicBezTo>
                  <a:pt x="3047" y="679"/>
                  <a:pt x="3050" y="682"/>
                  <a:pt x="3053" y="678"/>
                </a:cubicBezTo>
                <a:cubicBezTo>
                  <a:pt x="3055" y="678"/>
                  <a:pt x="3052" y="679"/>
                  <a:pt x="3053" y="682"/>
                </a:cubicBezTo>
                <a:cubicBezTo>
                  <a:pt x="3056" y="681"/>
                  <a:pt x="3060" y="677"/>
                  <a:pt x="3062" y="680"/>
                </a:cubicBezTo>
                <a:cubicBezTo>
                  <a:pt x="3064" y="687"/>
                  <a:pt x="3058" y="688"/>
                  <a:pt x="3058" y="694"/>
                </a:cubicBezTo>
                <a:cubicBezTo>
                  <a:pt x="3063" y="694"/>
                  <a:pt x="3066" y="691"/>
                  <a:pt x="3072" y="692"/>
                </a:cubicBezTo>
                <a:cubicBezTo>
                  <a:pt x="3072" y="696"/>
                  <a:pt x="3070" y="697"/>
                  <a:pt x="3070" y="701"/>
                </a:cubicBezTo>
                <a:cubicBezTo>
                  <a:pt x="3062" y="702"/>
                  <a:pt x="3056" y="698"/>
                  <a:pt x="3053" y="705"/>
                </a:cubicBezTo>
                <a:cubicBezTo>
                  <a:pt x="3051" y="705"/>
                  <a:pt x="3052" y="701"/>
                  <a:pt x="3050" y="701"/>
                </a:cubicBezTo>
                <a:cubicBezTo>
                  <a:pt x="3044" y="702"/>
                  <a:pt x="3047" y="706"/>
                  <a:pt x="3047" y="709"/>
                </a:cubicBezTo>
                <a:lnTo>
                  <a:pt x="3113" y="709"/>
                </a:lnTo>
                <a:close/>
                <a:moveTo>
                  <a:pt x="2790" y="642"/>
                </a:moveTo>
                <a:cubicBezTo>
                  <a:pt x="2787" y="641"/>
                  <a:pt x="2782" y="642"/>
                  <a:pt x="2783" y="637"/>
                </a:cubicBezTo>
                <a:cubicBezTo>
                  <a:pt x="2787" y="637"/>
                  <a:pt x="2791" y="637"/>
                  <a:pt x="2790" y="642"/>
                </a:cubicBezTo>
                <a:close/>
                <a:moveTo>
                  <a:pt x="3006" y="509"/>
                </a:moveTo>
                <a:cubicBezTo>
                  <a:pt x="3006" y="504"/>
                  <a:pt x="3018" y="505"/>
                  <a:pt x="3018" y="510"/>
                </a:cubicBezTo>
                <a:cubicBezTo>
                  <a:pt x="3013" y="511"/>
                  <a:pt x="3012" y="508"/>
                  <a:pt x="3006" y="509"/>
                </a:cubicBezTo>
                <a:close/>
                <a:moveTo>
                  <a:pt x="2912" y="514"/>
                </a:moveTo>
                <a:cubicBezTo>
                  <a:pt x="2916" y="512"/>
                  <a:pt x="2916" y="506"/>
                  <a:pt x="2921" y="504"/>
                </a:cubicBezTo>
                <a:cubicBezTo>
                  <a:pt x="2922" y="504"/>
                  <a:pt x="2930" y="508"/>
                  <a:pt x="2933" y="503"/>
                </a:cubicBezTo>
                <a:cubicBezTo>
                  <a:pt x="2936" y="515"/>
                  <a:pt x="2919" y="520"/>
                  <a:pt x="2912" y="514"/>
                </a:cubicBezTo>
                <a:close/>
                <a:moveTo>
                  <a:pt x="2957" y="510"/>
                </a:moveTo>
                <a:cubicBezTo>
                  <a:pt x="2953" y="510"/>
                  <a:pt x="2953" y="510"/>
                  <a:pt x="2953" y="510"/>
                </a:cubicBezTo>
                <a:cubicBezTo>
                  <a:pt x="2954" y="504"/>
                  <a:pt x="2941" y="512"/>
                  <a:pt x="2941" y="505"/>
                </a:cubicBezTo>
                <a:cubicBezTo>
                  <a:pt x="2945" y="500"/>
                  <a:pt x="2950" y="505"/>
                  <a:pt x="2957" y="503"/>
                </a:cubicBezTo>
                <a:cubicBezTo>
                  <a:pt x="2957" y="508"/>
                  <a:pt x="2960" y="507"/>
                  <a:pt x="2957" y="510"/>
                </a:cubicBezTo>
                <a:close/>
                <a:moveTo>
                  <a:pt x="2968" y="543"/>
                </a:moveTo>
                <a:cubicBezTo>
                  <a:pt x="2969" y="550"/>
                  <a:pt x="2969" y="550"/>
                  <a:pt x="2969" y="550"/>
                </a:cubicBezTo>
                <a:cubicBezTo>
                  <a:pt x="2967" y="552"/>
                  <a:pt x="2959" y="553"/>
                  <a:pt x="2959" y="549"/>
                </a:cubicBezTo>
                <a:cubicBezTo>
                  <a:pt x="2961" y="549"/>
                  <a:pt x="2963" y="549"/>
                  <a:pt x="2963" y="548"/>
                </a:cubicBezTo>
                <a:cubicBezTo>
                  <a:pt x="2955" y="547"/>
                  <a:pt x="2947" y="547"/>
                  <a:pt x="2941" y="543"/>
                </a:cubicBezTo>
                <a:cubicBezTo>
                  <a:pt x="2951" y="546"/>
                  <a:pt x="2958" y="542"/>
                  <a:pt x="2968" y="543"/>
                </a:cubicBezTo>
                <a:close/>
                <a:moveTo>
                  <a:pt x="2973" y="559"/>
                </a:moveTo>
                <a:cubicBezTo>
                  <a:pt x="2969" y="561"/>
                  <a:pt x="2970" y="558"/>
                  <a:pt x="2966" y="558"/>
                </a:cubicBezTo>
                <a:cubicBezTo>
                  <a:pt x="2965" y="554"/>
                  <a:pt x="2976" y="554"/>
                  <a:pt x="2973" y="559"/>
                </a:cubicBezTo>
                <a:close/>
                <a:moveTo>
                  <a:pt x="2974" y="507"/>
                </a:moveTo>
                <a:cubicBezTo>
                  <a:pt x="2970" y="509"/>
                  <a:pt x="2963" y="512"/>
                  <a:pt x="2961" y="506"/>
                </a:cubicBezTo>
                <a:cubicBezTo>
                  <a:pt x="2964" y="503"/>
                  <a:pt x="2972" y="503"/>
                  <a:pt x="2974" y="507"/>
                </a:cubicBezTo>
                <a:close/>
                <a:moveTo>
                  <a:pt x="2987" y="567"/>
                </a:moveTo>
                <a:cubicBezTo>
                  <a:pt x="2982" y="566"/>
                  <a:pt x="2984" y="571"/>
                  <a:pt x="2982" y="573"/>
                </a:cubicBezTo>
                <a:cubicBezTo>
                  <a:pt x="2974" y="570"/>
                  <a:pt x="2972" y="571"/>
                  <a:pt x="2964" y="568"/>
                </a:cubicBezTo>
                <a:cubicBezTo>
                  <a:pt x="2969" y="563"/>
                  <a:pt x="2982" y="560"/>
                  <a:pt x="2987" y="567"/>
                </a:cubicBezTo>
                <a:close/>
                <a:moveTo>
                  <a:pt x="2994" y="567"/>
                </a:moveTo>
                <a:cubicBezTo>
                  <a:pt x="2992" y="567"/>
                  <a:pt x="2992" y="568"/>
                  <a:pt x="2990" y="568"/>
                </a:cubicBezTo>
                <a:cubicBezTo>
                  <a:pt x="2989" y="566"/>
                  <a:pt x="2988" y="566"/>
                  <a:pt x="2988" y="563"/>
                </a:cubicBezTo>
                <a:cubicBezTo>
                  <a:pt x="2992" y="562"/>
                  <a:pt x="2993" y="565"/>
                  <a:pt x="2994" y="567"/>
                </a:cubicBezTo>
                <a:close/>
                <a:moveTo>
                  <a:pt x="3003" y="588"/>
                </a:moveTo>
                <a:cubicBezTo>
                  <a:pt x="2994" y="590"/>
                  <a:pt x="2986" y="590"/>
                  <a:pt x="2980" y="592"/>
                </a:cubicBezTo>
                <a:cubicBezTo>
                  <a:pt x="2981" y="594"/>
                  <a:pt x="2984" y="594"/>
                  <a:pt x="2984" y="597"/>
                </a:cubicBezTo>
                <a:cubicBezTo>
                  <a:pt x="2979" y="601"/>
                  <a:pt x="2970" y="603"/>
                  <a:pt x="2968" y="595"/>
                </a:cubicBezTo>
                <a:cubicBezTo>
                  <a:pt x="2973" y="584"/>
                  <a:pt x="2989" y="576"/>
                  <a:pt x="3003" y="581"/>
                </a:cubicBezTo>
                <a:cubicBezTo>
                  <a:pt x="2996" y="582"/>
                  <a:pt x="3004" y="585"/>
                  <a:pt x="3003" y="588"/>
                </a:cubicBezTo>
                <a:close/>
                <a:moveTo>
                  <a:pt x="3047" y="671"/>
                </a:moveTo>
                <a:cubicBezTo>
                  <a:pt x="3053" y="672"/>
                  <a:pt x="3052" y="671"/>
                  <a:pt x="3058" y="671"/>
                </a:cubicBezTo>
                <a:cubicBezTo>
                  <a:pt x="3058" y="677"/>
                  <a:pt x="3048" y="675"/>
                  <a:pt x="3047" y="671"/>
                </a:cubicBezTo>
                <a:close/>
                <a:moveTo>
                  <a:pt x="3057" y="625"/>
                </a:moveTo>
                <a:cubicBezTo>
                  <a:pt x="3055" y="632"/>
                  <a:pt x="3047" y="633"/>
                  <a:pt x="3048" y="640"/>
                </a:cubicBezTo>
                <a:cubicBezTo>
                  <a:pt x="3045" y="642"/>
                  <a:pt x="3040" y="642"/>
                  <a:pt x="3035" y="642"/>
                </a:cubicBezTo>
                <a:cubicBezTo>
                  <a:pt x="3032" y="643"/>
                  <a:pt x="3036" y="649"/>
                  <a:pt x="3033" y="650"/>
                </a:cubicBezTo>
                <a:cubicBezTo>
                  <a:pt x="3031" y="643"/>
                  <a:pt x="3021" y="645"/>
                  <a:pt x="3019" y="637"/>
                </a:cubicBezTo>
                <a:cubicBezTo>
                  <a:pt x="3035" y="634"/>
                  <a:pt x="3041" y="628"/>
                  <a:pt x="3057" y="625"/>
                </a:cubicBezTo>
                <a:close/>
                <a:moveTo>
                  <a:pt x="2603" y="709"/>
                </a:moveTo>
                <a:cubicBezTo>
                  <a:pt x="2604" y="707"/>
                  <a:pt x="2606" y="705"/>
                  <a:pt x="2606" y="703"/>
                </a:cubicBezTo>
                <a:cubicBezTo>
                  <a:pt x="2603" y="697"/>
                  <a:pt x="2590" y="697"/>
                  <a:pt x="2586" y="704"/>
                </a:cubicBezTo>
                <a:cubicBezTo>
                  <a:pt x="2577" y="701"/>
                  <a:pt x="2563" y="696"/>
                  <a:pt x="2556" y="704"/>
                </a:cubicBezTo>
                <a:cubicBezTo>
                  <a:pt x="2559" y="705"/>
                  <a:pt x="2562" y="707"/>
                  <a:pt x="2565" y="709"/>
                </a:cubicBezTo>
                <a:lnTo>
                  <a:pt x="2603" y="709"/>
                </a:lnTo>
                <a:close/>
                <a:moveTo>
                  <a:pt x="2689" y="676"/>
                </a:moveTo>
                <a:cubicBezTo>
                  <a:pt x="2693" y="669"/>
                  <a:pt x="2704" y="684"/>
                  <a:pt x="2708" y="677"/>
                </a:cubicBezTo>
                <a:cubicBezTo>
                  <a:pt x="2702" y="675"/>
                  <a:pt x="2698" y="672"/>
                  <a:pt x="2696" y="665"/>
                </a:cubicBezTo>
                <a:cubicBezTo>
                  <a:pt x="2687" y="664"/>
                  <a:pt x="2677" y="669"/>
                  <a:pt x="2675" y="662"/>
                </a:cubicBezTo>
                <a:cubicBezTo>
                  <a:pt x="2670" y="665"/>
                  <a:pt x="2673" y="673"/>
                  <a:pt x="2671" y="678"/>
                </a:cubicBezTo>
                <a:cubicBezTo>
                  <a:pt x="2667" y="686"/>
                  <a:pt x="2656" y="684"/>
                  <a:pt x="2654" y="677"/>
                </a:cubicBezTo>
                <a:cubicBezTo>
                  <a:pt x="2650" y="677"/>
                  <a:pt x="2650" y="680"/>
                  <a:pt x="2650" y="684"/>
                </a:cubicBezTo>
                <a:cubicBezTo>
                  <a:pt x="2654" y="686"/>
                  <a:pt x="2663" y="683"/>
                  <a:pt x="2664" y="690"/>
                </a:cubicBezTo>
                <a:cubicBezTo>
                  <a:pt x="2677" y="689"/>
                  <a:pt x="2689" y="686"/>
                  <a:pt x="2700" y="685"/>
                </a:cubicBezTo>
                <a:cubicBezTo>
                  <a:pt x="2697" y="682"/>
                  <a:pt x="2693" y="679"/>
                  <a:pt x="2689" y="676"/>
                </a:cubicBezTo>
                <a:close/>
                <a:moveTo>
                  <a:pt x="2462" y="636"/>
                </a:moveTo>
                <a:cubicBezTo>
                  <a:pt x="2458" y="643"/>
                  <a:pt x="2451" y="636"/>
                  <a:pt x="2444" y="641"/>
                </a:cubicBezTo>
                <a:cubicBezTo>
                  <a:pt x="2444" y="648"/>
                  <a:pt x="2463" y="648"/>
                  <a:pt x="2460" y="642"/>
                </a:cubicBezTo>
                <a:cubicBezTo>
                  <a:pt x="2463" y="642"/>
                  <a:pt x="2458" y="646"/>
                  <a:pt x="2464" y="644"/>
                </a:cubicBezTo>
                <a:cubicBezTo>
                  <a:pt x="2465" y="640"/>
                  <a:pt x="2462" y="641"/>
                  <a:pt x="2462" y="636"/>
                </a:cubicBezTo>
                <a:close/>
                <a:moveTo>
                  <a:pt x="2061" y="619"/>
                </a:moveTo>
                <a:cubicBezTo>
                  <a:pt x="2059" y="606"/>
                  <a:pt x="2034" y="602"/>
                  <a:pt x="2027" y="612"/>
                </a:cubicBezTo>
                <a:cubicBezTo>
                  <a:pt x="2028" y="629"/>
                  <a:pt x="2054" y="623"/>
                  <a:pt x="2061" y="619"/>
                </a:cubicBezTo>
                <a:close/>
                <a:moveTo>
                  <a:pt x="2738" y="558"/>
                </a:moveTo>
                <a:cubicBezTo>
                  <a:pt x="2737" y="551"/>
                  <a:pt x="2732" y="546"/>
                  <a:pt x="2734" y="540"/>
                </a:cubicBezTo>
                <a:cubicBezTo>
                  <a:pt x="2727" y="539"/>
                  <a:pt x="2726" y="529"/>
                  <a:pt x="2715" y="532"/>
                </a:cubicBezTo>
                <a:cubicBezTo>
                  <a:pt x="2716" y="547"/>
                  <a:pt x="2705" y="553"/>
                  <a:pt x="2696" y="554"/>
                </a:cubicBezTo>
                <a:cubicBezTo>
                  <a:pt x="2700" y="561"/>
                  <a:pt x="2694" y="562"/>
                  <a:pt x="2691" y="565"/>
                </a:cubicBezTo>
                <a:cubicBezTo>
                  <a:pt x="2692" y="569"/>
                  <a:pt x="2698" y="562"/>
                  <a:pt x="2699" y="568"/>
                </a:cubicBezTo>
                <a:cubicBezTo>
                  <a:pt x="2703" y="567"/>
                  <a:pt x="2699" y="565"/>
                  <a:pt x="2704" y="563"/>
                </a:cubicBezTo>
                <a:cubicBezTo>
                  <a:pt x="2705" y="560"/>
                  <a:pt x="2701" y="562"/>
                  <a:pt x="2701" y="559"/>
                </a:cubicBezTo>
                <a:cubicBezTo>
                  <a:pt x="2711" y="555"/>
                  <a:pt x="2714" y="559"/>
                  <a:pt x="2711" y="564"/>
                </a:cubicBezTo>
                <a:cubicBezTo>
                  <a:pt x="2713" y="566"/>
                  <a:pt x="2720" y="563"/>
                  <a:pt x="2720" y="559"/>
                </a:cubicBezTo>
                <a:cubicBezTo>
                  <a:pt x="2726" y="562"/>
                  <a:pt x="2731" y="555"/>
                  <a:pt x="2738" y="558"/>
                </a:cubicBezTo>
                <a:close/>
                <a:moveTo>
                  <a:pt x="2672" y="553"/>
                </a:moveTo>
                <a:cubicBezTo>
                  <a:pt x="2672" y="550"/>
                  <a:pt x="2674" y="550"/>
                  <a:pt x="2676" y="550"/>
                </a:cubicBezTo>
                <a:cubicBezTo>
                  <a:pt x="2675" y="546"/>
                  <a:pt x="2668" y="551"/>
                  <a:pt x="2668" y="546"/>
                </a:cubicBezTo>
                <a:cubicBezTo>
                  <a:pt x="2668" y="543"/>
                  <a:pt x="2673" y="543"/>
                  <a:pt x="2676" y="543"/>
                </a:cubicBezTo>
                <a:cubicBezTo>
                  <a:pt x="2675" y="541"/>
                  <a:pt x="2675" y="538"/>
                  <a:pt x="2673" y="536"/>
                </a:cubicBezTo>
                <a:cubicBezTo>
                  <a:pt x="2663" y="540"/>
                  <a:pt x="2666" y="536"/>
                  <a:pt x="2655" y="536"/>
                </a:cubicBezTo>
                <a:cubicBezTo>
                  <a:pt x="2654" y="538"/>
                  <a:pt x="2652" y="540"/>
                  <a:pt x="2653" y="545"/>
                </a:cubicBezTo>
                <a:cubicBezTo>
                  <a:pt x="2648" y="546"/>
                  <a:pt x="2649" y="541"/>
                  <a:pt x="2647" y="537"/>
                </a:cubicBezTo>
                <a:cubicBezTo>
                  <a:pt x="2637" y="539"/>
                  <a:pt x="2634" y="528"/>
                  <a:pt x="2624" y="532"/>
                </a:cubicBezTo>
                <a:cubicBezTo>
                  <a:pt x="2627" y="544"/>
                  <a:pt x="2618" y="544"/>
                  <a:pt x="2614" y="552"/>
                </a:cubicBezTo>
                <a:cubicBezTo>
                  <a:pt x="2631" y="550"/>
                  <a:pt x="2648" y="556"/>
                  <a:pt x="2666" y="550"/>
                </a:cubicBezTo>
                <a:cubicBezTo>
                  <a:pt x="2661" y="552"/>
                  <a:pt x="2661" y="555"/>
                  <a:pt x="2661" y="559"/>
                </a:cubicBezTo>
                <a:cubicBezTo>
                  <a:pt x="2654" y="560"/>
                  <a:pt x="2662" y="555"/>
                  <a:pt x="2658" y="555"/>
                </a:cubicBezTo>
                <a:cubicBezTo>
                  <a:pt x="2654" y="555"/>
                  <a:pt x="2654" y="559"/>
                  <a:pt x="2653" y="562"/>
                </a:cubicBezTo>
                <a:cubicBezTo>
                  <a:pt x="2647" y="561"/>
                  <a:pt x="2639" y="557"/>
                  <a:pt x="2639" y="565"/>
                </a:cubicBezTo>
                <a:cubicBezTo>
                  <a:pt x="2652" y="564"/>
                  <a:pt x="2661" y="568"/>
                  <a:pt x="2667" y="579"/>
                </a:cubicBezTo>
                <a:cubicBezTo>
                  <a:pt x="2672" y="576"/>
                  <a:pt x="2681" y="577"/>
                  <a:pt x="2688" y="576"/>
                </a:cubicBezTo>
                <a:cubicBezTo>
                  <a:pt x="2689" y="568"/>
                  <a:pt x="2681" y="560"/>
                  <a:pt x="2687" y="556"/>
                </a:cubicBezTo>
                <a:cubicBezTo>
                  <a:pt x="2681" y="557"/>
                  <a:pt x="2678" y="553"/>
                  <a:pt x="2672" y="553"/>
                </a:cubicBezTo>
                <a:close/>
                <a:moveTo>
                  <a:pt x="589" y="380"/>
                </a:moveTo>
                <a:cubicBezTo>
                  <a:pt x="588" y="379"/>
                  <a:pt x="587" y="377"/>
                  <a:pt x="587" y="375"/>
                </a:cubicBezTo>
                <a:cubicBezTo>
                  <a:pt x="583" y="375"/>
                  <a:pt x="577" y="374"/>
                  <a:pt x="575" y="377"/>
                </a:cubicBezTo>
                <a:cubicBezTo>
                  <a:pt x="579" y="381"/>
                  <a:pt x="584" y="386"/>
                  <a:pt x="589" y="380"/>
                </a:cubicBezTo>
                <a:close/>
                <a:moveTo>
                  <a:pt x="647" y="284"/>
                </a:moveTo>
                <a:cubicBezTo>
                  <a:pt x="644" y="291"/>
                  <a:pt x="645" y="295"/>
                  <a:pt x="645" y="306"/>
                </a:cubicBezTo>
                <a:cubicBezTo>
                  <a:pt x="658" y="306"/>
                  <a:pt x="680" y="322"/>
                  <a:pt x="661" y="331"/>
                </a:cubicBezTo>
                <a:cubicBezTo>
                  <a:pt x="660" y="336"/>
                  <a:pt x="669" y="329"/>
                  <a:pt x="668" y="337"/>
                </a:cubicBezTo>
                <a:cubicBezTo>
                  <a:pt x="664" y="339"/>
                  <a:pt x="667" y="333"/>
                  <a:pt x="663" y="335"/>
                </a:cubicBezTo>
                <a:cubicBezTo>
                  <a:pt x="660" y="338"/>
                  <a:pt x="661" y="345"/>
                  <a:pt x="655" y="345"/>
                </a:cubicBezTo>
                <a:cubicBezTo>
                  <a:pt x="656" y="353"/>
                  <a:pt x="667" y="351"/>
                  <a:pt x="668" y="359"/>
                </a:cubicBezTo>
                <a:cubicBezTo>
                  <a:pt x="675" y="358"/>
                  <a:pt x="681" y="354"/>
                  <a:pt x="688" y="357"/>
                </a:cubicBezTo>
                <a:cubicBezTo>
                  <a:pt x="684" y="349"/>
                  <a:pt x="673" y="356"/>
                  <a:pt x="669" y="348"/>
                </a:cubicBezTo>
                <a:cubicBezTo>
                  <a:pt x="669" y="347"/>
                  <a:pt x="672" y="347"/>
                  <a:pt x="671" y="344"/>
                </a:cubicBezTo>
                <a:cubicBezTo>
                  <a:pt x="680" y="347"/>
                  <a:pt x="684" y="353"/>
                  <a:pt x="694" y="350"/>
                </a:cubicBezTo>
                <a:cubicBezTo>
                  <a:pt x="688" y="348"/>
                  <a:pt x="690" y="338"/>
                  <a:pt x="683" y="337"/>
                </a:cubicBezTo>
                <a:cubicBezTo>
                  <a:pt x="685" y="331"/>
                  <a:pt x="696" y="332"/>
                  <a:pt x="703" y="330"/>
                </a:cubicBezTo>
                <a:cubicBezTo>
                  <a:pt x="700" y="327"/>
                  <a:pt x="694" y="327"/>
                  <a:pt x="692" y="323"/>
                </a:cubicBezTo>
                <a:cubicBezTo>
                  <a:pt x="693" y="321"/>
                  <a:pt x="696" y="321"/>
                  <a:pt x="698" y="320"/>
                </a:cubicBezTo>
                <a:cubicBezTo>
                  <a:pt x="699" y="317"/>
                  <a:pt x="694" y="319"/>
                  <a:pt x="692" y="319"/>
                </a:cubicBezTo>
                <a:cubicBezTo>
                  <a:pt x="692" y="312"/>
                  <a:pt x="693" y="310"/>
                  <a:pt x="692" y="300"/>
                </a:cubicBezTo>
                <a:cubicBezTo>
                  <a:pt x="685" y="299"/>
                  <a:pt x="678" y="296"/>
                  <a:pt x="672" y="301"/>
                </a:cubicBezTo>
                <a:cubicBezTo>
                  <a:pt x="680" y="307"/>
                  <a:pt x="665" y="307"/>
                  <a:pt x="661" y="304"/>
                </a:cubicBezTo>
                <a:cubicBezTo>
                  <a:pt x="663" y="302"/>
                  <a:pt x="663" y="297"/>
                  <a:pt x="668" y="298"/>
                </a:cubicBezTo>
                <a:cubicBezTo>
                  <a:pt x="660" y="295"/>
                  <a:pt x="668" y="294"/>
                  <a:pt x="669" y="289"/>
                </a:cubicBezTo>
                <a:cubicBezTo>
                  <a:pt x="667" y="285"/>
                  <a:pt x="662" y="284"/>
                  <a:pt x="660" y="281"/>
                </a:cubicBezTo>
                <a:cubicBezTo>
                  <a:pt x="656" y="282"/>
                  <a:pt x="653" y="285"/>
                  <a:pt x="647" y="284"/>
                </a:cubicBezTo>
                <a:close/>
                <a:moveTo>
                  <a:pt x="863" y="285"/>
                </a:moveTo>
                <a:cubicBezTo>
                  <a:pt x="859" y="285"/>
                  <a:pt x="857" y="282"/>
                  <a:pt x="851" y="283"/>
                </a:cubicBezTo>
                <a:cubicBezTo>
                  <a:pt x="856" y="277"/>
                  <a:pt x="853" y="273"/>
                  <a:pt x="850" y="266"/>
                </a:cubicBezTo>
                <a:cubicBezTo>
                  <a:pt x="845" y="265"/>
                  <a:pt x="846" y="269"/>
                  <a:pt x="844" y="270"/>
                </a:cubicBezTo>
                <a:cubicBezTo>
                  <a:pt x="843" y="267"/>
                  <a:pt x="838" y="266"/>
                  <a:pt x="836" y="269"/>
                </a:cubicBezTo>
                <a:cubicBezTo>
                  <a:pt x="836" y="265"/>
                  <a:pt x="834" y="263"/>
                  <a:pt x="834" y="260"/>
                </a:cubicBezTo>
                <a:cubicBezTo>
                  <a:pt x="828" y="260"/>
                  <a:pt x="825" y="257"/>
                  <a:pt x="819" y="258"/>
                </a:cubicBezTo>
                <a:cubicBezTo>
                  <a:pt x="818" y="263"/>
                  <a:pt x="813" y="265"/>
                  <a:pt x="811" y="269"/>
                </a:cubicBezTo>
                <a:cubicBezTo>
                  <a:pt x="812" y="275"/>
                  <a:pt x="814" y="280"/>
                  <a:pt x="817" y="283"/>
                </a:cubicBezTo>
                <a:cubicBezTo>
                  <a:pt x="817" y="285"/>
                  <a:pt x="815" y="287"/>
                  <a:pt x="813" y="288"/>
                </a:cubicBezTo>
                <a:cubicBezTo>
                  <a:pt x="818" y="289"/>
                  <a:pt x="824" y="290"/>
                  <a:pt x="823" y="298"/>
                </a:cubicBezTo>
                <a:cubicBezTo>
                  <a:pt x="820" y="302"/>
                  <a:pt x="814" y="303"/>
                  <a:pt x="817" y="310"/>
                </a:cubicBezTo>
                <a:cubicBezTo>
                  <a:pt x="824" y="315"/>
                  <a:pt x="837" y="311"/>
                  <a:pt x="838" y="322"/>
                </a:cubicBezTo>
                <a:cubicBezTo>
                  <a:pt x="834" y="322"/>
                  <a:pt x="833" y="320"/>
                  <a:pt x="834" y="317"/>
                </a:cubicBezTo>
                <a:cubicBezTo>
                  <a:pt x="830" y="317"/>
                  <a:pt x="824" y="316"/>
                  <a:pt x="824" y="320"/>
                </a:cubicBezTo>
                <a:cubicBezTo>
                  <a:pt x="826" y="326"/>
                  <a:pt x="836" y="323"/>
                  <a:pt x="838" y="328"/>
                </a:cubicBezTo>
                <a:cubicBezTo>
                  <a:pt x="839" y="333"/>
                  <a:pt x="835" y="332"/>
                  <a:pt x="833" y="334"/>
                </a:cubicBezTo>
                <a:cubicBezTo>
                  <a:pt x="836" y="346"/>
                  <a:pt x="838" y="352"/>
                  <a:pt x="853" y="352"/>
                </a:cubicBezTo>
                <a:cubicBezTo>
                  <a:pt x="853" y="349"/>
                  <a:pt x="857" y="349"/>
                  <a:pt x="857" y="345"/>
                </a:cubicBezTo>
                <a:cubicBezTo>
                  <a:pt x="853" y="346"/>
                  <a:pt x="850" y="346"/>
                  <a:pt x="848" y="344"/>
                </a:cubicBezTo>
                <a:cubicBezTo>
                  <a:pt x="851" y="339"/>
                  <a:pt x="846" y="339"/>
                  <a:pt x="847" y="332"/>
                </a:cubicBezTo>
                <a:cubicBezTo>
                  <a:pt x="854" y="330"/>
                  <a:pt x="853" y="338"/>
                  <a:pt x="858" y="340"/>
                </a:cubicBezTo>
                <a:cubicBezTo>
                  <a:pt x="854" y="338"/>
                  <a:pt x="861" y="333"/>
                  <a:pt x="855" y="333"/>
                </a:cubicBezTo>
                <a:cubicBezTo>
                  <a:pt x="857" y="331"/>
                  <a:pt x="862" y="331"/>
                  <a:pt x="863" y="327"/>
                </a:cubicBezTo>
                <a:cubicBezTo>
                  <a:pt x="858" y="325"/>
                  <a:pt x="856" y="319"/>
                  <a:pt x="853" y="316"/>
                </a:cubicBezTo>
                <a:cubicBezTo>
                  <a:pt x="853" y="314"/>
                  <a:pt x="856" y="314"/>
                  <a:pt x="858" y="314"/>
                </a:cubicBezTo>
                <a:cubicBezTo>
                  <a:pt x="860" y="314"/>
                  <a:pt x="859" y="317"/>
                  <a:pt x="859" y="318"/>
                </a:cubicBezTo>
                <a:cubicBezTo>
                  <a:pt x="861" y="316"/>
                  <a:pt x="864" y="316"/>
                  <a:pt x="863" y="311"/>
                </a:cubicBezTo>
                <a:cubicBezTo>
                  <a:pt x="858" y="309"/>
                  <a:pt x="858" y="313"/>
                  <a:pt x="852" y="313"/>
                </a:cubicBezTo>
                <a:cubicBezTo>
                  <a:pt x="848" y="312"/>
                  <a:pt x="853" y="308"/>
                  <a:pt x="846" y="309"/>
                </a:cubicBezTo>
                <a:cubicBezTo>
                  <a:pt x="846" y="306"/>
                  <a:pt x="848" y="305"/>
                  <a:pt x="845" y="302"/>
                </a:cubicBezTo>
                <a:cubicBezTo>
                  <a:pt x="841" y="305"/>
                  <a:pt x="839" y="309"/>
                  <a:pt x="838" y="314"/>
                </a:cubicBezTo>
                <a:cubicBezTo>
                  <a:pt x="835" y="307"/>
                  <a:pt x="836" y="301"/>
                  <a:pt x="840" y="296"/>
                </a:cubicBezTo>
                <a:cubicBezTo>
                  <a:pt x="839" y="291"/>
                  <a:pt x="835" y="291"/>
                  <a:pt x="834" y="287"/>
                </a:cubicBezTo>
                <a:cubicBezTo>
                  <a:pt x="829" y="286"/>
                  <a:pt x="827" y="288"/>
                  <a:pt x="824" y="290"/>
                </a:cubicBezTo>
                <a:cubicBezTo>
                  <a:pt x="821" y="291"/>
                  <a:pt x="825" y="284"/>
                  <a:pt x="820" y="286"/>
                </a:cubicBezTo>
                <a:cubicBezTo>
                  <a:pt x="826" y="280"/>
                  <a:pt x="837" y="282"/>
                  <a:pt x="845" y="278"/>
                </a:cubicBezTo>
                <a:cubicBezTo>
                  <a:pt x="846" y="278"/>
                  <a:pt x="847" y="277"/>
                  <a:pt x="848" y="277"/>
                </a:cubicBezTo>
                <a:cubicBezTo>
                  <a:pt x="847" y="277"/>
                  <a:pt x="846" y="278"/>
                  <a:pt x="845" y="278"/>
                </a:cubicBezTo>
                <a:cubicBezTo>
                  <a:pt x="843" y="281"/>
                  <a:pt x="852" y="286"/>
                  <a:pt x="846" y="288"/>
                </a:cubicBezTo>
                <a:cubicBezTo>
                  <a:pt x="847" y="291"/>
                  <a:pt x="851" y="291"/>
                  <a:pt x="852" y="294"/>
                </a:cubicBezTo>
                <a:cubicBezTo>
                  <a:pt x="857" y="295"/>
                  <a:pt x="861" y="290"/>
                  <a:pt x="862" y="295"/>
                </a:cubicBezTo>
                <a:cubicBezTo>
                  <a:pt x="865" y="292"/>
                  <a:pt x="862" y="290"/>
                  <a:pt x="863" y="285"/>
                </a:cubicBezTo>
                <a:close/>
                <a:moveTo>
                  <a:pt x="825" y="305"/>
                </a:moveTo>
                <a:cubicBezTo>
                  <a:pt x="826" y="309"/>
                  <a:pt x="822" y="309"/>
                  <a:pt x="818" y="309"/>
                </a:cubicBezTo>
                <a:cubicBezTo>
                  <a:pt x="818" y="305"/>
                  <a:pt x="821" y="305"/>
                  <a:pt x="825" y="305"/>
                </a:cubicBezTo>
                <a:close/>
                <a:moveTo>
                  <a:pt x="871" y="272"/>
                </a:moveTo>
                <a:cubicBezTo>
                  <a:pt x="879" y="274"/>
                  <a:pt x="890" y="284"/>
                  <a:pt x="898" y="277"/>
                </a:cubicBezTo>
                <a:cubicBezTo>
                  <a:pt x="897" y="273"/>
                  <a:pt x="892" y="275"/>
                  <a:pt x="889" y="273"/>
                </a:cubicBezTo>
                <a:cubicBezTo>
                  <a:pt x="894" y="268"/>
                  <a:pt x="882" y="266"/>
                  <a:pt x="880" y="259"/>
                </a:cubicBezTo>
                <a:cubicBezTo>
                  <a:pt x="875" y="261"/>
                  <a:pt x="868" y="262"/>
                  <a:pt x="871" y="272"/>
                </a:cubicBezTo>
                <a:close/>
                <a:moveTo>
                  <a:pt x="1466" y="173"/>
                </a:moveTo>
                <a:cubicBezTo>
                  <a:pt x="1464" y="168"/>
                  <a:pt x="1444" y="170"/>
                  <a:pt x="1440" y="169"/>
                </a:cubicBezTo>
                <a:cubicBezTo>
                  <a:pt x="1438" y="151"/>
                  <a:pt x="1418" y="165"/>
                  <a:pt x="1415" y="150"/>
                </a:cubicBezTo>
                <a:cubicBezTo>
                  <a:pt x="1408" y="149"/>
                  <a:pt x="1405" y="150"/>
                  <a:pt x="1400" y="149"/>
                </a:cubicBezTo>
                <a:cubicBezTo>
                  <a:pt x="1403" y="155"/>
                  <a:pt x="1403" y="159"/>
                  <a:pt x="1409" y="164"/>
                </a:cubicBezTo>
                <a:cubicBezTo>
                  <a:pt x="1408" y="166"/>
                  <a:pt x="1403" y="166"/>
                  <a:pt x="1404" y="171"/>
                </a:cubicBezTo>
                <a:cubicBezTo>
                  <a:pt x="1423" y="173"/>
                  <a:pt x="1432" y="187"/>
                  <a:pt x="1445" y="196"/>
                </a:cubicBezTo>
                <a:cubicBezTo>
                  <a:pt x="1451" y="196"/>
                  <a:pt x="1446" y="195"/>
                  <a:pt x="1447" y="192"/>
                </a:cubicBezTo>
                <a:cubicBezTo>
                  <a:pt x="1455" y="195"/>
                  <a:pt x="1462" y="190"/>
                  <a:pt x="1472" y="195"/>
                </a:cubicBezTo>
                <a:cubicBezTo>
                  <a:pt x="1470" y="190"/>
                  <a:pt x="1478" y="194"/>
                  <a:pt x="1476" y="189"/>
                </a:cubicBezTo>
                <a:cubicBezTo>
                  <a:pt x="1465" y="186"/>
                  <a:pt x="1456" y="180"/>
                  <a:pt x="1444" y="176"/>
                </a:cubicBezTo>
                <a:cubicBezTo>
                  <a:pt x="1446" y="174"/>
                  <a:pt x="1462" y="175"/>
                  <a:pt x="1466" y="173"/>
                </a:cubicBezTo>
                <a:close/>
                <a:moveTo>
                  <a:pt x="673" y="196"/>
                </a:moveTo>
                <a:cubicBezTo>
                  <a:pt x="682" y="196"/>
                  <a:pt x="676" y="204"/>
                  <a:pt x="684" y="204"/>
                </a:cubicBezTo>
                <a:cubicBezTo>
                  <a:pt x="677" y="199"/>
                  <a:pt x="688" y="194"/>
                  <a:pt x="683" y="188"/>
                </a:cubicBezTo>
                <a:cubicBezTo>
                  <a:pt x="679" y="190"/>
                  <a:pt x="673" y="191"/>
                  <a:pt x="673" y="196"/>
                </a:cubicBezTo>
                <a:close/>
                <a:moveTo>
                  <a:pt x="1383" y="128"/>
                </a:moveTo>
                <a:cubicBezTo>
                  <a:pt x="1380" y="123"/>
                  <a:pt x="1361" y="113"/>
                  <a:pt x="1357" y="119"/>
                </a:cubicBezTo>
                <a:cubicBezTo>
                  <a:pt x="1355" y="118"/>
                  <a:pt x="1355" y="116"/>
                  <a:pt x="1355" y="115"/>
                </a:cubicBezTo>
                <a:cubicBezTo>
                  <a:pt x="1349" y="114"/>
                  <a:pt x="1346" y="118"/>
                  <a:pt x="1340" y="115"/>
                </a:cubicBezTo>
                <a:cubicBezTo>
                  <a:pt x="1340" y="120"/>
                  <a:pt x="1343" y="120"/>
                  <a:pt x="1342" y="125"/>
                </a:cubicBezTo>
                <a:cubicBezTo>
                  <a:pt x="1341" y="127"/>
                  <a:pt x="1335" y="126"/>
                  <a:pt x="1337" y="132"/>
                </a:cubicBezTo>
                <a:cubicBezTo>
                  <a:pt x="1330" y="133"/>
                  <a:pt x="1333" y="124"/>
                  <a:pt x="1326" y="127"/>
                </a:cubicBezTo>
                <a:cubicBezTo>
                  <a:pt x="1326" y="136"/>
                  <a:pt x="1326" y="136"/>
                  <a:pt x="1326" y="136"/>
                </a:cubicBezTo>
                <a:cubicBezTo>
                  <a:pt x="1334" y="136"/>
                  <a:pt x="1342" y="134"/>
                  <a:pt x="1347" y="139"/>
                </a:cubicBezTo>
                <a:cubicBezTo>
                  <a:pt x="1351" y="138"/>
                  <a:pt x="1351" y="135"/>
                  <a:pt x="1349" y="131"/>
                </a:cubicBezTo>
                <a:cubicBezTo>
                  <a:pt x="1361" y="129"/>
                  <a:pt x="1375" y="128"/>
                  <a:pt x="1381" y="139"/>
                </a:cubicBezTo>
                <a:cubicBezTo>
                  <a:pt x="1385" y="139"/>
                  <a:pt x="1379" y="128"/>
                  <a:pt x="1379" y="130"/>
                </a:cubicBezTo>
                <a:cubicBezTo>
                  <a:pt x="1379" y="129"/>
                  <a:pt x="1382" y="127"/>
                  <a:pt x="1383" y="128"/>
                </a:cubicBezTo>
                <a:close/>
                <a:moveTo>
                  <a:pt x="1249" y="123"/>
                </a:moveTo>
                <a:cubicBezTo>
                  <a:pt x="1250" y="121"/>
                  <a:pt x="1253" y="118"/>
                  <a:pt x="1250" y="115"/>
                </a:cubicBezTo>
                <a:cubicBezTo>
                  <a:pt x="1252" y="114"/>
                  <a:pt x="1253" y="111"/>
                  <a:pt x="1255" y="108"/>
                </a:cubicBezTo>
                <a:cubicBezTo>
                  <a:pt x="1251" y="107"/>
                  <a:pt x="1251" y="105"/>
                  <a:pt x="1250" y="103"/>
                </a:cubicBezTo>
                <a:cubicBezTo>
                  <a:pt x="1245" y="104"/>
                  <a:pt x="1246" y="110"/>
                  <a:pt x="1240" y="110"/>
                </a:cubicBezTo>
                <a:cubicBezTo>
                  <a:pt x="1242" y="115"/>
                  <a:pt x="1240" y="115"/>
                  <a:pt x="1242" y="120"/>
                </a:cubicBezTo>
                <a:cubicBezTo>
                  <a:pt x="1240" y="123"/>
                  <a:pt x="1233" y="120"/>
                  <a:pt x="1231" y="120"/>
                </a:cubicBezTo>
                <a:cubicBezTo>
                  <a:pt x="1231" y="124"/>
                  <a:pt x="1236" y="122"/>
                  <a:pt x="1237" y="125"/>
                </a:cubicBezTo>
                <a:cubicBezTo>
                  <a:pt x="1231" y="126"/>
                  <a:pt x="1224" y="124"/>
                  <a:pt x="1215" y="124"/>
                </a:cubicBezTo>
                <a:cubicBezTo>
                  <a:pt x="1214" y="128"/>
                  <a:pt x="1222" y="130"/>
                  <a:pt x="1218" y="133"/>
                </a:cubicBezTo>
                <a:cubicBezTo>
                  <a:pt x="1219" y="136"/>
                  <a:pt x="1224" y="135"/>
                  <a:pt x="1229" y="135"/>
                </a:cubicBezTo>
                <a:cubicBezTo>
                  <a:pt x="1227" y="133"/>
                  <a:pt x="1222" y="134"/>
                  <a:pt x="1222" y="130"/>
                </a:cubicBezTo>
                <a:cubicBezTo>
                  <a:pt x="1224" y="127"/>
                  <a:pt x="1228" y="131"/>
                  <a:pt x="1234" y="131"/>
                </a:cubicBezTo>
                <a:cubicBezTo>
                  <a:pt x="1234" y="130"/>
                  <a:pt x="1233" y="130"/>
                  <a:pt x="1233" y="128"/>
                </a:cubicBezTo>
                <a:cubicBezTo>
                  <a:pt x="1239" y="129"/>
                  <a:pt x="1247" y="128"/>
                  <a:pt x="1246" y="136"/>
                </a:cubicBezTo>
                <a:cubicBezTo>
                  <a:pt x="1253" y="135"/>
                  <a:pt x="1252" y="133"/>
                  <a:pt x="1257" y="133"/>
                </a:cubicBezTo>
                <a:cubicBezTo>
                  <a:pt x="1256" y="128"/>
                  <a:pt x="1254" y="123"/>
                  <a:pt x="1249" y="123"/>
                </a:cubicBezTo>
                <a:close/>
                <a:moveTo>
                  <a:pt x="1082" y="96"/>
                </a:moveTo>
                <a:cubicBezTo>
                  <a:pt x="1099" y="100"/>
                  <a:pt x="1109" y="100"/>
                  <a:pt x="1122" y="105"/>
                </a:cubicBezTo>
                <a:cubicBezTo>
                  <a:pt x="1117" y="94"/>
                  <a:pt x="1101" y="95"/>
                  <a:pt x="1090" y="95"/>
                </a:cubicBezTo>
                <a:cubicBezTo>
                  <a:pt x="1089" y="95"/>
                  <a:pt x="1089" y="93"/>
                  <a:pt x="1089" y="91"/>
                </a:cubicBezTo>
                <a:cubicBezTo>
                  <a:pt x="1085" y="92"/>
                  <a:pt x="1082" y="92"/>
                  <a:pt x="1082" y="96"/>
                </a:cubicBezTo>
                <a:close/>
                <a:moveTo>
                  <a:pt x="991" y="78"/>
                </a:moveTo>
                <a:cubicBezTo>
                  <a:pt x="990" y="76"/>
                  <a:pt x="986" y="75"/>
                  <a:pt x="983" y="76"/>
                </a:cubicBezTo>
                <a:cubicBezTo>
                  <a:pt x="984" y="81"/>
                  <a:pt x="980" y="81"/>
                  <a:pt x="980" y="85"/>
                </a:cubicBezTo>
                <a:cubicBezTo>
                  <a:pt x="984" y="87"/>
                  <a:pt x="990" y="87"/>
                  <a:pt x="990" y="92"/>
                </a:cubicBezTo>
                <a:cubicBezTo>
                  <a:pt x="999" y="90"/>
                  <a:pt x="987" y="81"/>
                  <a:pt x="991" y="78"/>
                </a:cubicBezTo>
                <a:close/>
                <a:moveTo>
                  <a:pt x="1110" y="73"/>
                </a:moveTo>
                <a:cubicBezTo>
                  <a:pt x="1108" y="68"/>
                  <a:pt x="1104" y="70"/>
                  <a:pt x="1100" y="71"/>
                </a:cubicBezTo>
                <a:cubicBezTo>
                  <a:pt x="1101" y="73"/>
                  <a:pt x="1107" y="77"/>
                  <a:pt x="1110" y="73"/>
                </a:cubicBezTo>
                <a:close/>
                <a:moveTo>
                  <a:pt x="1036" y="63"/>
                </a:moveTo>
                <a:cubicBezTo>
                  <a:pt x="1043" y="64"/>
                  <a:pt x="1047" y="68"/>
                  <a:pt x="1054" y="69"/>
                </a:cubicBezTo>
                <a:cubicBezTo>
                  <a:pt x="1051" y="63"/>
                  <a:pt x="1053" y="60"/>
                  <a:pt x="1049" y="55"/>
                </a:cubicBezTo>
                <a:cubicBezTo>
                  <a:pt x="1045" y="55"/>
                  <a:pt x="1050" y="59"/>
                  <a:pt x="1044" y="60"/>
                </a:cubicBezTo>
                <a:cubicBezTo>
                  <a:pt x="1041" y="53"/>
                  <a:pt x="1035" y="53"/>
                  <a:pt x="1033" y="48"/>
                </a:cubicBezTo>
                <a:cubicBezTo>
                  <a:pt x="1025" y="51"/>
                  <a:pt x="1027" y="57"/>
                  <a:pt x="1028" y="64"/>
                </a:cubicBezTo>
                <a:cubicBezTo>
                  <a:pt x="1031" y="65"/>
                  <a:pt x="1034" y="67"/>
                  <a:pt x="1038" y="67"/>
                </a:cubicBezTo>
                <a:cubicBezTo>
                  <a:pt x="1037" y="65"/>
                  <a:pt x="1036" y="64"/>
                  <a:pt x="1036" y="63"/>
                </a:cubicBezTo>
                <a:close/>
              </a:path>
            </a:pathLst>
          </a:custGeom>
          <a:blipFill rotWithShape="1">
            <a:blip r:embed="rId2"/>
            <a:stretch>
              <a:fillRect/>
            </a:stretch>
          </a:blipFill>
          <a:ln>
            <a:noFill/>
          </a:ln>
        </p:spPr>
        <p:txBody>
          <a:bodyPr vert="horz" wrap="square" lIns="91440" tIns="45720" rIns="91440" bIns="45720" numCol="1" anchor="t" anchorCtr="0" compatLnSpc="1"/>
          <a:p>
            <a:endParaRPr lang="zh-CN" altLang="en-US">
              <a:solidFill>
                <a:prstClr val="black"/>
              </a:solidFill>
            </a:endParaRPr>
          </a:p>
        </p:txBody>
      </p:sp>
      <p:grpSp>
        <p:nvGrpSpPr>
          <p:cNvPr id="7771" name="组合 7770"/>
          <p:cNvGrpSpPr/>
          <p:nvPr/>
        </p:nvGrpSpPr>
        <p:grpSpPr>
          <a:xfrm rot="0">
            <a:off x="908685" y="733425"/>
            <a:ext cx="638810" cy="621030"/>
            <a:chOff x="6843713" y="2805112"/>
            <a:chExt cx="1419225" cy="1377951"/>
          </a:xfrm>
          <a:solidFill>
            <a:srgbClr val="2E0F3A">
              <a:alpha val="90000"/>
            </a:srgbClr>
          </a:solidFill>
        </p:grpSpPr>
        <p:sp>
          <p:nvSpPr>
            <p:cNvPr id="7717" name="Freeform 7703"/>
            <p:cNvSpPr/>
            <p:nvPr/>
          </p:nvSpPr>
          <p:spPr bwMode="auto">
            <a:xfrm>
              <a:off x="6851650" y="3573463"/>
              <a:ext cx="0" cy="9525"/>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1"/>
                    <a:pt x="0" y="0"/>
                  </a:cubicBezTo>
                  <a:cubicBezTo>
                    <a:pt x="0" y="0"/>
                    <a:pt x="0" y="0"/>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8" name="Freeform 7704"/>
            <p:cNvSpPr/>
            <p:nvPr/>
          </p:nvSpPr>
          <p:spPr bwMode="auto">
            <a:xfrm>
              <a:off x="6902450" y="3776663"/>
              <a:ext cx="7938" cy="9525"/>
            </a:xfrm>
            <a:custGeom>
              <a:avLst/>
              <a:gdLst>
                <a:gd name="T0" fmla="*/ 0 w 1"/>
                <a:gd name="T1" fmla="*/ 0 h 1"/>
                <a:gd name="T2" fmla="*/ 0 w 1"/>
                <a:gd name="T3" fmla="*/ 0 h 1"/>
                <a:gd name="T4" fmla="*/ 0 w 1"/>
                <a:gd name="T5" fmla="*/ 0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0"/>
                    <a:pt x="0" y="0"/>
                  </a:cubicBezTo>
                  <a:cubicBezTo>
                    <a:pt x="1" y="1"/>
                    <a:pt x="0"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19" name="Freeform 7705"/>
            <p:cNvSpPr/>
            <p:nvPr/>
          </p:nvSpPr>
          <p:spPr bwMode="auto">
            <a:xfrm>
              <a:off x="6902450" y="3776663"/>
              <a:ext cx="7938" cy="9525"/>
            </a:xfrm>
            <a:custGeom>
              <a:avLst/>
              <a:gdLst>
                <a:gd name="T0" fmla="*/ 1 w 1"/>
                <a:gd name="T1" fmla="*/ 1 h 1"/>
                <a:gd name="T2" fmla="*/ 0 w 1"/>
                <a:gd name="T3" fmla="*/ 0 h 1"/>
                <a:gd name="T4" fmla="*/ 1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0" y="0"/>
                  </a:cubicBezTo>
                  <a:cubicBezTo>
                    <a:pt x="1" y="0"/>
                    <a:pt x="1"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0" name="Freeform 7706"/>
            <p:cNvSpPr/>
            <p:nvPr/>
          </p:nvSpPr>
          <p:spPr bwMode="auto">
            <a:xfrm>
              <a:off x="8102600" y="3184525"/>
              <a:ext cx="7938" cy="952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1"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1" name="Freeform 7707"/>
            <p:cNvSpPr/>
            <p:nvPr/>
          </p:nvSpPr>
          <p:spPr bwMode="auto">
            <a:xfrm>
              <a:off x="8161338" y="3328988"/>
              <a:ext cx="7938" cy="17463"/>
            </a:xfrm>
            <a:custGeom>
              <a:avLst/>
              <a:gdLst>
                <a:gd name="T0" fmla="*/ 1 w 1"/>
                <a:gd name="T1" fmla="*/ 1 h 2"/>
                <a:gd name="T2" fmla="*/ 1 w 1"/>
                <a:gd name="T3" fmla="*/ 2 h 2"/>
                <a:gd name="T4" fmla="*/ 1 w 1"/>
                <a:gd name="T5" fmla="*/ 1 h 2"/>
                <a:gd name="T6" fmla="*/ 1 w 1"/>
                <a:gd name="T7" fmla="*/ 1 h 2"/>
                <a:gd name="T8" fmla="*/ 1 w 1"/>
                <a:gd name="T9" fmla="*/ 1 h 2"/>
                <a:gd name="T10" fmla="*/ 0 w 1"/>
                <a:gd name="T11" fmla="*/ 1 h 2"/>
                <a:gd name="T12" fmla="*/ 0 w 1"/>
                <a:gd name="T13" fmla="*/ 0 h 2"/>
                <a:gd name="T14" fmla="*/ 1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1"/>
                  </a:moveTo>
                  <a:cubicBezTo>
                    <a:pt x="1" y="1"/>
                    <a:pt x="1" y="2"/>
                    <a:pt x="1" y="2"/>
                  </a:cubicBezTo>
                  <a:cubicBezTo>
                    <a:pt x="1" y="2"/>
                    <a:pt x="1" y="2"/>
                    <a:pt x="1" y="1"/>
                  </a:cubicBezTo>
                  <a:cubicBezTo>
                    <a:pt x="1" y="1"/>
                    <a:pt x="0" y="1"/>
                    <a:pt x="1" y="1"/>
                  </a:cubicBezTo>
                  <a:cubicBezTo>
                    <a:pt x="0" y="1"/>
                    <a:pt x="1" y="1"/>
                    <a:pt x="1" y="1"/>
                  </a:cubicBezTo>
                  <a:cubicBezTo>
                    <a:pt x="1" y="1"/>
                    <a:pt x="1" y="1"/>
                    <a:pt x="0" y="1"/>
                  </a:cubicBezTo>
                  <a:cubicBezTo>
                    <a:pt x="0" y="1"/>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2" name="Freeform 7708"/>
            <p:cNvSpPr/>
            <p:nvPr/>
          </p:nvSpPr>
          <p:spPr bwMode="auto">
            <a:xfrm>
              <a:off x="7662863" y="4013200"/>
              <a:ext cx="793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3" name="Freeform 7709"/>
            <p:cNvSpPr/>
            <p:nvPr/>
          </p:nvSpPr>
          <p:spPr bwMode="auto">
            <a:xfrm>
              <a:off x="7281863" y="3903663"/>
              <a:ext cx="9525"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4" name="Freeform 7710"/>
            <p:cNvSpPr/>
            <p:nvPr/>
          </p:nvSpPr>
          <p:spPr bwMode="auto">
            <a:xfrm>
              <a:off x="7367588" y="3954463"/>
              <a:ext cx="7938" cy="7938"/>
            </a:xfrm>
            <a:custGeom>
              <a:avLst/>
              <a:gdLst>
                <a:gd name="T0" fmla="*/ 0 w 1"/>
                <a:gd name="T1" fmla="*/ 1 h 1"/>
                <a:gd name="T2" fmla="*/ 0 w 1"/>
                <a:gd name="T3" fmla="*/ 1 h 1"/>
                <a:gd name="T4" fmla="*/ 0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1" y="1"/>
                    <a:pt x="1" y="1"/>
                    <a:pt x="1" y="1"/>
                  </a:cubicBezTo>
                  <a:cubicBezTo>
                    <a:pt x="0" y="1"/>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5" name="Freeform 7711"/>
            <p:cNvSpPr/>
            <p:nvPr/>
          </p:nvSpPr>
          <p:spPr bwMode="auto">
            <a:xfrm>
              <a:off x="7299325" y="3911600"/>
              <a:ext cx="0" cy="952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6" name="Freeform 7712"/>
            <p:cNvSpPr/>
            <p:nvPr/>
          </p:nvSpPr>
          <p:spPr bwMode="auto">
            <a:xfrm>
              <a:off x="7273925" y="3895725"/>
              <a:ext cx="7938" cy="7938"/>
            </a:xfrm>
            <a:custGeom>
              <a:avLst/>
              <a:gdLst>
                <a:gd name="T0" fmla="*/ 0 w 1"/>
                <a:gd name="T1" fmla="*/ 0 h 1"/>
                <a:gd name="T2" fmla="*/ 0 w 1"/>
                <a:gd name="T3" fmla="*/ 0 h 1"/>
                <a:gd name="T4" fmla="*/ 1 w 1"/>
                <a:gd name="T5" fmla="*/ 1 h 1"/>
                <a:gd name="T6" fmla="*/ 1 w 1"/>
                <a:gd name="T7" fmla="*/ 0 h 1"/>
                <a:gd name="T8" fmla="*/ 1 w 1"/>
                <a:gd name="T9" fmla="*/ 1 h 1"/>
                <a:gd name="T10" fmla="*/ 0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1" y="0"/>
                    <a:pt x="1" y="1"/>
                  </a:cubicBezTo>
                  <a:cubicBezTo>
                    <a:pt x="1" y="1"/>
                    <a:pt x="1" y="0"/>
                    <a:pt x="1" y="0"/>
                  </a:cubicBezTo>
                  <a:cubicBezTo>
                    <a:pt x="1" y="1"/>
                    <a:pt x="1" y="1"/>
                    <a:pt x="1" y="1"/>
                  </a:cubicBezTo>
                  <a:cubicBezTo>
                    <a:pt x="1"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7" name="Freeform 7713"/>
            <p:cNvSpPr/>
            <p:nvPr/>
          </p:nvSpPr>
          <p:spPr bwMode="auto">
            <a:xfrm>
              <a:off x="7281863" y="3903663"/>
              <a:ext cx="17463" cy="7938"/>
            </a:xfrm>
            <a:custGeom>
              <a:avLst/>
              <a:gdLst>
                <a:gd name="T0" fmla="*/ 0 w 2"/>
                <a:gd name="T1" fmla="*/ 0 h 1"/>
                <a:gd name="T2" fmla="*/ 1 w 2"/>
                <a:gd name="T3" fmla="*/ 0 h 1"/>
                <a:gd name="T4" fmla="*/ 1 w 2"/>
                <a:gd name="T5" fmla="*/ 0 h 1"/>
                <a:gd name="T6" fmla="*/ 2 w 2"/>
                <a:gd name="T7" fmla="*/ 1 h 1"/>
                <a:gd name="T8" fmla="*/ 1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cubicBezTo>
                    <a:pt x="0" y="0"/>
                    <a:pt x="1" y="0"/>
                    <a:pt x="1" y="0"/>
                  </a:cubicBezTo>
                  <a:cubicBezTo>
                    <a:pt x="1" y="0"/>
                    <a:pt x="1" y="0"/>
                    <a:pt x="1" y="0"/>
                  </a:cubicBezTo>
                  <a:cubicBezTo>
                    <a:pt x="1" y="1"/>
                    <a:pt x="2" y="1"/>
                    <a:pt x="2" y="1"/>
                  </a:cubicBezTo>
                  <a:cubicBezTo>
                    <a:pt x="2" y="1"/>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8" name="Freeform 7714"/>
            <p:cNvSpPr/>
            <p:nvPr/>
          </p:nvSpPr>
          <p:spPr bwMode="auto">
            <a:xfrm>
              <a:off x="7324725" y="3929063"/>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29" name="Freeform 7715"/>
            <p:cNvSpPr/>
            <p:nvPr/>
          </p:nvSpPr>
          <p:spPr bwMode="auto">
            <a:xfrm>
              <a:off x="7367588" y="3954463"/>
              <a:ext cx="7938" cy="7938"/>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0" name="Freeform 7716"/>
            <p:cNvSpPr/>
            <p:nvPr/>
          </p:nvSpPr>
          <p:spPr bwMode="auto">
            <a:xfrm>
              <a:off x="8042275" y="3260725"/>
              <a:ext cx="9525" cy="9525"/>
            </a:xfrm>
            <a:custGeom>
              <a:avLst/>
              <a:gdLst>
                <a:gd name="T0" fmla="*/ 1 w 1"/>
                <a:gd name="T1" fmla="*/ 1 h 1"/>
                <a:gd name="T2" fmla="*/ 1 w 1"/>
                <a:gd name="T3" fmla="*/ 1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0"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1" name="Freeform 7717"/>
            <p:cNvSpPr/>
            <p:nvPr/>
          </p:nvSpPr>
          <p:spPr bwMode="auto">
            <a:xfrm>
              <a:off x="8016875" y="3684588"/>
              <a:ext cx="0" cy="7938"/>
            </a:xfrm>
            <a:custGeom>
              <a:avLst/>
              <a:gdLst>
                <a:gd name="T0" fmla="*/ 1 h 1"/>
                <a:gd name="T1" fmla="*/ 1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1"/>
                    <a:pt x="0" y="1"/>
                  </a:cubicBezTo>
                  <a:cubicBezTo>
                    <a:pt x="0" y="1"/>
                    <a:pt x="0" y="1"/>
                    <a:pt x="0" y="1"/>
                  </a:cubicBezTo>
                  <a:cubicBezTo>
                    <a:pt x="0" y="1"/>
                    <a:pt x="0" y="1"/>
                    <a:pt x="0" y="1"/>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2" name="Freeform 7718"/>
            <p:cNvSpPr/>
            <p:nvPr/>
          </p:nvSpPr>
          <p:spPr bwMode="auto">
            <a:xfrm>
              <a:off x="8026400" y="3675063"/>
              <a:ext cx="0" cy="9525"/>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3" name="Freeform 7719"/>
            <p:cNvSpPr/>
            <p:nvPr/>
          </p:nvSpPr>
          <p:spPr bwMode="auto">
            <a:xfrm>
              <a:off x="8026400" y="3667125"/>
              <a:ext cx="0" cy="7938"/>
            </a:xfrm>
            <a:custGeom>
              <a:avLst/>
              <a:gdLst>
                <a:gd name="T0" fmla="*/ 0 h 1"/>
                <a:gd name="T1" fmla="*/ 0 h 1"/>
                <a:gd name="T2" fmla="*/ 0 h 1"/>
                <a:gd name="T3" fmla="*/ 0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1"/>
                    <a:pt x="0" y="0"/>
                  </a:cubicBezTo>
                  <a:cubicBezTo>
                    <a:pt x="0" y="0"/>
                    <a:pt x="0" y="0"/>
                    <a:pt x="0" y="0"/>
                  </a:cubicBezTo>
                  <a:cubicBezTo>
                    <a:pt x="0" y="0"/>
                    <a:pt x="0" y="0"/>
                    <a:pt x="0" y="0"/>
                  </a:cubicBez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4" name="Freeform 7720"/>
            <p:cNvSpPr/>
            <p:nvPr/>
          </p:nvSpPr>
          <p:spPr bwMode="auto">
            <a:xfrm>
              <a:off x="6843713" y="3371850"/>
              <a:ext cx="25400" cy="236538"/>
            </a:xfrm>
            <a:custGeom>
              <a:avLst/>
              <a:gdLst>
                <a:gd name="T0" fmla="*/ 1 w 3"/>
                <a:gd name="T1" fmla="*/ 27 h 28"/>
                <a:gd name="T2" fmla="*/ 1 w 3"/>
                <a:gd name="T3" fmla="*/ 26 h 28"/>
                <a:gd name="T4" fmla="*/ 1 w 3"/>
                <a:gd name="T5" fmla="*/ 24 h 28"/>
                <a:gd name="T6" fmla="*/ 1 w 3"/>
                <a:gd name="T7" fmla="*/ 21 h 28"/>
                <a:gd name="T8" fmla="*/ 0 w 3"/>
                <a:gd name="T9" fmla="*/ 16 h 28"/>
                <a:gd name="T10" fmla="*/ 1 w 3"/>
                <a:gd name="T11" fmla="*/ 15 h 28"/>
                <a:gd name="T12" fmla="*/ 1 w 3"/>
                <a:gd name="T13" fmla="*/ 14 h 28"/>
                <a:gd name="T14" fmla="*/ 1 w 3"/>
                <a:gd name="T15" fmla="*/ 13 h 28"/>
                <a:gd name="T16" fmla="*/ 1 w 3"/>
                <a:gd name="T17" fmla="*/ 9 h 28"/>
                <a:gd name="T18" fmla="*/ 1 w 3"/>
                <a:gd name="T19" fmla="*/ 8 h 28"/>
                <a:gd name="T20" fmla="*/ 1 w 3"/>
                <a:gd name="T21" fmla="*/ 8 h 28"/>
                <a:gd name="T22" fmla="*/ 1 w 3"/>
                <a:gd name="T23" fmla="*/ 7 h 28"/>
                <a:gd name="T24" fmla="*/ 2 w 3"/>
                <a:gd name="T25" fmla="*/ 6 h 28"/>
                <a:gd name="T26" fmla="*/ 2 w 3"/>
                <a:gd name="T27" fmla="*/ 6 h 28"/>
                <a:gd name="T28" fmla="*/ 2 w 3"/>
                <a:gd name="T29" fmla="*/ 6 h 28"/>
                <a:gd name="T30" fmla="*/ 2 w 3"/>
                <a:gd name="T31" fmla="*/ 3 h 28"/>
                <a:gd name="T32" fmla="*/ 3 w 3"/>
                <a:gd name="T33" fmla="*/ 2 h 28"/>
                <a:gd name="T34" fmla="*/ 3 w 3"/>
                <a:gd name="T35" fmla="*/ 1 h 28"/>
                <a:gd name="T36" fmla="*/ 3 w 3"/>
                <a:gd name="T37" fmla="*/ 1 h 28"/>
                <a:gd name="T38" fmla="*/ 3 w 3"/>
                <a:gd name="T39" fmla="*/ 1 h 28"/>
                <a:gd name="T40" fmla="*/ 3 w 3"/>
                <a:gd name="T41" fmla="*/ 2 h 28"/>
                <a:gd name="T42" fmla="*/ 3 w 3"/>
                <a:gd name="T43" fmla="*/ 4 h 28"/>
                <a:gd name="T44" fmla="*/ 2 w 3"/>
                <a:gd name="T45" fmla="*/ 4 h 28"/>
                <a:gd name="T46" fmla="*/ 2 w 3"/>
                <a:gd name="T47" fmla="*/ 5 h 28"/>
                <a:gd name="T48" fmla="*/ 2 w 3"/>
                <a:gd name="T49" fmla="*/ 6 h 28"/>
                <a:gd name="T50" fmla="*/ 2 w 3"/>
                <a:gd name="T51" fmla="*/ 12 h 28"/>
                <a:gd name="T52" fmla="*/ 2 w 3"/>
                <a:gd name="T53" fmla="*/ 13 h 28"/>
                <a:gd name="T54" fmla="*/ 1 w 3"/>
                <a:gd name="T55" fmla="*/ 14 h 28"/>
                <a:gd name="T56" fmla="*/ 1 w 3"/>
                <a:gd name="T57" fmla="*/ 15 h 28"/>
                <a:gd name="T58" fmla="*/ 1 w 3"/>
                <a:gd name="T59" fmla="*/ 15 h 28"/>
                <a:gd name="T60" fmla="*/ 1 w 3"/>
                <a:gd name="T61" fmla="*/ 16 h 28"/>
                <a:gd name="T62" fmla="*/ 1 w 3"/>
                <a:gd name="T63" fmla="*/ 16 h 28"/>
                <a:gd name="T64" fmla="*/ 1 w 3"/>
                <a:gd name="T65" fmla="*/ 17 h 28"/>
                <a:gd name="T66" fmla="*/ 1 w 3"/>
                <a:gd name="T67" fmla="*/ 18 h 28"/>
                <a:gd name="T68" fmla="*/ 1 w 3"/>
                <a:gd name="T69" fmla="*/ 20 h 28"/>
                <a:gd name="T70" fmla="*/ 1 w 3"/>
                <a:gd name="T71" fmla="*/ 21 h 28"/>
                <a:gd name="T72" fmla="*/ 1 w 3"/>
                <a:gd name="T73" fmla="*/ 22 h 28"/>
                <a:gd name="T74" fmla="*/ 1 w 3"/>
                <a:gd name="T75" fmla="*/ 22 h 28"/>
                <a:gd name="T76" fmla="*/ 1 w 3"/>
                <a:gd name="T77" fmla="*/ 23 h 28"/>
                <a:gd name="T78" fmla="*/ 1 w 3"/>
                <a:gd name="T79" fmla="*/ 23 h 28"/>
                <a:gd name="T80" fmla="*/ 1 w 3"/>
                <a:gd name="T81" fmla="*/ 23 h 28"/>
                <a:gd name="T82" fmla="*/ 1 w 3"/>
                <a:gd name="T83" fmla="*/ 23 h 28"/>
                <a:gd name="T84" fmla="*/ 1 w 3"/>
                <a:gd name="T85" fmla="*/ 24 h 28"/>
                <a:gd name="T86" fmla="*/ 1 w 3"/>
                <a:gd name="T87" fmla="*/ 25 h 28"/>
                <a:gd name="T88" fmla="*/ 1 w 3"/>
                <a:gd name="T89" fmla="*/ 25 h 28"/>
                <a:gd name="T90" fmla="*/ 1 w 3"/>
                <a:gd name="T91" fmla="*/ 27 h 28"/>
                <a:gd name="T92" fmla="*/ 1 w 3"/>
                <a:gd name="T93" fmla="*/ 27 h 28"/>
                <a:gd name="T94" fmla="*/ 1 w 3"/>
                <a:gd name="T95" fmla="*/ 28 h 28"/>
                <a:gd name="T96" fmla="*/ 1 w 3"/>
                <a:gd name="T9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 h="28">
                  <a:moveTo>
                    <a:pt x="1" y="27"/>
                  </a:moveTo>
                  <a:cubicBezTo>
                    <a:pt x="1" y="27"/>
                    <a:pt x="1" y="27"/>
                    <a:pt x="1" y="27"/>
                  </a:cubicBezTo>
                  <a:cubicBezTo>
                    <a:pt x="1" y="26"/>
                    <a:pt x="1" y="26"/>
                    <a:pt x="1" y="26"/>
                  </a:cubicBezTo>
                  <a:cubicBezTo>
                    <a:pt x="1" y="26"/>
                    <a:pt x="1" y="26"/>
                    <a:pt x="1" y="26"/>
                  </a:cubicBezTo>
                  <a:cubicBezTo>
                    <a:pt x="1" y="25"/>
                    <a:pt x="1" y="25"/>
                    <a:pt x="1" y="24"/>
                  </a:cubicBezTo>
                  <a:cubicBezTo>
                    <a:pt x="1" y="24"/>
                    <a:pt x="1" y="24"/>
                    <a:pt x="1" y="24"/>
                  </a:cubicBezTo>
                  <a:cubicBezTo>
                    <a:pt x="1" y="23"/>
                    <a:pt x="1" y="23"/>
                    <a:pt x="1" y="22"/>
                  </a:cubicBezTo>
                  <a:cubicBezTo>
                    <a:pt x="1" y="23"/>
                    <a:pt x="0" y="22"/>
                    <a:pt x="1" y="21"/>
                  </a:cubicBezTo>
                  <a:cubicBezTo>
                    <a:pt x="1" y="21"/>
                    <a:pt x="1" y="21"/>
                    <a:pt x="0" y="21"/>
                  </a:cubicBezTo>
                  <a:cubicBezTo>
                    <a:pt x="0" y="20"/>
                    <a:pt x="1" y="17"/>
                    <a:pt x="0" y="16"/>
                  </a:cubicBezTo>
                  <a:cubicBezTo>
                    <a:pt x="0" y="16"/>
                    <a:pt x="1" y="16"/>
                    <a:pt x="0" y="16"/>
                  </a:cubicBezTo>
                  <a:cubicBezTo>
                    <a:pt x="1" y="16"/>
                    <a:pt x="1" y="15"/>
                    <a:pt x="1" y="15"/>
                  </a:cubicBezTo>
                  <a:cubicBezTo>
                    <a:pt x="1" y="15"/>
                    <a:pt x="1" y="14"/>
                    <a:pt x="1" y="14"/>
                  </a:cubicBezTo>
                  <a:cubicBezTo>
                    <a:pt x="1" y="14"/>
                    <a:pt x="1" y="14"/>
                    <a:pt x="1" y="14"/>
                  </a:cubicBezTo>
                  <a:cubicBezTo>
                    <a:pt x="1" y="14"/>
                    <a:pt x="1" y="14"/>
                    <a:pt x="1" y="14"/>
                  </a:cubicBezTo>
                  <a:cubicBezTo>
                    <a:pt x="1" y="14"/>
                    <a:pt x="1" y="13"/>
                    <a:pt x="1" y="13"/>
                  </a:cubicBezTo>
                  <a:cubicBezTo>
                    <a:pt x="1" y="12"/>
                    <a:pt x="1" y="11"/>
                    <a:pt x="1" y="10"/>
                  </a:cubicBezTo>
                  <a:cubicBezTo>
                    <a:pt x="1" y="10"/>
                    <a:pt x="1" y="10"/>
                    <a:pt x="1" y="9"/>
                  </a:cubicBezTo>
                  <a:cubicBezTo>
                    <a:pt x="1" y="10"/>
                    <a:pt x="1" y="8"/>
                    <a:pt x="1" y="8"/>
                  </a:cubicBezTo>
                  <a:cubicBezTo>
                    <a:pt x="1" y="8"/>
                    <a:pt x="1" y="8"/>
                    <a:pt x="1" y="8"/>
                  </a:cubicBezTo>
                  <a:cubicBezTo>
                    <a:pt x="1" y="7"/>
                    <a:pt x="1" y="8"/>
                    <a:pt x="1" y="8"/>
                  </a:cubicBezTo>
                  <a:cubicBezTo>
                    <a:pt x="1" y="8"/>
                    <a:pt x="1" y="8"/>
                    <a:pt x="1" y="8"/>
                  </a:cubicBezTo>
                  <a:cubicBezTo>
                    <a:pt x="1" y="7"/>
                    <a:pt x="1" y="7"/>
                    <a:pt x="1" y="7"/>
                  </a:cubicBezTo>
                  <a:cubicBezTo>
                    <a:pt x="1" y="7"/>
                    <a:pt x="1" y="6"/>
                    <a:pt x="1" y="7"/>
                  </a:cubicBezTo>
                  <a:cubicBezTo>
                    <a:pt x="2" y="7"/>
                    <a:pt x="1" y="6"/>
                    <a:pt x="1" y="6"/>
                  </a:cubicBezTo>
                  <a:cubicBezTo>
                    <a:pt x="1" y="6"/>
                    <a:pt x="1" y="7"/>
                    <a:pt x="2" y="6"/>
                  </a:cubicBezTo>
                  <a:cubicBezTo>
                    <a:pt x="2" y="6"/>
                    <a:pt x="2" y="6"/>
                    <a:pt x="2" y="6"/>
                  </a:cubicBezTo>
                  <a:cubicBezTo>
                    <a:pt x="2" y="6"/>
                    <a:pt x="2" y="6"/>
                    <a:pt x="2" y="6"/>
                  </a:cubicBezTo>
                  <a:cubicBezTo>
                    <a:pt x="2" y="6"/>
                    <a:pt x="2" y="6"/>
                    <a:pt x="2" y="6"/>
                  </a:cubicBezTo>
                  <a:cubicBezTo>
                    <a:pt x="2" y="6"/>
                    <a:pt x="2" y="6"/>
                    <a:pt x="2" y="6"/>
                  </a:cubicBezTo>
                  <a:cubicBezTo>
                    <a:pt x="2" y="5"/>
                    <a:pt x="2" y="5"/>
                    <a:pt x="2" y="4"/>
                  </a:cubicBezTo>
                  <a:cubicBezTo>
                    <a:pt x="2" y="4"/>
                    <a:pt x="2" y="3"/>
                    <a:pt x="2" y="3"/>
                  </a:cubicBezTo>
                  <a:cubicBezTo>
                    <a:pt x="2" y="3"/>
                    <a:pt x="2" y="3"/>
                    <a:pt x="2" y="3"/>
                  </a:cubicBezTo>
                  <a:cubicBezTo>
                    <a:pt x="2" y="3"/>
                    <a:pt x="2" y="3"/>
                    <a:pt x="3" y="2"/>
                  </a:cubicBezTo>
                  <a:cubicBezTo>
                    <a:pt x="2" y="2"/>
                    <a:pt x="3" y="1"/>
                    <a:pt x="3" y="1"/>
                  </a:cubicBezTo>
                  <a:cubicBezTo>
                    <a:pt x="3" y="1"/>
                    <a:pt x="3" y="1"/>
                    <a:pt x="3" y="1"/>
                  </a:cubicBezTo>
                  <a:cubicBezTo>
                    <a:pt x="3" y="1"/>
                    <a:pt x="3" y="1"/>
                    <a:pt x="3" y="1"/>
                  </a:cubicBezTo>
                  <a:cubicBezTo>
                    <a:pt x="3" y="0"/>
                    <a:pt x="3" y="2"/>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ubicBezTo>
                    <a:pt x="2" y="3"/>
                    <a:pt x="3" y="2"/>
                    <a:pt x="3" y="4"/>
                  </a:cubicBezTo>
                  <a:cubicBezTo>
                    <a:pt x="2" y="4"/>
                    <a:pt x="3" y="4"/>
                    <a:pt x="2" y="4"/>
                  </a:cubicBezTo>
                  <a:cubicBezTo>
                    <a:pt x="2" y="4"/>
                    <a:pt x="3" y="4"/>
                    <a:pt x="2" y="4"/>
                  </a:cubicBezTo>
                  <a:cubicBezTo>
                    <a:pt x="2" y="5"/>
                    <a:pt x="2" y="5"/>
                    <a:pt x="2" y="5"/>
                  </a:cubicBezTo>
                  <a:cubicBezTo>
                    <a:pt x="2" y="5"/>
                    <a:pt x="2" y="5"/>
                    <a:pt x="2" y="5"/>
                  </a:cubicBezTo>
                  <a:cubicBezTo>
                    <a:pt x="2" y="5"/>
                    <a:pt x="2" y="6"/>
                    <a:pt x="2" y="6"/>
                  </a:cubicBezTo>
                  <a:cubicBezTo>
                    <a:pt x="2" y="6"/>
                    <a:pt x="2" y="6"/>
                    <a:pt x="2" y="6"/>
                  </a:cubicBezTo>
                  <a:cubicBezTo>
                    <a:pt x="2" y="9"/>
                    <a:pt x="2" y="11"/>
                    <a:pt x="2" y="13"/>
                  </a:cubicBezTo>
                  <a:cubicBezTo>
                    <a:pt x="2" y="13"/>
                    <a:pt x="1" y="13"/>
                    <a:pt x="2" y="12"/>
                  </a:cubicBezTo>
                  <a:cubicBezTo>
                    <a:pt x="1" y="12"/>
                    <a:pt x="1" y="13"/>
                    <a:pt x="1" y="13"/>
                  </a:cubicBezTo>
                  <a:cubicBezTo>
                    <a:pt x="2" y="13"/>
                    <a:pt x="1" y="13"/>
                    <a:pt x="2" y="13"/>
                  </a:cubicBezTo>
                  <a:cubicBezTo>
                    <a:pt x="1" y="13"/>
                    <a:pt x="1" y="13"/>
                    <a:pt x="1" y="13"/>
                  </a:cubicBezTo>
                  <a:cubicBezTo>
                    <a:pt x="1" y="14"/>
                    <a:pt x="2" y="14"/>
                    <a:pt x="1" y="14"/>
                  </a:cubicBezTo>
                  <a:cubicBezTo>
                    <a:pt x="1" y="14"/>
                    <a:pt x="2" y="14"/>
                    <a:pt x="2" y="14"/>
                  </a:cubicBezTo>
                  <a:cubicBezTo>
                    <a:pt x="2" y="14"/>
                    <a:pt x="1" y="14"/>
                    <a:pt x="1" y="15"/>
                  </a:cubicBezTo>
                  <a:cubicBezTo>
                    <a:pt x="1" y="15"/>
                    <a:pt x="1" y="15"/>
                    <a:pt x="1" y="15"/>
                  </a:cubicBezTo>
                  <a:cubicBezTo>
                    <a:pt x="1" y="15"/>
                    <a:pt x="1" y="15"/>
                    <a:pt x="1" y="15"/>
                  </a:cubicBezTo>
                  <a:cubicBezTo>
                    <a:pt x="1" y="15"/>
                    <a:pt x="1" y="16"/>
                    <a:pt x="1" y="16"/>
                  </a:cubicBezTo>
                  <a:cubicBezTo>
                    <a:pt x="1" y="16"/>
                    <a:pt x="1" y="16"/>
                    <a:pt x="1" y="16"/>
                  </a:cubicBezTo>
                  <a:cubicBezTo>
                    <a:pt x="1" y="16"/>
                    <a:pt x="1" y="17"/>
                    <a:pt x="1" y="17"/>
                  </a:cubicBezTo>
                  <a:cubicBezTo>
                    <a:pt x="1" y="17"/>
                    <a:pt x="1" y="17"/>
                    <a:pt x="1" y="16"/>
                  </a:cubicBezTo>
                  <a:cubicBezTo>
                    <a:pt x="1" y="17"/>
                    <a:pt x="1" y="17"/>
                    <a:pt x="1" y="17"/>
                  </a:cubicBezTo>
                  <a:cubicBezTo>
                    <a:pt x="1" y="17"/>
                    <a:pt x="1" y="17"/>
                    <a:pt x="1" y="17"/>
                  </a:cubicBezTo>
                  <a:cubicBezTo>
                    <a:pt x="1" y="18"/>
                    <a:pt x="1" y="18"/>
                    <a:pt x="1" y="18"/>
                  </a:cubicBezTo>
                  <a:cubicBezTo>
                    <a:pt x="1" y="18"/>
                    <a:pt x="1" y="18"/>
                    <a:pt x="1" y="18"/>
                  </a:cubicBezTo>
                  <a:cubicBezTo>
                    <a:pt x="1" y="18"/>
                    <a:pt x="1" y="19"/>
                    <a:pt x="1" y="19"/>
                  </a:cubicBezTo>
                  <a:cubicBezTo>
                    <a:pt x="1" y="19"/>
                    <a:pt x="1" y="20"/>
                    <a:pt x="1" y="20"/>
                  </a:cubicBezTo>
                  <a:cubicBezTo>
                    <a:pt x="1" y="21"/>
                    <a:pt x="1" y="21"/>
                    <a:pt x="1" y="21"/>
                  </a:cubicBezTo>
                  <a:cubicBezTo>
                    <a:pt x="1" y="21"/>
                    <a:pt x="1" y="21"/>
                    <a:pt x="1" y="21"/>
                  </a:cubicBezTo>
                  <a:cubicBezTo>
                    <a:pt x="1" y="21"/>
                    <a:pt x="1" y="21"/>
                    <a:pt x="1" y="21"/>
                  </a:cubicBezTo>
                  <a:cubicBezTo>
                    <a:pt x="1" y="21"/>
                    <a:pt x="1" y="21"/>
                    <a:pt x="1" y="22"/>
                  </a:cubicBezTo>
                  <a:cubicBezTo>
                    <a:pt x="1" y="22"/>
                    <a:pt x="1" y="21"/>
                    <a:pt x="1" y="22"/>
                  </a:cubicBezTo>
                  <a:cubicBezTo>
                    <a:pt x="1" y="22"/>
                    <a:pt x="1" y="22"/>
                    <a:pt x="1" y="22"/>
                  </a:cubicBezTo>
                  <a:cubicBezTo>
                    <a:pt x="1" y="22"/>
                    <a:pt x="1" y="23"/>
                    <a:pt x="1" y="23"/>
                  </a:cubicBezTo>
                  <a:cubicBezTo>
                    <a:pt x="1" y="24"/>
                    <a:pt x="1" y="23"/>
                    <a:pt x="1" y="23"/>
                  </a:cubicBezTo>
                  <a:cubicBezTo>
                    <a:pt x="1" y="23"/>
                    <a:pt x="1" y="23"/>
                    <a:pt x="1" y="23"/>
                  </a:cubicBezTo>
                  <a:cubicBezTo>
                    <a:pt x="1" y="23"/>
                    <a:pt x="1" y="24"/>
                    <a:pt x="1" y="23"/>
                  </a:cubicBezTo>
                  <a:cubicBezTo>
                    <a:pt x="1" y="23"/>
                    <a:pt x="1" y="23"/>
                    <a:pt x="1" y="23"/>
                  </a:cubicBezTo>
                  <a:cubicBezTo>
                    <a:pt x="1" y="23"/>
                    <a:pt x="1" y="23"/>
                    <a:pt x="1" y="23"/>
                  </a:cubicBezTo>
                  <a:cubicBezTo>
                    <a:pt x="1" y="23"/>
                    <a:pt x="1" y="23"/>
                    <a:pt x="1" y="22"/>
                  </a:cubicBezTo>
                  <a:cubicBezTo>
                    <a:pt x="1" y="22"/>
                    <a:pt x="1" y="23"/>
                    <a:pt x="1" y="23"/>
                  </a:cubicBezTo>
                  <a:cubicBezTo>
                    <a:pt x="1" y="22"/>
                    <a:pt x="1" y="23"/>
                    <a:pt x="1" y="23"/>
                  </a:cubicBezTo>
                  <a:cubicBezTo>
                    <a:pt x="1" y="24"/>
                    <a:pt x="1" y="23"/>
                    <a:pt x="1" y="24"/>
                  </a:cubicBezTo>
                  <a:cubicBezTo>
                    <a:pt x="1" y="24"/>
                    <a:pt x="1" y="24"/>
                    <a:pt x="1" y="24"/>
                  </a:cubicBezTo>
                  <a:cubicBezTo>
                    <a:pt x="1" y="25"/>
                    <a:pt x="1" y="25"/>
                    <a:pt x="1" y="25"/>
                  </a:cubicBezTo>
                  <a:cubicBezTo>
                    <a:pt x="1" y="25"/>
                    <a:pt x="1" y="25"/>
                    <a:pt x="1" y="26"/>
                  </a:cubicBezTo>
                  <a:cubicBezTo>
                    <a:pt x="1" y="26"/>
                    <a:pt x="1" y="25"/>
                    <a:pt x="1" y="25"/>
                  </a:cubicBezTo>
                  <a:cubicBezTo>
                    <a:pt x="1" y="26"/>
                    <a:pt x="1" y="26"/>
                    <a:pt x="1" y="26"/>
                  </a:cubicBezTo>
                  <a:cubicBezTo>
                    <a:pt x="1" y="27"/>
                    <a:pt x="1" y="26"/>
                    <a:pt x="1" y="27"/>
                  </a:cubicBezTo>
                  <a:cubicBezTo>
                    <a:pt x="1" y="27"/>
                    <a:pt x="1" y="27"/>
                    <a:pt x="1" y="27"/>
                  </a:cubicBezTo>
                  <a:cubicBezTo>
                    <a:pt x="1" y="27"/>
                    <a:pt x="1" y="27"/>
                    <a:pt x="1" y="27"/>
                  </a:cubicBezTo>
                  <a:cubicBezTo>
                    <a:pt x="1" y="28"/>
                    <a:pt x="1" y="28"/>
                    <a:pt x="1" y="28"/>
                  </a:cubicBezTo>
                  <a:cubicBezTo>
                    <a:pt x="1" y="28"/>
                    <a:pt x="1" y="28"/>
                    <a:pt x="1" y="28"/>
                  </a:cubicBezTo>
                  <a:cubicBezTo>
                    <a:pt x="1" y="28"/>
                    <a:pt x="1" y="28"/>
                    <a:pt x="1" y="28"/>
                  </a:cubicBezTo>
                  <a:cubicBezTo>
                    <a:pt x="1" y="28"/>
                    <a:pt x="1" y="28"/>
                    <a:pt x="1" y="28"/>
                  </a:cubicBezTo>
                  <a:cubicBezTo>
                    <a:pt x="1" y="28"/>
                    <a:pt x="1"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5" name="Freeform 7721"/>
            <p:cNvSpPr/>
            <p:nvPr/>
          </p:nvSpPr>
          <p:spPr bwMode="auto">
            <a:xfrm>
              <a:off x="6919913" y="3811588"/>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6" name="Freeform 7722"/>
            <p:cNvSpPr/>
            <p:nvPr/>
          </p:nvSpPr>
          <p:spPr bwMode="auto">
            <a:xfrm>
              <a:off x="6894513" y="3751263"/>
              <a:ext cx="7938" cy="17463"/>
            </a:xfrm>
            <a:custGeom>
              <a:avLst/>
              <a:gdLst>
                <a:gd name="T0" fmla="*/ 0 w 1"/>
                <a:gd name="T1" fmla="*/ 1 h 2"/>
                <a:gd name="T2" fmla="*/ 0 w 1"/>
                <a:gd name="T3" fmla="*/ 1 h 2"/>
                <a:gd name="T4" fmla="*/ 1 w 1"/>
                <a:gd name="T5" fmla="*/ 2 h 2"/>
                <a:gd name="T6" fmla="*/ 0 w 1"/>
                <a:gd name="T7" fmla="*/ 0 h 2"/>
                <a:gd name="T8" fmla="*/ 0 w 1"/>
                <a:gd name="T9" fmla="*/ 0 h 2"/>
                <a:gd name="T10" fmla="*/ 1 w 1"/>
                <a:gd name="T11" fmla="*/ 2 h 2"/>
                <a:gd name="T12" fmla="*/ 1 w 1"/>
                <a:gd name="T13" fmla="*/ 1 h 2"/>
                <a:gd name="T14" fmla="*/ 0 w 1"/>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1"/>
                  </a:moveTo>
                  <a:cubicBezTo>
                    <a:pt x="1" y="1"/>
                    <a:pt x="1" y="1"/>
                    <a:pt x="0" y="1"/>
                  </a:cubicBezTo>
                  <a:cubicBezTo>
                    <a:pt x="1" y="1"/>
                    <a:pt x="1" y="1"/>
                    <a:pt x="1" y="2"/>
                  </a:cubicBezTo>
                  <a:cubicBezTo>
                    <a:pt x="1" y="2"/>
                    <a:pt x="0" y="1"/>
                    <a:pt x="0" y="0"/>
                  </a:cubicBezTo>
                  <a:cubicBezTo>
                    <a:pt x="0" y="1"/>
                    <a:pt x="0" y="1"/>
                    <a:pt x="0" y="0"/>
                  </a:cubicBezTo>
                  <a:cubicBezTo>
                    <a:pt x="1" y="1"/>
                    <a:pt x="1" y="2"/>
                    <a:pt x="1" y="2"/>
                  </a:cubicBezTo>
                  <a:cubicBezTo>
                    <a:pt x="1" y="2"/>
                    <a:pt x="0"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7" name="Freeform 7723"/>
            <p:cNvSpPr/>
            <p:nvPr/>
          </p:nvSpPr>
          <p:spPr bwMode="auto">
            <a:xfrm>
              <a:off x="6884988" y="3735388"/>
              <a:ext cx="9525" cy="15875"/>
            </a:xfrm>
            <a:custGeom>
              <a:avLst/>
              <a:gdLst>
                <a:gd name="T0" fmla="*/ 1 w 1"/>
                <a:gd name="T1" fmla="*/ 1 h 2"/>
                <a:gd name="T2" fmla="*/ 1 w 1"/>
                <a:gd name="T3" fmla="*/ 1 h 2"/>
                <a:gd name="T4" fmla="*/ 0 w 1"/>
                <a:gd name="T5" fmla="*/ 0 h 2"/>
                <a:gd name="T6" fmla="*/ 1 w 1"/>
                <a:gd name="T7" fmla="*/ 1 h 2"/>
                <a:gd name="T8" fmla="*/ 1 w 1"/>
                <a:gd name="T9" fmla="*/ 2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2"/>
                    <a:pt x="1" y="1"/>
                  </a:cubicBezTo>
                  <a:cubicBezTo>
                    <a:pt x="1" y="1"/>
                    <a:pt x="1" y="0"/>
                    <a:pt x="0" y="0"/>
                  </a:cubicBezTo>
                  <a:cubicBezTo>
                    <a:pt x="1" y="0"/>
                    <a:pt x="1" y="1"/>
                    <a:pt x="1" y="1"/>
                  </a:cubicBezTo>
                  <a:cubicBezTo>
                    <a:pt x="1" y="1"/>
                    <a:pt x="1" y="1"/>
                    <a:pt x="1"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8" name="Freeform 7724"/>
            <p:cNvSpPr/>
            <p:nvPr/>
          </p:nvSpPr>
          <p:spPr bwMode="auto">
            <a:xfrm>
              <a:off x="6884988" y="3725863"/>
              <a:ext cx="9525" cy="9525"/>
            </a:xfrm>
            <a:custGeom>
              <a:avLst/>
              <a:gdLst>
                <a:gd name="T0" fmla="*/ 1 w 1"/>
                <a:gd name="T1" fmla="*/ 1 h 1"/>
                <a:gd name="T2" fmla="*/ 0 w 1"/>
                <a:gd name="T3" fmla="*/ 1 h 1"/>
                <a:gd name="T4" fmla="*/ 0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0" y="1"/>
                    <a:pt x="0" y="1"/>
                    <a:pt x="0" y="1"/>
                  </a:cubicBezTo>
                  <a:cubicBezTo>
                    <a:pt x="0" y="0"/>
                    <a:pt x="0" y="0"/>
                    <a:pt x="0" y="0"/>
                  </a:cubicBezTo>
                  <a:cubicBezTo>
                    <a:pt x="1" y="0"/>
                    <a:pt x="0" y="0"/>
                    <a:pt x="0" y="0"/>
                  </a:cubicBezTo>
                  <a:cubicBezTo>
                    <a:pt x="1" y="0"/>
                    <a:pt x="0" y="0"/>
                    <a:pt x="0"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39" name="Freeform 7725"/>
            <p:cNvSpPr/>
            <p:nvPr/>
          </p:nvSpPr>
          <p:spPr bwMode="auto">
            <a:xfrm>
              <a:off x="6859588" y="3473450"/>
              <a:ext cx="0" cy="7938"/>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1"/>
                    <a:pt x="0" y="0"/>
                    <a:pt x="0" y="0"/>
                  </a:cubicBezTo>
                  <a:cubicBezTo>
                    <a:pt x="0" y="0"/>
                    <a:pt x="0" y="0"/>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0" name="Freeform 7726"/>
            <p:cNvSpPr/>
            <p:nvPr/>
          </p:nvSpPr>
          <p:spPr bwMode="auto">
            <a:xfrm>
              <a:off x="6859588" y="3448050"/>
              <a:ext cx="9525" cy="7938"/>
            </a:xfrm>
            <a:custGeom>
              <a:avLst/>
              <a:gdLst>
                <a:gd name="T0" fmla="*/ 0 w 1"/>
                <a:gd name="T1" fmla="*/ 0 h 1"/>
                <a:gd name="T2" fmla="*/ 1 w 1"/>
                <a:gd name="T3" fmla="*/ 0 h 1"/>
                <a:gd name="T4" fmla="*/ 1 w 1"/>
                <a:gd name="T5" fmla="*/ 1 h 1"/>
                <a:gd name="T6" fmla="*/ 0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1" y="1"/>
                    <a:pt x="1" y="0"/>
                  </a:cubicBezTo>
                  <a:cubicBezTo>
                    <a:pt x="1" y="1"/>
                    <a:pt x="0" y="1"/>
                    <a:pt x="1" y="1"/>
                  </a:cubicBezTo>
                  <a:cubicBezTo>
                    <a:pt x="0" y="1"/>
                    <a:pt x="0" y="1"/>
                    <a:pt x="0" y="1"/>
                  </a:cubicBezTo>
                  <a:cubicBezTo>
                    <a:pt x="0" y="1"/>
                    <a:pt x="0" y="1"/>
                    <a:pt x="0"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1" name="Freeform 7727"/>
            <p:cNvSpPr>
              <a:spLocks noEditPoints="1"/>
            </p:cNvSpPr>
            <p:nvPr/>
          </p:nvSpPr>
          <p:spPr bwMode="auto">
            <a:xfrm>
              <a:off x="6877050" y="2881313"/>
              <a:ext cx="1385888" cy="1301750"/>
            </a:xfrm>
            <a:custGeom>
              <a:avLst/>
              <a:gdLst>
                <a:gd name="T0" fmla="*/ 154 w 164"/>
                <a:gd name="T1" fmla="*/ 110 h 154"/>
                <a:gd name="T2" fmla="*/ 160 w 164"/>
                <a:gd name="T3" fmla="*/ 97 h 154"/>
                <a:gd name="T4" fmla="*/ 161 w 164"/>
                <a:gd name="T5" fmla="*/ 83 h 154"/>
                <a:gd name="T6" fmla="*/ 158 w 164"/>
                <a:gd name="T7" fmla="*/ 82 h 154"/>
                <a:gd name="T8" fmla="*/ 139 w 164"/>
                <a:gd name="T9" fmla="*/ 121 h 154"/>
                <a:gd name="T10" fmla="*/ 121 w 164"/>
                <a:gd name="T11" fmla="*/ 131 h 154"/>
                <a:gd name="T12" fmla="*/ 95 w 164"/>
                <a:gd name="T13" fmla="*/ 134 h 154"/>
                <a:gd name="T14" fmla="*/ 72 w 164"/>
                <a:gd name="T15" fmla="*/ 133 h 154"/>
                <a:gd name="T16" fmla="*/ 42 w 164"/>
                <a:gd name="T17" fmla="*/ 116 h 154"/>
                <a:gd name="T18" fmla="*/ 42 w 164"/>
                <a:gd name="T19" fmla="*/ 115 h 154"/>
                <a:gd name="T20" fmla="*/ 65 w 164"/>
                <a:gd name="T21" fmla="*/ 130 h 154"/>
                <a:gd name="T22" fmla="*/ 74 w 164"/>
                <a:gd name="T23" fmla="*/ 132 h 154"/>
                <a:gd name="T24" fmla="*/ 116 w 164"/>
                <a:gd name="T25" fmla="*/ 125 h 154"/>
                <a:gd name="T26" fmla="*/ 134 w 164"/>
                <a:gd name="T27" fmla="*/ 100 h 154"/>
                <a:gd name="T28" fmla="*/ 132 w 164"/>
                <a:gd name="T29" fmla="*/ 95 h 154"/>
                <a:gd name="T30" fmla="*/ 125 w 164"/>
                <a:gd name="T31" fmla="*/ 104 h 154"/>
                <a:gd name="T32" fmla="*/ 118 w 164"/>
                <a:gd name="T33" fmla="*/ 111 h 154"/>
                <a:gd name="T34" fmla="*/ 73 w 164"/>
                <a:gd name="T35" fmla="*/ 121 h 154"/>
                <a:gd name="T36" fmla="*/ 43 w 164"/>
                <a:gd name="T37" fmla="*/ 91 h 154"/>
                <a:gd name="T38" fmla="*/ 41 w 164"/>
                <a:gd name="T39" fmla="*/ 75 h 154"/>
                <a:gd name="T40" fmla="*/ 43 w 164"/>
                <a:gd name="T41" fmla="*/ 61 h 154"/>
                <a:gd name="T42" fmla="*/ 51 w 164"/>
                <a:gd name="T43" fmla="*/ 47 h 154"/>
                <a:gd name="T44" fmla="*/ 99 w 164"/>
                <a:gd name="T45" fmla="*/ 35 h 154"/>
                <a:gd name="T46" fmla="*/ 117 w 164"/>
                <a:gd name="T47" fmla="*/ 47 h 154"/>
                <a:gd name="T48" fmla="*/ 124 w 164"/>
                <a:gd name="T49" fmla="*/ 52 h 154"/>
                <a:gd name="T50" fmla="*/ 103 w 164"/>
                <a:gd name="T51" fmla="*/ 33 h 154"/>
                <a:gd name="T52" fmla="*/ 100 w 164"/>
                <a:gd name="T53" fmla="*/ 21 h 154"/>
                <a:gd name="T54" fmla="*/ 132 w 164"/>
                <a:gd name="T55" fmla="*/ 45 h 154"/>
                <a:gd name="T56" fmla="*/ 138 w 164"/>
                <a:gd name="T57" fmla="*/ 49 h 154"/>
                <a:gd name="T58" fmla="*/ 135 w 164"/>
                <a:gd name="T59" fmla="*/ 38 h 154"/>
                <a:gd name="T60" fmla="*/ 148 w 164"/>
                <a:gd name="T61" fmla="*/ 65 h 154"/>
                <a:gd name="T62" fmla="*/ 152 w 164"/>
                <a:gd name="T63" fmla="*/ 65 h 154"/>
                <a:gd name="T64" fmla="*/ 151 w 164"/>
                <a:gd name="T65" fmla="*/ 49 h 154"/>
                <a:gd name="T66" fmla="*/ 152 w 164"/>
                <a:gd name="T67" fmla="*/ 54 h 154"/>
                <a:gd name="T68" fmla="*/ 151 w 164"/>
                <a:gd name="T69" fmla="*/ 50 h 154"/>
                <a:gd name="T70" fmla="*/ 147 w 164"/>
                <a:gd name="T71" fmla="*/ 40 h 154"/>
                <a:gd name="T72" fmla="*/ 141 w 164"/>
                <a:gd name="T73" fmla="*/ 31 h 154"/>
                <a:gd name="T74" fmla="*/ 12 w 164"/>
                <a:gd name="T75" fmla="*/ 76 h 154"/>
                <a:gd name="T76" fmla="*/ 4 w 164"/>
                <a:gd name="T77" fmla="*/ 57 h 154"/>
                <a:gd name="T78" fmla="*/ 39 w 164"/>
                <a:gd name="T79" fmla="*/ 112 h 154"/>
                <a:gd name="T80" fmla="*/ 37 w 164"/>
                <a:gd name="T81" fmla="*/ 127 h 154"/>
                <a:gd name="T82" fmla="*/ 32 w 164"/>
                <a:gd name="T83" fmla="*/ 122 h 154"/>
                <a:gd name="T84" fmla="*/ 40 w 164"/>
                <a:gd name="T85" fmla="*/ 130 h 154"/>
                <a:gd name="T86" fmla="*/ 21 w 164"/>
                <a:gd name="T87" fmla="*/ 106 h 154"/>
                <a:gd name="T88" fmla="*/ 19 w 164"/>
                <a:gd name="T89" fmla="*/ 102 h 154"/>
                <a:gd name="T90" fmla="*/ 17 w 164"/>
                <a:gd name="T91" fmla="*/ 96 h 154"/>
                <a:gd name="T92" fmla="*/ 148 w 164"/>
                <a:gd name="T93" fmla="*/ 42 h 154"/>
                <a:gd name="T94" fmla="*/ 134 w 164"/>
                <a:gd name="T95" fmla="*/ 33 h 154"/>
                <a:gd name="T96" fmla="*/ 101 w 164"/>
                <a:gd name="T97" fmla="*/ 15 h 154"/>
                <a:gd name="T98" fmla="*/ 31 w 164"/>
                <a:gd name="T99" fmla="*/ 102 h 154"/>
                <a:gd name="T100" fmla="*/ 29 w 164"/>
                <a:gd name="T101" fmla="*/ 97 h 154"/>
                <a:gd name="T102" fmla="*/ 25 w 164"/>
                <a:gd name="T103" fmla="*/ 73 h 154"/>
                <a:gd name="T104" fmla="*/ 35 w 164"/>
                <a:gd name="T105" fmla="*/ 106 h 154"/>
                <a:gd name="T106" fmla="*/ 34 w 164"/>
                <a:gd name="T107" fmla="*/ 104 h 154"/>
                <a:gd name="T108" fmla="*/ 35 w 164"/>
                <a:gd name="T109" fmla="*/ 107 h 154"/>
                <a:gd name="T110" fmla="*/ 39 w 164"/>
                <a:gd name="T111" fmla="*/ 111 h 154"/>
                <a:gd name="T112" fmla="*/ 42 w 164"/>
                <a:gd name="T113" fmla="*/ 114 h 154"/>
                <a:gd name="T114" fmla="*/ 39 w 164"/>
                <a:gd name="T115" fmla="*/ 111 h 154"/>
                <a:gd name="T116" fmla="*/ 28 w 164"/>
                <a:gd name="T117" fmla="*/ 92 h 154"/>
                <a:gd name="T118" fmla="*/ 131 w 164"/>
                <a:gd name="T119" fmla="*/ 33 h 154"/>
                <a:gd name="T120" fmla="*/ 134 w 164"/>
                <a:gd name="T121" fmla="*/ 103 h 154"/>
                <a:gd name="T122" fmla="*/ 125 w 164"/>
                <a:gd name="T123" fmla="*/ 39 h 154"/>
                <a:gd name="T124" fmla="*/ 100 w 164"/>
                <a:gd name="T125" fmla="*/ 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54">
                  <a:moveTo>
                    <a:pt x="1" y="79"/>
                  </a:moveTo>
                  <a:cubicBezTo>
                    <a:pt x="1" y="78"/>
                    <a:pt x="1" y="79"/>
                    <a:pt x="1" y="79"/>
                  </a:cubicBezTo>
                  <a:cubicBezTo>
                    <a:pt x="1" y="79"/>
                    <a:pt x="1" y="80"/>
                    <a:pt x="1" y="80"/>
                  </a:cubicBezTo>
                  <a:cubicBezTo>
                    <a:pt x="1" y="80"/>
                    <a:pt x="1" y="80"/>
                    <a:pt x="1" y="79"/>
                  </a:cubicBezTo>
                  <a:cubicBezTo>
                    <a:pt x="1" y="81"/>
                    <a:pt x="1" y="81"/>
                    <a:pt x="1" y="82"/>
                  </a:cubicBezTo>
                  <a:cubicBezTo>
                    <a:pt x="0" y="82"/>
                    <a:pt x="1" y="85"/>
                    <a:pt x="1" y="87"/>
                  </a:cubicBezTo>
                  <a:cubicBezTo>
                    <a:pt x="1" y="88"/>
                    <a:pt x="1" y="88"/>
                    <a:pt x="1" y="89"/>
                  </a:cubicBezTo>
                  <a:cubicBezTo>
                    <a:pt x="1" y="92"/>
                    <a:pt x="2" y="95"/>
                    <a:pt x="4" y="99"/>
                  </a:cubicBezTo>
                  <a:cubicBezTo>
                    <a:pt x="5" y="103"/>
                    <a:pt x="7" y="107"/>
                    <a:pt x="9" y="111"/>
                  </a:cubicBezTo>
                  <a:cubicBezTo>
                    <a:pt x="11" y="114"/>
                    <a:pt x="13" y="118"/>
                    <a:pt x="16" y="121"/>
                  </a:cubicBezTo>
                  <a:cubicBezTo>
                    <a:pt x="18" y="125"/>
                    <a:pt x="21" y="128"/>
                    <a:pt x="24" y="130"/>
                  </a:cubicBezTo>
                  <a:cubicBezTo>
                    <a:pt x="26" y="132"/>
                    <a:pt x="28" y="134"/>
                    <a:pt x="30" y="135"/>
                  </a:cubicBezTo>
                  <a:cubicBezTo>
                    <a:pt x="32" y="137"/>
                    <a:pt x="34" y="138"/>
                    <a:pt x="36" y="139"/>
                  </a:cubicBezTo>
                  <a:cubicBezTo>
                    <a:pt x="39" y="141"/>
                    <a:pt x="41" y="143"/>
                    <a:pt x="44" y="144"/>
                  </a:cubicBezTo>
                  <a:cubicBezTo>
                    <a:pt x="47" y="145"/>
                    <a:pt x="49" y="147"/>
                    <a:pt x="52" y="148"/>
                  </a:cubicBezTo>
                  <a:cubicBezTo>
                    <a:pt x="52" y="148"/>
                    <a:pt x="53" y="148"/>
                    <a:pt x="53" y="148"/>
                  </a:cubicBezTo>
                  <a:cubicBezTo>
                    <a:pt x="54" y="149"/>
                    <a:pt x="56" y="149"/>
                    <a:pt x="57" y="149"/>
                  </a:cubicBezTo>
                  <a:cubicBezTo>
                    <a:pt x="62" y="151"/>
                    <a:pt x="67" y="152"/>
                    <a:pt x="73" y="153"/>
                  </a:cubicBezTo>
                  <a:cubicBezTo>
                    <a:pt x="78" y="154"/>
                    <a:pt x="84" y="154"/>
                    <a:pt x="89" y="154"/>
                  </a:cubicBezTo>
                  <a:cubicBezTo>
                    <a:pt x="94" y="153"/>
                    <a:pt x="99" y="152"/>
                    <a:pt x="103" y="151"/>
                  </a:cubicBezTo>
                  <a:cubicBezTo>
                    <a:pt x="104" y="151"/>
                    <a:pt x="106" y="151"/>
                    <a:pt x="107" y="150"/>
                  </a:cubicBezTo>
                  <a:cubicBezTo>
                    <a:pt x="111" y="149"/>
                    <a:pt x="115" y="147"/>
                    <a:pt x="119" y="145"/>
                  </a:cubicBezTo>
                  <a:cubicBezTo>
                    <a:pt x="123" y="143"/>
                    <a:pt x="127" y="141"/>
                    <a:pt x="130" y="139"/>
                  </a:cubicBezTo>
                  <a:cubicBezTo>
                    <a:pt x="130" y="139"/>
                    <a:pt x="130" y="139"/>
                    <a:pt x="130" y="139"/>
                  </a:cubicBezTo>
                  <a:cubicBezTo>
                    <a:pt x="135" y="136"/>
                    <a:pt x="139" y="132"/>
                    <a:pt x="143" y="128"/>
                  </a:cubicBezTo>
                  <a:cubicBezTo>
                    <a:pt x="147" y="123"/>
                    <a:pt x="151" y="118"/>
                    <a:pt x="154" y="113"/>
                  </a:cubicBezTo>
                  <a:cubicBezTo>
                    <a:pt x="154" y="112"/>
                    <a:pt x="155" y="110"/>
                    <a:pt x="156" y="109"/>
                  </a:cubicBezTo>
                  <a:cubicBezTo>
                    <a:pt x="157" y="107"/>
                    <a:pt x="158" y="105"/>
                    <a:pt x="158" y="104"/>
                  </a:cubicBezTo>
                  <a:cubicBezTo>
                    <a:pt x="158" y="105"/>
                    <a:pt x="157" y="105"/>
                    <a:pt x="157" y="106"/>
                  </a:cubicBezTo>
                  <a:cubicBezTo>
                    <a:pt x="157" y="106"/>
                    <a:pt x="157" y="106"/>
                    <a:pt x="157" y="106"/>
                  </a:cubicBezTo>
                  <a:cubicBezTo>
                    <a:pt x="157" y="106"/>
                    <a:pt x="157" y="106"/>
                    <a:pt x="157" y="106"/>
                  </a:cubicBezTo>
                  <a:cubicBezTo>
                    <a:pt x="156" y="107"/>
                    <a:pt x="156" y="108"/>
                    <a:pt x="155" y="109"/>
                  </a:cubicBezTo>
                  <a:cubicBezTo>
                    <a:pt x="155" y="108"/>
                    <a:pt x="155" y="109"/>
                    <a:pt x="155" y="109"/>
                  </a:cubicBezTo>
                  <a:cubicBezTo>
                    <a:pt x="155" y="109"/>
                    <a:pt x="155" y="109"/>
                    <a:pt x="155" y="109"/>
                  </a:cubicBezTo>
                  <a:cubicBezTo>
                    <a:pt x="155" y="109"/>
                    <a:pt x="154" y="111"/>
                    <a:pt x="154" y="110"/>
                  </a:cubicBezTo>
                  <a:cubicBezTo>
                    <a:pt x="154" y="111"/>
                    <a:pt x="154" y="111"/>
                    <a:pt x="153" y="112"/>
                  </a:cubicBezTo>
                  <a:cubicBezTo>
                    <a:pt x="153" y="112"/>
                    <a:pt x="153" y="111"/>
                    <a:pt x="153" y="112"/>
                  </a:cubicBezTo>
                  <a:cubicBezTo>
                    <a:pt x="153" y="111"/>
                    <a:pt x="153" y="111"/>
                    <a:pt x="153" y="111"/>
                  </a:cubicBezTo>
                  <a:cubicBezTo>
                    <a:pt x="153" y="111"/>
                    <a:pt x="154" y="110"/>
                    <a:pt x="154" y="110"/>
                  </a:cubicBezTo>
                  <a:cubicBezTo>
                    <a:pt x="154" y="110"/>
                    <a:pt x="154" y="109"/>
                    <a:pt x="154" y="109"/>
                  </a:cubicBezTo>
                  <a:cubicBezTo>
                    <a:pt x="154" y="109"/>
                    <a:pt x="154" y="109"/>
                    <a:pt x="154" y="109"/>
                  </a:cubicBezTo>
                  <a:cubicBezTo>
                    <a:pt x="154" y="109"/>
                    <a:pt x="154" y="109"/>
                    <a:pt x="154" y="109"/>
                  </a:cubicBezTo>
                  <a:cubicBezTo>
                    <a:pt x="154" y="109"/>
                    <a:pt x="154" y="109"/>
                    <a:pt x="154" y="109"/>
                  </a:cubicBezTo>
                  <a:cubicBezTo>
                    <a:pt x="154" y="109"/>
                    <a:pt x="154" y="109"/>
                    <a:pt x="155" y="109"/>
                  </a:cubicBezTo>
                  <a:cubicBezTo>
                    <a:pt x="154" y="109"/>
                    <a:pt x="154" y="109"/>
                    <a:pt x="154" y="109"/>
                  </a:cubicBezTo>
                  <a:cubicBezTo>
                    <a:pt x="155" y="109"/>
                    <a:pt x="155" y="108"/>
                    <a:pt x="155" y="108"/>
                  </a:cubicBezTo>
                  <a:cubicBezTo>
                    <a:pt x="155" y="108"/>
                    <a:pt x="155" y="108"/>
                    <a:pt x="155" y="107"/>
                  </a:cubicBezTo>
                  <a:cubicBezTo>
                    <a:pt x="155" y="107"/>
                    <a:pt x="156" y="107"/>
                    <a:pt x="156" y="107"/>
                  </a:cubicBezTo>
                  <a:cubicBezTo>
                    <a:pt x="156" y="107"/>
                    <a:pt x="156" y="107"/>
                    <a:pt x="156" y="106"/>
                  </a:cubicBezTo>
                  <a:cubicBezTo>
                    <a:pt x="156" y="106"/>
                    <a:pt x="156" y="105"/>
                    <a:pt x="157" y="105"/>
                  </a:cubicBezTo>
                  <a:cubicBezTo>
                    <a:pt x="157" y="105"/>
                    <a:pt x="156" y="105"/>
                    <a:pt x="157" y="105"/>
                  </a:cubicBezTo>
                  <a:cubicBezTo>
                    <a:pt x="157" y="105"/>
                    <a:pt x="157" y="105"/>
                    <a:pt x="157" y="105"/>
                  </a:cubicBezTo>
                  <a:cubicBezTo>
                    <a:pt x="157" y="105"/>
                    <a:pt x="157" y="105"/>
                    <a:pt x="157" y="105"/>
                  </a:cubicBezTo>
                  <a:cubicBezTo>
                    <a:pt x="157" y="105"/>
                    <a:pt x="157" y="103"/>
                    <a:pt x="157" y="103"/>
                  </a:cubicBezTo>
                  <a:cubicBezTo>
                    <a:pt x="158" y="103"/>
                    <a:pt x="159" y="101"/>
                    <a:pt x="159" y="101"/>
                  </a:cubicBezTo>
                  <a:cubicBezTo>
                    <a:pt x="159" y="101"/>
                    <a:pt x="159" y="101"/>
                    <a:pt x="159" y="101"/>
                  </a:cubicBezTo>
                  <a:cubicBezTo>
                    <a:pt x="159" y="101"/>
                    <a:pt x="159" y="100"/>
                    <a:pt x="159" y="100"/>
                  </a:cubicBezTo>
                  <a:cubicBezTo>
                    <a:pt x="159" y="100"/>
                    <a:pt x="160" y="99"/>
                    <a:pt x="160" y="99"/>
                  </a:cubicBezTo>
                  <a:cubicBezTo>
                    <a:pt x="160" y="99"/>
                    <a:pt x="160" y="99"/>
                    <a:pt x="160" y="99"/>
                  </a:cubicBezTo>
                  <a:cubicBezTo>
                    <a:pt x="160" y="99"/>
                    <a:pt x="160" y="98"/>
                    <a:pt x="160" y="98"/>
                  </a:cubicBezTo>
                  <a:cubicBezTo>
                    <a:pt x="160" y="98"/>
                    <a:pt x="160" y="98"/>
                    <a:pt x="160" y="98"/>
                  </a:cubicBezTo>
                  <a:cubicBezTo>
                    <a:pt x="160" y="98"/>
                    <a:pt x="161" y="97"/>
                    <a:pt x="161" y="97"/>
                  </a:cubicBezTo>
                  <a:cubicBezTo>
                    <a:pt x="161" y="97"/>
                    <a:pt x="161" y="97"/>
                    <a:pt x="161" y="97"/>
                  </a:cubicBezTo>
                  <a:cubicBezTo>
                    <a:pt x="161" y="97"/>
                    <a:pt x="162" y="94"/>
                    <a:pt x="162" y="95"/>
                  </a:cubicBezTo>
                  <a:cubicBezTo>
                    <a:pt x="162" y="92"/>
                    <a:pt x="163" y="90"/>
                    <a:pt x="164" y="87"/>
                  </a:cubicBezTo>
                  <a:cubicBezTo>
                    <a:pt x="164" y="87"/>
                    <a:pt x="164" y="87"/>
                    <a:pt x="164" y="87"/>
                  </a:cubicBezTo>
                  <a:cubicBezTo>
                    <a:pt x="164" y="87"/>
                    <a:pt x="164" y="87"/>
                    <a:pt x="164" y="86"/>
                  </a:cubicBezTo>
                  <a:cubicBezTo>
                    <a:pt x="164" y="86"/>
                    <a:pt x="164" y="87"/>
                    <a:pt x="163" y="87"/>
                  </a:cubicBezTo>
                  <a:cubicBezTo>
                    <a:pt x="163" y="89"/>
                    <a:pt x="163" y="89"/>
                    <a:pt x="162" y="91"/>
                  </a:cubicBezTo>
                  <a:cubicBezTo>
                    <a:pt x="162" y="91"/>
                    <a:pt x="162" y="92"/>
                    <a:pt x="162" y="92"/>
                  </a:cubicBezTo>
                  <a:cubicBezTo>
                    <a:pt x="162" y="92"/>
                    <a:pt x="162" y="92"/>
                    <a:pt x="162" y="93"/>
                  </a:cubicBezTo>
                  <a:cubicBezTo>
                    <a:pt x="162" y="92"/>
                    <a:pt x="161" y="93"/>
                    <a:pt x="161" y="93"/>
                  </a:cubicBezTo>
                  <a:cubicBezTo>
                    <a:pt x="161" y="93"/>
                    <a:pt x="161" y="94"/>
                    <a:pt x="161" y="94"/>
                  </a:cubicBezTo>
                  <a:cubicBezTo>
                    <a:pt x="161" y="94"/>
                    <a:pt x="161" y="95"/>
                    <a:pt x="161" y="95"/>
                  </a:cubicBezTo>
                  <a:cubicBezTo>
                    <a:pt x="161" y="95"/>
                    <a:pt x="160" y="96"/>
                    <a:pt x="160" y="96"/>
                  </a:cubicBezTo>
                  <a:cubicBezTo>
                    <a:pt x="160" y="97"/>
                    <a:pt x="160" y="97"/>
                    <a:pt x="160" y="97"/>
                  </a:cubicBezTo>
                  <a:cubicBezTo>
                    <a:pt x="160" y="97"/>
                    <a:pt x="159" y="98"/>
                    <a:pt x="160" y="97"/>
                  </a:cubicBezTo>
                  <a:cubicBezTo>
                    <a:pt x="160" y="97"/>
                    <a:pt x="160" y="97"/>
                    <a:pt x="160" y="97"/>
                  </a:cubicBezTo>
                  <a:cubicBezTo>
                    <a:pt x="160" y="97"/>
                    <a:pt x="160" y="96"/>
                    <a:pt x="160" y="96"/>
                  </a:cubicBezTo>
                  <a:cubicBezTo>
                    <a:pt x="159" y="96"/>
                    <a:pt x="159" y="96"/>
                    <a:pt x="159" y="96"/>
                  </a:cubicBezTo>
                  <a:cubicBezTo>
                    <a:pt x="159" y="96"/>
                    <a:pt x="159" y="96"/>
                    <a:pt x="159" y="96"/>
                  </a:cubicBezTo>
                  <a:cubicBezTo>
                    <a:pt x="159" y="96"/>
                    <a:pt x="160" y="94"/>
                    <a:pt x="160" y="95"/>
                  </a:cubicBezTo>
                  <a:cubicBezTo>
                    <a:pt x="160" y="95"/>
                    <a:pt x="160" y="95"/>
                    <a:pt x="160" y="94"/>
                  </a:cubicBezTo>
                  <a:cubicBezTo>
                    <a:pt x="160" y="94"/>
                    <a:pt x="160" y="94"/>
                    <a:pt x="160" y="94"/>
                  </a:cubicBezTo>
                  <a:cubicBezTo>
                    <a:pt x="160" y="94"/>
                    <a:pt x="160" y="93"/>
                    <a:pt x="160" y="93"/>
                  </a:cubicBezTo>
                  <a:cubicBezTo>
                    <a:pt x="160" y="93"/>
                    <a:pt x="160" y="93"/>
                    <a:pt x="160" y="93"/>
                  </a:cubicBezTo>
                  <a:cubicBezTo>
                    <a:pt x="160" y="92"/>
                    <a:pt x="160" y="92"/>
                    <a:pt x="160" y="92"/>
                  </a:cubicBezTo>
                  <a:cubicBezTo>
                    <a:pt x="160" y="92"/>
                    <a:pt x="160" y="92"/>
                    <a:pt x="160" y="92"/>
                  </a:cubicBezTo>
                  <a:cubicBezTo>
                    <a:pt x="160" y="92"/>
                    <a:pt x="160" y="91"/>
                    <a:pt x="160" y="91"/>
                  </a:cubicBezTo>
                  <a:cubicBezTo>
                    <a:pt x="160" y="92"/>
                    <a:pt x="161" y="90"/>
                    <a:pt x="161" y="91"/>
                  </a:cubicBezTo>
                  <a:cubicBezTo>
                    <a:pt x="161" y="91"/>
                    <a:pt x="161" y="91"/>
                    <a:pt x="161" y="91"/>
                  </a:cubicBezTo>
                  <a:cubicBezTo>
                    <a:pt x="161" y="91"/>
                    <a:pt x="161" y="90"/>
                    <a:pt x="161" y="90"/>
                  </a:cubicBezTo>
                  <a:cubicBezTo>
                    <a:pt x="161" y="90"/>
                    <a:pt x="161" y="90"/>
                    <a:pt x="161" y="90"/>
                  </a:cubicBezTo>
                  <a:cubicBezTo>
                    <a:pt x="161" y="89"/>
                    <a:pt x="161" y="89"/>
                    <a:pt x="161" y="88"/>
                  </a:cubicBezTo>
                  <a:cubicBezTo>
                    <a:pt x="161" y="88"/>
                    <a:pt x="162" y="88"/>
                    <a:pt x="162" y="87"/>
                  </a:cubicBezTo>
                  <a:cubicBezTo>
                    <a:pt x="162" y="86"/>
                    <a:pt x="162" y="85"/>
                    <a:pt x="162" y="85"/>
                  </a:cubicBezTo>
                  <a:cubicBezTo>
                    <a:pt x="162" y="84"/>
                    <a:pt x="162" y="83"/>
                    <a:pt x="163" y="83"/>
                  </a:cubicBezTo>
                  <a:cubicBezTo>
                    <a:pt x="163" y="81"/>
                    <a:pt x="163" y="79"/>
                    <a:pt x="163" y="78"/>
                  </a:cubicBezTo>
                  <a:cubicBezTo>
                    <a:pt x="163" y="78"/>
                    <a:pt x="163" y="77"/>
                    <a:pt x="163" y="77"/>
                  </a:cubicBezTo>
                  <a:cubicBezTo>
                    <a:pt x="163" y="79"/>
                    <a:pt x="162" y="81"/>
                    <a:pt x="162" y="84"/>
                  </a:cubicBezTo>
                  <a:cubicBezTo>
                    <a:pt x="162" y="84"/>
                    <a:pt x="161" y="85"/>
                    <a:pt x="161" y="85"/>
                  </a:cubicBezTo>
                  <a:cubicBezTo>
                    <a:pt x="161" y="85"/>
                    <a:pt x="161" y="85"/>
                    <a:pt x="161" y="85"/>
                  </a:cubicBezTo>
                  <a:cubicBezTo>
                    <a:pt x="161" y="86"/>
                    <a:pt x="161" y="86"/>
                    <a:pt x="161" y="86"/>
                  </a:cubicBezTo>
                  <a:cubicBezTo>
                    <a:pt x="161" y="86"/>
                    <a:pt x="161" y="86"/>
                    <a:pt x="161" y="86"/>
                  </a:cubicBezTo>
                  <a:cubicBezTo>
                    <a:pt x="161" y="86"/>
                    <a:pt x="161" y="86"/>
                    <a:pt x="161" y="86"/>
                  </a:cubicBezTo>
                  <a:cubicBezTo>
                    <a:pt x="161" y="86"/>
                    <a:pt x="161" y="86"/>
                    <a:pt x="161" y="86"/>
                  </a:cubicBezTo>
                  <a:cubicBezTo>
                    <a:pt x="161" y="86"/>
                    <a:pt x="161" y="86"/>
                    <a:pt x="161" y="87"/>
                  </a:cubicBezTo>
                  <a:cubicBezTo>
                    <a:pt x="161" y="86"/>
                    <a:pt x="161" y="87"/>
                    <a:pt x="161" y="87"/>
                  </a:cubicBezTo>
                  <a:cubicBezTo>
                    <a:pt x="161" y="86"/>
                    <a:pt x="161" y="87"/>
                    <a:pt x="161" y="86"/>
                  </a:cubicBezTo>
                  <a:cubicBezTo>
                    <a:pt x="161" y="86"/>
                    <a:pt x="161" y="86"/>
                    <a:pt x="161" y="86"/>
                  </a:cubicBezTo>
                  <a:cubicBezTo>
                    <a:pt x="161" y="86"/>
                    <a:pt x="161" y="86"/>
                    <a:pt x="160" y="85"/>
                  </a:cubicBezTo>
                  <a:cubicBezTo>
                    <a:pt x="161" y="85"/>
                    <a:pt x="161" y="85"/>
                    <a:pt x="161" y="85"/>
                  </a:cubicBezTo>
                  <a:cubicBezTo>
                    <a:pt x="161" y="85"/>
                    <a:pt x="161" y="85"/>
                    <a:pt x="160" y="85"/>
                  </a:cubicBezTo>
                  <a:cubicBezTo>
                    <a:pt x="161" y="85"/>
                    <a:pt x="160" y="85"/>
                    <a:pt x="160" y="85"/>
                  </a:cubicBezTo>
                  <a:cubicBezTo>
                    <a:pt x="161" y="85"/>
                    <a:pt x="160" y="85"/>
                    <a:pt x="161" y="84"/>
                  </a:cubicBezTo>
                  <a:cubicBezTo>
                    <a:pt x="161" y="84"/>
                    <a:pt x="161" y="84"/>
                    <a:pt x="161" y="84"/>
                  </a:cubicBezTo>
                  <a:cubicBezTo>
                    <a:pt x="161" y="84"/>
                    <a:pt x="161" y="83"/>
                    <a:pt x="161" y="83"/>
                  </a:cubicBezTo>
                  <a:cubicBezTo>
                    <a:pt x="161" y="83"/>
                    <a:pt x="161" y="83"/>
                    <a:pt x="161" y="83"/>
                  </a:cubicBezTo>
                  <a:cubicBezTo>
                    <a:pt x="161" y="83"/>
                    <a:pt x="161" y="83"/>
                    <a:pt x="161" y="82"/>
                  </a:cubicBezTo>
                  <a:cubicBezTo>
                    <a:pt x="161" y="82"/>
                    <a:pt x="161" y="82"/>
                    <a:pt x="161" y="82"/>
                  </a:cubicBezTo>
                  <a:cubicBezTo>
                    <a:pt x="161" y="82"/>
                    <a:pt x="161" y="81"/>
                    <a:pt x="161" y="81"/>
                  </a:cubicBezTo>
                  <a:cubicBezTo>
                    <a:pt x="161" y="80"/>
                    <a:pt x="161" y="80"/>
                    <a:pt x="161" y="79"/>
                  </a:cubicBezTo>
                  <a:cubicBezTo>
                    <a:pt x="161" y="79"/>
                    <a:pt x="161" y="79"/>
                    <a:pt x="161" y="79"/>
                  </a:cubicBezTo>
                  <a:cubicBezTo>
                    <a:pt x="161" y="77"/>
                    <a:pt x="162" y="76"/>
                    <a:pt x="161" y="75"/>
                  </a:cubicBezTo>
                  <a:cubicBezTo>
                    <a:pt x="162" y="75"/>
                    <a:pt x="162" y="74"/>
                    <a:pt x="162" y="73"/>
                  </a:cubicBezTo>
                  <a:cubicBezTo>
                    <a:pt x="161" y="73"/>
                    <a:pt x="161" y="74"/>
                    <a:pt x="161" y="74"/>
                  </a:cubicBezTo>
                  <a:cubicBezTo>
                    <a:pt x="161" y="74"/>
                    <a:pt x="161" y="74"/>
                    <a:pt x="161" y="74"/>
                  </a:cubicBezTo>
                  <a:cubicBezTo>
                    <a:pt x="161" y="74"/>
                    <a:pt x="161" y="76"/>
                    <a:pt x="161" y="76"/>
                  </a:cubicBezTo>
                  <a:cubicBezTo>
                    <a:pt x="161" y="76"/>
                    <a:pt x="161" y="76"/>
                    <a:pt x="161" y="76"/>
                  </a:cubicBezTo>
                  <a:cubicBezTo>
                    <a:pt x="161" y="77"/>
                    <a:pt x="161" y="77"/>
                    <a:pt x="161" y="78"/>
                  </a:cubicBezTo>
                  <a:cubicBezTo>
                    <a:pt x="161" y="78"/>
                    <a:pt x="161" y="78"/>
                    <a:pt x="161" y="77"/>
                  </a:cubicBezTo>
                  <a:cubicBezTo>
                    <a:pt x="161" y="79"/>
                    <a:pt x="160" y="79"/>
                    <a:pt x="160" y="80"/>
                  </a:cubicBezTo>
                  <a:cubicBezTo>
                    <a:pt x="160" y="81"/>
                    <a:pt x="160" y="81"/>
                    <a:pt x="160" y="81"/>
                  </a:cubicBezTo>
                  <a:cubicBezTo>
                    <a:pt x="160" y="81"/>
                    <a:pt x="160" y="81"/>
                    <a:pt x="160" y="81"/>
                  </a:cubicBezTo>
                  <a:cubicBezTo>
                    <a:pt x="160" y="81"/>
                    <a:pt x="160" y="80"/>
                    <a:pt x="160" y="80"/>
                  </a:cubicBezTo>
                  <a:cubicBezTo>
                    <a:pt x="160" y="80"/>
                    <a:pt x="160" y="80"/>
                    <a:pt x="160" y="79"/>
                  </a:cubicBezTo>
                  <a:cubicBezTo>
                    <a:pt x="160" y="79"/>
                    <a:pt x="160" y="79"/>
                    <a:pt x="160" y="79"/>
                  </a:cubicBezTo>
                  <a:cubicBezTo>
                    <a:pt x="161" y="77"/>
                    <a:pt x="161" y="75"/>
                    <a:pt x="161" y="73"/>
                  </a:cubicBezTo>
                  <a:cubicBezTo>
                    <a:pt x="160" y="73"/>
                    <a:pt x="160" y="73"/>
                    <a:pt x="160" y="74"/>
                  </a:cubicBezTo>
                  <a:cubicBezTo>
                    <a:pt x="160" y="74"/>
                    <a:pt x="160" y="74"/>
                    <a:pt x="160" y="74"/>
                  </a:cubicBezTo>
                  <a:cubicBezTo>
                    <a:pt x="160" y="75"/>
                    <a:pt x="160" y="75"/>
                    <a:pt x="160" y="75"/>
                  </a:cubicBezTo>
                  <a:cubicBezTo>
                    <a:pt x="160" y="75"/>
                    <a:pt x="160" y="75"/>
                    <a:pt x="160" y="75"/>
                  </a:cubicBezTo>
                  <a:cubicBezTo>
                    <a:pt x="160" y="77"/>
                    <a:pt x="159" y="78"/>
                    <a:pt x="159" y="80"/>
                  </a:cubicBezTo>
                  <a:cubicBezTo>
                    <a:pt x="159" y="81"/>
                    <a:pt x="159" y="81"/>
                    <a:pt x="159" y="81"/>
                  </a:cubicBezTo>
                  <a:cubicBezTo>
                    <a:pt x="159" y="80"/>
                    <a:pt x="159" y="81"/>
                    <a:pt x="159" y="80"/>
                  </a:cubicBezTo>
                  <a:cubicBezTo>
                    <a:pt x="159" y="80"/>
                    <a:pt x="159" y="80"/>
                    <a:pt x="159" y="80"/>
                  </a:cubicBezTo>
                  <a:cubicBezTo>
                    <a:pt x="159" y="80"/>
                    <a:pt x="159" y="80"/>
                    <a:pt x="159" y="80"/>
                  </a:cubicBezTo>
                  <a:cubicBezTo>
                    <a:pt x="159" y="80"/>
                    <a:pt x="159" y="79"/>
                    <a:pt x="159" y="79"/>
                  </a:cubicBezTo>
                  <a:cubicBezTo>
                    <a:pt x="159" y="79"/>
                    <a:pt x="159" y="79"/>
                    <a:pt x="159" y="79"/>
                  </a:cubicBezTo>
                  <a:cubicBezTo>
                    <a:pt x="159" y="79"/>
                    <a:pt x="159" y="79"/>
                    <a:pt x="159" y="79"/>
                  </a:cubicBezTo>
                  <a:cubicBezTo>
                    <a:pt x="159" y="79"/>
                    <a:pt x="159" y="79"/>
                    <a:pt x="159" y="79"/>
                  </a:cubicBezTo>
                  <a:cubicBezTo>
                    <a:pt x="159" y="79"/>
                    <a:pt x="159" y="80"/>
                    <a:pt x="159" y="80"/>
                  </a:cubicBezTo>
                  <a:cubicBezTo>
                    <a:pt x="159" y="80"/>
                    <a:pt x="159" y="80"/>
                    <a:pt x="159" y="80"/>
                  </a:cubicBezTo>
                  <a:cubicBezTo>
                    <a:pt x="159" y="80"/>
                    <a:pt x="159" y="80"/>
                    <a:pt x="158" y="80"/>
                  </a:cubicBezTo>
                  <a:cubicBezTo>
                    <a:pt x="158" y="81"/>
                    <a:pt x="158" y="82"/>
                    <a:pt x="158" y="82"/>
                  </a:cubicBezTo>
                  <a:cubicBezTo>
                    <a:pt x="158" y="82"/>
                    <a:pt x="158" y="82"/>
                    <a:pt x="158" y="82"/>
                  </a:cubicBezTo>
                  <a:cubicBezTo>
                    <a:pt x="158" y="82"/>
                    <a:pt x="158" y="82"/>
                    <a:pt x="158" y="82"/>
                  </a:cubicBezTo>
                  <a:cubicBezTo>
                    <a:pt x="158" y="82"/>
                    <a:pt x="158" y="83"/>
                    <a:pt x="158" y="83"/>
                  </a:cubicBezTo>
                  <a:cubicBezTo>
                    <a:pt x="158" y="83"/>
                    <a:pt x="158" y="84"/>
                    <a:pt x="158" y="83"/>
                  </a:cubicBezTo>
                  <a:cubicBezTo>
                    <a:pt x="158" y="84"/>
                    <a:pt x="158" y="84"/>
                    <a:pt x="158" y="84"/>
                  </a:cubicBezTo>
                  <a:cubicBezTo>
                    <a:pt x="157" y="85"/>
                    <a:pt x="157" y="85"/>
                    <a:pt x="157" y="85"/>
                  </a:cubicBezTo>
                  <a:cubicBezTo>
                    <a:pt x="157" y="85"/>
                    <a:pt x="157" y="86"/>
                    <a:pt x="157" y="86"/>
                  </a:cubicBezTo>
                  <a:cubicBezTo>
                    <a:pt x="157" y="87"/>
                    <a:pt x="156" y="88"/>
                    <a:pt x="156" y="90"/>
                  </a:cubicBezTo>
                  <a:cubicBezTo>
                    <a:pt x="155" y="91"/>
                    <a:pt x="155" y="92"/>
                    <a:pt x="155" y="93"/>
                  </a:cubicBezTo>
                  <a:cubicBezTo>
                    <a:pt x="154" y="94"/>
                    <a:pt x="154" y="96"/>
                    <a:pt x="153" y="97"/>
                  </a:cubicBezTo>
                  <a:cubicBezTo>
                    <a:pt x="153" y="98"/>
                    <a:pt x="153" y="98"/>
                    <a:pt x="153" y="99"/>
                  </a:cubicBezTo>
                  <a:cubicBezTo>
                    <a:pt x="152" y="99"/>
                    <a:pt x="152" y="100"/>
                    <a:pt x="152" y="101"/>
                  </a:cubicBezTo>
                  <a:cubicBezTo>
                    <a:pt x="151" y="101"/>
                    <a:pt x="151" y="102"/>
                    <a:pt x="151" y="102"/>
                  </a:cubicBezTo>
                  <a:cubicBezTo>
                    <a:pt x="151" y="102"/>
                    <a:pt x="151" y="102"/>
                    <a:pt x="151" y="103"/>
                  </a:cubicBezTo>
                  <a:cubicBezTo>
                    <a:pt x="151" y="102"/>
                    <a:pt x="150" y="104"/>
                    <a:pt x="150" y="103"/>
                  </a:cubicBezTo>
                  <a:cubicBezTo>
                    <a:pt x="150" y="104"/>
                    <a:pt x="150" y="104"/>
                    <a:pt x="150" y="104"/>
                  </a:cubicBezTo>
                  <a:cubicBezTo>
                    <a:pt x="150" y="104"/>
                    <a:pt x="150" y="104"/>
                    <a:pt x="150" y="104"/>
                  </a:cubicBezTo>
                  <a:cubicBezTo>
                    <a:pt x="149" y="105"/>
                    <a:pt x="149" y="106"/>
                    <a:pt x="149" y="107"/>
                  </a:cubicBezTo>
                  <a:cubicBezTo>
                    <a:pt x="148" y="107"/>
                    <a:pt x="148" y="107"/>
                    <a:pt x="148" y="108"/>
                  </a:cubicBezTo>
                  <a:cubicBezTo>
                    <a:pt x="148" y="108"/>
                    <a:pt x="148" y="108"/>
                    <a:pt x="148" y="108"/>
                  </a:cubicBezTo>
                  <a:cubicBezTo>
                    <a:pt x="148" y="108"/>
                    <a:pt x="148" y="108"/>
                    <a:pt x="147" y="109"/>
                  </a:cubicBezTo>
                  <a:cubicBezTo>
                    <a:pt x="148" y="109"/>
                    <a:pt x="148" y="109"/>
                    <a:pt x="148" y="109"/>
                  </a:cubicBezTo>
                  <a:cubicBezTo>
                    <a:pt x="147" y="109"/>
                    <a:pt x="147" y="109"/>
                    <a:pt x="147" y="110"/>
                  </a:cubicBezTo>
                  <a:cubicBezTo>
                    <a:pt x="147" y="110"/>
                    <a:pt x="147" y="110"/>
                    <a:pt x="147" y="110"/>
                  </a:cubicBezTo>
                  <a:cubicBezTo>
                    <a:pt x="147" y="110"/>
                    <a:pt x="147" y="110"/>
                    <a:pt x="147" y="110"/>
                  </a:cubicBezTo>
                  <a:cubicBezTo>
                    <a:pt x="147" y="110"/>
                    <a:pt x="146" y="112"/>
                    <a:pt x="146" y="112"/>
                  </a:cubicBezTo>
                  <a:cubicBezTo>
                    <a:pt x="146" y="112"/>
                    <a:pt x="146" y="112"/>
                    <a:pt x="145" y="113"/>
                  </a:cubicBezTo>
                  <a:cubicBezTo>
                    <a:pt x="145" y="113"/>
                    <a:pt x="145" y="113"/>
                    <a:pt x="145" y="114"/>
                  </a:cubicBezTo>
                  <a:cubicBezTo>
                    <a:pt x="145" y="114"/>
                    <a:pt x="144" y="114"/>
                    <a:pt x="144" y="114"/>
                  </a:cubicBezTo>
                  <a:cubicBezTo>
                    <a:pt x="144" y="114"/>
                    <a:pt x="143" y="115"/>
                    <a:pt x="143" y="115"/>
                  </a:cubicBezTo>
                  <a:cubicBezTo>
                    <a:pt x="143" y="116"/>
                    <a:pt x="143" y="116"/>
                    <a:pt x="142" y="116"/>
                  </a:cubicBezTo>
                  <a:cubicBezTo>
                    <a:pt x="142" y="116"/>
                    <a:pt x="142" y="117"/>
                    <a:pt x="142" y="117"/>
                  </a:cubicBezTo>
                  <a:cubicBezTo>
                    <a:pt x="142" y="117"/>
                    <a:pt x="142" y="117"/>
                    <a:pt x="142" y="117"/>
                  </a:cubicBezTo>
                  <a:cubicBezTo>
                    <a:pt x="142" y="117"/>
                    <a:pt x="142" y="117"/>
                    <a:pt x="142" y="117"/>
                  </a:cubicBezTo>
                  <a:cubicBezTo>
                    <a:pt x="141" y="118"/>
                    <a:pt x="141" y="118"/>
                    <a:pt x="141" y="118"/>
                  </a:cubicBezTo>
                  <a:cubicBezTo>
                    <a:pt x="141" y="118"/>
                    <a:pt x="141" y="118"/>
                    <a:pt x="141" y="119"/>
                  </a:cubicBezTo>
                  <a:cubicBezTo>
                    <a:pt x="141" y="119"/>
                    <a:pt x="140" y="119"/>
                    <a:pt x="140" y="119"/>
                  </a:cubicBezTo>
                  <a:cubicBezTo>
                    <a:pt x="140" y="119"/>
                    <a:pt x="140" y="119"/>
                    <a:pt x="140" y="119"/>
                  </a:cubicBezTo>
                  <a:cubicBezTo>
                    <a:pt x="140" y="119"/>
                    <a:pt x="140" y="120"/>
                    <a:pt x="140" y="120"/>
                  </a:cubicBezTo>
                  <a:cubicBezTo>
                    <a:pt x="139" y="120"/>
                    <a:pt x="139" y="121"/>
                    <a:pt x="139" y="121"/>
                  </a:cubicBezTo>
                  <a:cubicBezTo>
                    <a:pt x="139" y="121"/>
                    <a:pt x="139" y="121"/>
                    <a:pt x="139" y="121"/>
                  </a:cubicBezTo>
                  <a:cubicBezTo>
                    <a:pt x="138" y="121"/>
                    <a:pt x="138" y="122"/>
                    <a:pt x="138" y="122"/>
                  </a:cubicBezTo>
                  <a:cubicBezTo>
                    <a:pt x="138" y="122"/>
                    <a:pt x="138" y="122"/>
                    <a:pt x="138" y="122"/>
                  </a:cubicBezTo>
                  <a:cubicBezTo>
                    <a:pt x="138" y="122"/>
                    <a:pt x="137" y="122"/>
                    <a:pt x="137" y="123"/>
                  </a:cubicBezTo>
                  <a:cubicBezTo>
                    <a:pt x="137" y="123"/>
                    <a:pt x="136" y="123"/>
                    <a:pt x="136" y="123"/>
                  </a:cubicBezTo>
                  <a:cubicBezTo>
                    <a:pt x="136" y="123"/>
                    <a:pt x="136" y="124"/>
                    <a:pt x="136" y="124"/>
                  </a:cubicBezTo>
                  <a:cubicBezTo>
                    <a:pt x="136" y="124"/>
                    <a:pt x="135" y="124"/>
                    <a:pt x="135" y="125"/>
                  </a:cubicBezTo>
                  <a:cubicBezTo>
                    <a:pt x="135" y="125"/>
                    <a:pt x="135" y="125"/>
                    <a:pt x="135" y="125"/>
                  </a:cubicBezTo>
                  <a:cubicBezTo>
                    <a:pt x="135" y="125"/>
                    <a:pt x="135" y="125"/>
                    <a:pt x="134" y="125"/>
                  </a:cubicBezTo>
                  <a:cubicBezTo>
                    <a:pt x="134" y="126"/>
                    <a:pt x="134" y="126"/>
                    <a:pt x="133" y="126"/>
                  </a:cubicBezTo>
                  <a:cubicBezTo>
                    <a:pt x="133" y="126"/>
                    <a:pt x="132" y="127"/>
                    <a:pt x="132" y="127"/>
                  </a:cubicBezTo>
                  <a:cubicBezTo>
                    <a:pt x="133" y="126"/>
                    <a:pt x="133" y="125"/>
                    <a:pt x="134" y="125"/>
                  </a:cubicBezTo>
                  <a:cubicBezTo>
                    <a:pt x="134" y="125"/>
                    <a:pt x="134" y="125"/>
                    <a:pt x="135" y="124"/>
                  </a:cubicBezTo>
                  <a:cubicBezTo>
                    <a:pt x="135" y="124"/>
                    <a:pt x="135" y="123"/>
                    <a:pt x="134" y="124"/>
                  </a:cubicBezTo>
                  <a:cubicBezTo>
                    <a:pt x="134" y="125"/>
                    <a:pt x="133" y="125"/>
                    <a:pt x="133" y="125"/>
                  </a:cubicBezTo>
                  <a:cubicBezTo>
                    <a:pt x="132" y="126"/>
                    <a:pt x="132" y="126"/>
                    <a:pt x="131" y="126"/>
                  </a:cubicBezTo>
                  <a:cubicBezTo>
                    <a:pt x="131" y="126"/>
                    <a:pt x="130" y="127"/>
                    <a:pt x="130" y="127"/>
                  </a:cubicBezTo>
                  <a:cubicBezTo>
                    <a:pt x="130" y="127"/>
                    <a:pt x="129" y="127"/>
                    <a:pt x="129" y="128"/>
                  </a:cubicBezTo>
                  <a:cubicBezTo>
                    <a:pt x="129" y="127"/>
                    <a:pt x="129" y="128"/>
                    <a:pt x="129" y="128"/>
                  </a:cubicBezTo>
                  <a:cubicBezTo>
                    <a:pt x="129" y="128"/>
                    <a:pt x="129" y="128"/>
                    <a:pt x="129" y="127"/>
                  </a:cubicBezTo>
                  <a:cubicBezTo>
                    <a:pt x="129" y="127"/>
                    <a:pt x="129" y="127"/>
                    <a:pt x="130" y="127"/>
                  </a:cubicBezTo>
                  <a:cubicBezTo>
                    <a:pt x="129" y="127"/>
                    <a:pt x="129" y="127"/>
                    <a:pt x="128" y="128"/>
                  </a:cubicBezTo>
                  <a:cubicBezTo>
                    <a:pt x="128" y="128"/>
                    <a:pt x="128" y="128"/>
                    <a:pt x="128" y="128"/>
                  </a:cubicBezTo>
                  <a:cubicBezTo>
                    <a:pt x="128" y="128"/>
                    <a:pt x="128" y="127"/>
                    <a:pt x="129" y="127"/>
                  </a:cubicBezTo>
                  <a:cubicBezTo>
                    <a:pt x="129" y="127"/>
                    <a:pt x="129" y="126"/>
                    <a:pt x="130" y="126"/>
                  </a:cubicBezTo>
                  <a:cubicBezTo>
                    <a:pt x="130" y="126"/>
                    <a:pt x="129" y="126"/>
                    <a:pt x="130" y="126"/>
                  </a:cubicBezTo>
                  <a:cubicBezTo>
                    <a:pt x="130" y="126"/>
                    <a:pt x="130" y="126"/>
                    <a:pt x="130" y="126"/>
                  </a:cubicBezTo>
                  <a:cubicBezTo>
                    <a:pt x="130" y="126"/>
                    <a:pt x="130" y="126"/>
                    <a:pt x="130" y="126"/>
                  </a:cubicBezTo>
                  <a:cubicBezTo>
                    <a:pt x="130" y="126"/>
                    <a:pt x="129" y="126"/>
                    <a:pt x="129" y="126"/>
                  </a:cubicBezTo>
                  <a:cubicBezTo>
                    <a:pt x="129" y="126"/>
                    <a:pt x="129" y="126"/>
                    <a:pt x="129" y="126"/>
                  </a:cubicBezTo>
                  <a:cubicBezTo>
                    <a:pt x="129" y="127"/>
                    <a:pt x="129" y="126"/>
                    <a:pt x="129" y="127"/>
                  </a:cubicBezTo>
                  <a:cubicBezTo>
                    <a:pt x="129" y="127"/>
                    <a:pt x="129" y="127"/>
                    <a:pt x="128" y="127"/>
                  </a:cubicBezTo>
                  <a:cubicBezTo>
                    <a:pt x="128" y="127"/>
                    <a:pt x="126" y="128"/>
                    <a:pt x="125" y="129"/>
                  </a:cubicBezTo>
                  <a:cubicBezTo>
                    <a:pt x="124" y="130"/>
                    <a:pt x="122" y="131"/>
                    <a:pt x="121" y="132"/>
                  </a:cubicBezTo>
                  <a:cubicBezTo>
                    <a:pt x="120" y="132"/>
                    <a:pt x="120" y="133"/>
                    <a:pt x="120" y="132"/>
                  </a:cubicBezTo>
                  <a:cubicBezTo>
                    <a:pt x="120" y="132"/>
                    <a:pt x="121" y="132"/>
                    <a:pt x="121" y="132"/>
                  </a:cubicBezTo>
                  <a:cubicBezTo>
                    <a:pt x="121" y="131"/>
                    <a:pt x="121" y="132"/>
                    <a:pt x="121" y="132"/>
                  </a:cubicBezTo>
                  <a:cubicBezTo>
                    <a:pt x="121" y="131"/>
                    <a:pt x="121" y="131"/>
                    <a:pt x="121" y="131"/>
                  </a:cubicBezTo>
                  <a:cubicBezTo>
                    <a:pt x="121" y="131"/>
                    <a:pt x="121" y="132"/>
                    <a:pt x="121" y="131"/>
                  </a:cubicBezTo>
                  <a:cubicBezTo>
                    <a:pt x="121" y="131"/>
                    <a:pt x="122" y="131"/>
                    <a:pt x="122" y="131"/>
                  </a:cubicBezTo>
                  <a:cubicBezTo>
                    <a:pt x="122" y="131"/>
                    <a:pt x="122" y="131"/>
                    <a:pt x="122" y="131"/>
                  </a:cubicBezTo>
                  <a:cubicBezTo>
                    <a:pt x="122" y="131"/>
                    <a:pt x="123" y="130"/>
                    <a:pt x="123" y="130"/>
                  </a:cubicBezTo>
                  <a:cubicBezTo>
                    <a:pt x="123" y="130"/>
                    <a:pt x="123" y="130"/>
                    <a:pt x="123" y="130"/>
                  </a:cubicBezTo>
                  <a:cubicBezTo>
                    <a:pt x="123" y="130"/>
                    <a:pt x="123" y="130"/>
                    <a:pt x="123" y="130"/>
                  </a:cubicBezTo>
                  <a:cubicBezTo>
                    <a:pt x="123" y="130"/>
                    <a:pt x="124" y="130"/>
                    <a:pt x="124" y="129"/>
                  </a:cubicBezTo>
                  <a:cubicBezTo>
                    <a:pt x="123" y="130"/>
                    <a:pt x="124" y="129"/>
                    <a:pt x="124" y="129"/>
                  </a:cubicBezTo>
                  <a:cubicBezTo>
                    <a:pt x="123" y="130"/>
                    <a:pt x="122" y="130"/>
                    <a:pt x="121" y="131"/>
                  </a:cubicBezTo>
                  <a:cubicBezTo>
                    <a:pt x="121" y="131"/>
                    <a:pt x="120" y="131"/>
                    <a:pt x="120" y="131"/>
                  </a:cubicBezTo>
                  <a:cubicBezTo>
                    <a:pt x="120" y="131"/>
                    <a:pt x="120" y="131"/>
                    <a:pt x="120" y="131"/>
                  </a:cubicBezTo>
                  <a:cubicBezTo>
                    <a:pt x="120" y="131"/>
                    <a:pt x="120" y="132"/>
                    <a:pt x="120" y="132"/>
                  </a:cubicBezTo>
                  <a:cubicBezTo>
                    <a:pt x="120" y="132"/>
                    <a:pt x="120" y="131"/>
                    <a:pt x="119" y="132"/>
                  </a:cubicBezTo>
                  <a:cubicBezTo>
                    <a:pt x="119" y="131"/>
                    <a:pt x="119" y="132"/>
                    <a:pt x="119" y="131"/>
                  </a:cubicBezTo>
                  <a:cubicBezTo>
                    <a:pt x="119" y="132"/>
                    <a:pt x="118" y="132"/>
                    <a:pt x="118" y="132"/>
                  </a:cubicBezTo>
                  <a:cubicBezTo>
                    <a:pt x="118" y="132"/>
                    <a:pt x="119" y="132"/>
                    <a:pt x="119" y="132"/>
                  </a:cubicBezTo>
                  <a:cubicBezTo>
                    <a:pt x="118" y="132"/>
                    <a:pt x="118" y="132"/>
                    <a:pt x="118" y="132"/>
                  </a:cubicBezTo>
                  <a:cubicBezTo>
                    <a:pt x="118" y="132"/>
                    <a:pt x="118" y="132"/>
                    <a:pt x="118" y="132"/>
                  </a:cubicBezTo>
                  <a:cubicBezTo>
                    <a:pt x="119" y="132"/>
                    <a:pt x="118" y="132"/>
                    <a:pt x="119" y="132"/>
                  </a:cubicBezTo>
                  <a:cubicBezTo>
                    <a:pt x="119" y="131"/>
                    <a:pt x="120" y="131"/>
                    <a:pt x="119" y="131"/>
                  </a:cubicBezTo>
                  <a:cubicBezTo>
                    <a:pt x="119" y="131"/>
                    <a:pt x="119" y="131"/>
                    <a:pt x="118" y="131"/>
                  </a:cubicBezTo>
                  <a:cubicBezTo>
                    <a:pt x="118" y="131"/>
                    <a:pt x="117" y="131"/>
                    <a:pt x="116" y="131"/>
                  </a:cubicBezTo>
                  <a:cubicBezTo>
                    <a:pt x="116" y="131"/>
                    <a:pt x="117" y="131"/>
                    <a:pt x="116" y="131"/>
                  </a:cubicBezTo>
                  <a:cubicBezTo>
                    <a:pt x="116" y="131"/>
                    <a:pt x="116" y="131"/>
                    <a:pt x="116" y="131"/>
                  </a:cubicBezTo>
                  <a:cubicBezTo>
                    <a:pt x="115" y="131"/>
                    <a:pt x="115" y="131"/>
                    <a:pt x="115" y="131"/>
                  </a:cubicBezTo>
                  <a:cubicBezTo>
                    <a:pt x="115" y="131"/>
                    <a:pt x="114" y="131"/>
                    <a:pt x="115" y="131"/>
                  </a:cubicBezTo>
                  <a:cubicBezTo>
                    <a:pt x="112" y="132"/>
                    <a:pt x="109" y="133"/>
                    <a:pt x="107" y="134"/>
                  </a:cubicBezTo>
                  <a:cubicBezTo>
                    <a:pt x="107" y="134"/>
                    <a:pt x="106" y="134"/>
                    <a:pt x="106" y="134"/>
                  </a:cubicBezTo>
                  <a:cubicBezTo>
                    <a:pt x="106" y="134"/>
                    <a:pt x="106" y="134"/>
                    <a:pt x="106" y="134"/>
                  </a:cubicBezTo>
                  <a:cubicBezTo>
                    <a:pt x="107" y="134"/>
                    <a:pt x="108" y="133"/>
                    <a:pt x="108" y="133"/>
                  </a:cubicBezTo>
                  <a:cubicBezTo>
                    <a:pt x="108" y="133"/>
                    <a:pt x="108" y="133"/>
                    <a:pt x="108" y="133"/>
                  </a:cubicBezTo>
                  <a:cubicBezTo>
                    <a:pt x="108" y="133"/>
                    <a:pt x="107" y="133"/>
                    <a:pt x="106" y="133"/>
                  </a:cubicBezTo>
                  <a:cubicBezTo>
                    <a:pt x="106" y="133"/>
                    <a:pt x="105" y="133"/>
                    <a:pt x="105" y="134"/>
                  </a:cubicBezTo>
                  <a:cubicBezTo>
                    <a:pt x="105" y="133"/>
                    <a:pt x="104" y="134"/>
                    <a:pt x="104" y="134"/>
                  </a:cubicBezTo>
                  <a:cubicBezTo>
                    <a:pt x="103" y="134"/>
                    <a:pt x="103" y="134"/>
                    <a:pt x="104" y="133"/>
                  </a:cubicBezTo>
                  <a:cubicBezTo>
                    <a:pt x="104" y="133"/>
                    <a:pt x="104" y="133"/>
                    <a:pt x="105" y="133"/>
                  </a:cubicBezTo>
                  <a:cubicBezTo>
                    <a:pt x="103" y="133"/>
                    <a:pt x="102" y="134"/>
                    <a:pt x="101" y="134"/>
                  </a:cubicBezTo>
                  <a:cubicBezTo>
                    <a:pt x="99" y="134"/>
                    <a:pt x="98" y="134"/>
                    <a:pt x="98" y="134"/>
                  </a:cubicBezTo>
                  <a:cubicBezTo>
                    <a:pt x="97" y="134"/>
                    <a:pt x="97" y="134"/>
                    <a:pt x="96" y="134"/>
                  </a:cubicBezTo>
                  <a:cubicBezTo>
                    <a:pt x="96" y="134"/>
                    <a:pt x="96" y="134"/>
                    <a:pt x="95" y="134"/>
                  </a:cubicBezTo>
                  <a:cubicBezTo>
                    <a:pt x="95" y="134"/>
                    <a:pt x="94" y="134"/>
                    <a:pt x="94" y="134"/>
                  </a:cubicBezTo>
                  <a:cubicBezTo>
                    <a:pt x="94" y="135"/>
                    <a:pt x="93" y="135"/>
                    <a:pt x="93" y="135"/>
                  </a:cubicBezTo>
                  <a:cubicBezTo>
                    <a:pt x="93" y="135"/>
                    <a:pt x="92" y="135"/>
                    <a:pt x="92" y="135"/>
                  </a:cubicBezTo>
                  <a:cubicBezTo>
                    <a:pt x="92" y="135"/>
                    <a:pt x="91" y="135"/>
                    <a:pt x="91" y="135"/>
                  </a:cubicBezTo>
                  <a:cubicBezTo>
                    <a:pt x="91" y="135"/>
                    <a:pt x="91" y="135"/>
                    <a:pt x="91" y="135"/>
                  </a:cubicBezTo>
                  <a:cubicBezTo>
                    <a:pt x="91" y="134"/>
                    <a:pt x="92" y="135"/>
                    <a:pt x="92" y="134"/>
                  </a:cubicBezTo>
                  <a:cubicBezTo>
                    <a:pt x="92" y="134"/>
                    <a:pt x="92" y="134"/>
                    <a:pt x="93" y="134"/>
                  </a:cubicBezTo>
                  <a:cubicBezTo>
                    <a:pt x="92" y="134"/>
                    <a:pt x="92" y="134"/>
                    <a:pt x="92" y="134"/>
                  </a:cubicBezTo>
                  <a:cubicBezTo>
                    <a:pt x="92" y="134"/>
                    <a:pt x="92" y="134"/>
                    <a:pt x="92" y="134"/>
                  </a:cubicBezTo>
                  <a:cubicBezTo>
                    <a:pt x="92" y="134"/>
                    <a:pt x="91" y="134"/>
                    <a:pt x="91" y="134"/>
                  </a:cubicBezTo>
                  <a:cubicBezTo>
                    <a:pt x="91" y="134"/>
                    <a:pt x="91" y="134"/>
                    <a:pt x="90" y="134"/>
                  </a:cubicBezTo>
                  <a:cubicBezTo>
                    <a:pt x="90" y="134"/>
                    <a:pt x="90" y="134"/>
                    <a:pt x="90" y="134"/>
                  </a:cubicBezTo>
                  <a:cubicBezTo>
                    <a:pt x="90" y="134"/>
                    <a:pt x="89" y="134"/>
                    <a:pt x="89" y="134"/>
                  </a:cubicBezTo>
                  <a:cubicBezTo>
                    <a:pt x="89" y="134"/>
                    <a:pt x="89" y="134"/>
                    <a:pt x="89" y="134"/>
                  </a:cubicBezTo>
                  <a:cubicBezTo>
                    <a:pt x="89" y="134"/>
                    <a:pt x="89" y="134"/>
                    <a:pt x="89" y="134"/>
                  </a:cubicBezTo>
                  <a:cubicBezTo>
                    <a:pt x="89" y="135"/>
                    <a:pt x="87" y="135"/>
                    <a:pt x="88" y="134"/>
                  </a:cubicBezTo>
                  <a:cubicBezTo>
                    <a:pt x="87" y="134"/>
                    <a:pt x="87" y="134"/>
                    <a:pt x="87" y="135"/>
                  </a:cubicBezTo>
                  <a:cubicBezTo>
                    <a:pt x="86" y="135"/>
                    <a:pt x="85" y="134"/>
                    <a:pt x="85" y="135"/>
                  </a:cubicBezTo>
                  <a:cubicBezTo>
                    <a:pt x="84" y="134"/>
                    <a:pt x="84" y="135"/>
                    <a:pt x="83" y="135"/>
                  </a:cubicBezTo>
                  <a:cubicBezTo>
                    <a:pt x="83" y="134"/>
                    <a:pt x="82" y="134"/>
                    <a:pt x="82" y="134"/>
                  </a:cubicBezTo>
                  <a:cubicBezTo>
                    <a:pt x="82" y="135"/>
                    <a:pt x="82" y="135"/>
                    <a:pt x="81" y="135"/>
                  </a:cubicBezTo>
                  <a:cubicBezTo>
                    <a:pt x="81" y="134"/>
                    <a:pt x="81" y="135"/>
                    <a:pt x="81" y="134"/>
                  </a:cubicBezTo>
                  <a:cubicBezTo>
                    <a:pt x="81" y="134"/>
                    <a:pt x="80" y="134"/>
                    <a:pt x="81" y="134"/>
                  </a:cubicBezTo>
                  <a:cubicBezTo>
                    <a:pt x="80" y="134"/>
                    <a:pt x="80" y="134"/>
                    <a:pt x="80" y="134"/>
                  </a:cubicBezTo>
                  <a:cubicBezTo>
                    <a:pt x="80" y="134"/>
                    <a:pt x="80" y="134"/>
                    <a:pt x="80" y="134"/>
                  </a:cubicBezTo>
                  <a:cubicBezTo>
                    <a:pt x="80" y="134"/>
                    <a:pt x="80" y="134"/>
                    <a:pt x="80" y="134"/>
                  </a:cubicBezTo>
                  <a:cubicBezTo>
                    <a:pt x="80" y="134"/>
                    <a:pt x="80" y="134"/>
                    <a:pt x="80" y="134"/>
                  </a:cubicBezTo>
                  <a:cubicBezTo>
                    <a:pt x="79" y="134"/>
                    <a:pt x="79" y="134"/>
                    <a:pt x="79" y="134"/>
                  </a:cubicBezTo>
                  <a:cubicBezTo>
                    <a:pt x="79" y="134"/>
                    <a:pt x="79" y="134"/>
                    <a:pt x="79" y="134"/>
                  </a:cubicBezTo>
                  <a:cubicBezTo>
                    <a:pt x="79" y="134"/>
                    <a:pt x="79" y="134"/>
                    <a:pt x="79" y="134"/>
                  </a:cubicBezTo>
                  <a:cubicBezTo>
                    <a:pt x="78" y="134"/>
                    <a:pt x="78" y="134"/>
                    <a:pt x="78" y="134"/>
                  </a:cubicBezTo>
                  <a:cubicBezTo>
                    <a:pt x="78" y="134"/>
                    <a:pt x="78" y="134"/>
                    <a:pt x="78" y="134"/>
                  </a:cubicBezTo>
                  <a:cubicBezTo>
                    <a:pt x="78" y="134"/>
                    <a:pt x="78" y="134"/>
                    <a:pt x="78" y="134"/>
                  </a:cubicBezTo>
                  <a:cubicBezTo>
                    <a:pt x="77" y="134"/>
                    <a:pt x="77" y="134"/>
                    <a:pt x="77" y="134"/>
                  </a:cubicBezTo>
                  <a:cubicBezTo>
                    <a:pt x="77" y="134"/>
                    <a:pt x="76" y="134"/>
                    <a:pt x="76" y="134"/>
                  </a:cubicBezTo>
                  <a:cubicBezTo>
                    <a:pt x="76" y="134"/>
                    <a:pt x="76" y="134"/>
                    <a:pt x="75" y="134"/>
                  </a:cubicBezTo>
                  <a:cubicBezTo>
                    <a:pt x="75" y="134"/>
                    <a:pt x="75" y="134"/>
                    <a:pt x="75" y="133"/>
                  </a:cubicBezTo>
                  <a:cubicBezTo>
                    <a:pt x="74" y="133"/>
                    <a:pt x="73" y="133"/>
                    <a:pt x="73" y="133"/>
                  </a:cubicBezTo>
                  <a:cubicBezTo>
                    <a:pt x="72" y="133"/>
                    <a:pt x="72" y="133"/>
                    <a:pt x="72" y="133"/>
                  </a:cubicBezTo>
                  <a:cubicBezTo>
                    <a:pt x="71" y="133"/>
                    <a:pt x="71" y="133"/>
                    <a:pt x="70" y="133"/>
                  </a:cubicBezTo>
                  <a:cubicBezTo>
                    <a:pt x="70" y="132"/>
                    <a:pt x="70" y="132"/>
                    <a:pt x="69" y="132"/>
                  </a:cubicBezTo>
                  <a:cubicBezTo>
                    <a:pt x="69" y="132"/>
                    <a:pt x="69" y="132"/>
                    <a:pt x="69" y="132"/>
                  </a:cubicBezTo>
                  <a:cubicBezTo>
                    <a:pt x="69" y="132"/>
                    <a:pt x="68" y="132"/>
                    <a:pt x="68" y="132"/>
                  </a:cubicBezTo>
                  <a:cubicBezTo>
                    <a:pt x="68" y="132"/>
                    <a:pt x="68" y="132"/>
                    <a:pt x="68" y="132"/>
                  </a:cubicBezTo>
                  <a:cubicBezTo>
                    <a:pt x="67" y="132"/>
                    <a:pt x="67" y="132"/>
                    <a:pt x="67" y="132"/>
                  </a:cubicBezTo>
                  <a:cubicBezTo>
                    <a:pt x="67" y="132"/>
                    <a:pt x="67" y="132"/>
                    <a:pt x="67" y="132"/>
                  </a:cubicBezTo>
                  <a:cubicBezTo>
                    <a:pt x="67" y="132"/>
                    <a:pt x="67" y="131"/>
                    <a:pt x="67" y="131"/>
                  </a:cubicBezTo>
                  <a:cubicBezTo>
                    <a:pt x="66" y="132"/>
                    <a:pt x="66" y="131"/>
                    <a:pt x="65" y="131"/>
                  </a:cubicBezTo>
                  <a:cubicBezTo>
                    <a:pt x="65" y="131"/>
                    <a:pt x="65" y="131"/>
                    <a:pt x="64" y="131"/>
                  </a:cubicBezTo>
                  <a:cubicBezTo>
                    <a:pt x="65" y="131"/>
                    <a:pt x="64" y="131"/>
                    <a:pt x="64" y="131"/>
                  </a:cubicBezTo>
                  <a:cubicBezTo>
                    <a:pt x="64" y="131"/>
                    <a:pt x="64" y="130"/>
                    <a:pt x="64" y="130"/>
                  </a:cubicBezTo>
                  <a:cubicBezTo>
                    <a:pt x="63" y="130"/>
                    <a:pt x="63" y="130"/>
                    <a:pt x="63" y="130"/>
                  </a:cubicBezTo>
                  <a:cubicBezTo>
                    <a:pt x="63" y="130"/>
                    <a:pt x="63" y="130"/>
                    <a:pt x="63" y="130"/>
                  </a:cubicBezTo>
                  <a:cubicBezTo>
                    <a:pt x="63" y="130"/>
                    <a:pt x="62" y="130"/>
                    <a:pt x="62" y="130"/>
                  </a:cubicBezTo>
                  <a:cubicBezTo>
                    <a:pt x="62" y="130"/>
                    <a:pt x="62" y="130"/>
                    <a:pt x="62" y="130"/>
                  </a:cubicBezTo>
                  <a:cubicBezTo>
                    <a:pt x="61" y="129"/>
                    <a:pt x="61" y="129"/>
                    <a:pt x="60" y="129"/>
                  </a:cubicBezTo>
                  <a:cubicBezTo>
                    <a:pt x="59" y="129"/>
                    <a:pt x="59" y="129"/>
                    <a:pt x="59" y="128"/>
                  </a:cubicBezTo>
                  <a:cubicBezTo>
                    <a:pt x="58" y="128"/>
                    <a:pt x="58" y="128"/>
                    <a:pt x="57" y="128"/>
                  </a:cubicBezTo>
                  <a:cubicBezTo>
                    <a:pt x="57" y="127"/>
                    <a:pt x="56" y="127"/>
                    <a:pt x="56" y="127"/>
                  </a:cubicBezTo>
                  <a:cubicBezTo>
                    <a:pt x="56" y="127"/>
                    <a:pt x="55" y="127"/>
                    <a:pt x="55" y="127"/>
                  </a:cubicBezTo>
                  <a:cubicBezTo>
                    <a:pt x="55" y="127"/>
                    <a:pt x="54" y="126"/>
                    <a:pt x="54" y="126"/>
                  </a:cubicBezTo>
                  <a:cubicBezTo>
                    <a:pt x="54" y="126"/>
                    <a:pt x="53" y="125"/>
                    <a:pt x="52" y="125"/>
                  </a:cubicBezTo>
                  <a:cubicBezTo>
                    <a:pt x="52" y="125"/>
                    <a:pt x="52" y="125"/>
                    <a:pt x="52" y="125"/>
                  </a:cubicBezTo>
                  <a:cubicBezTo>
                    <a:pt x="51" y="124"/>
                    <a:pt x="51" y="124"/>
                    <a:pt x="51" y="124"/>
                  </a:cubicBezTo>
                  <a:cubicBezTo>
                    <a:pt x="51" y="124"/>
                    <a:pt x="51" y="124"/>
                    <a:pt x="50" y="123"/>
                  </a:cubicBezTo>
                  <a:cubicBezTo>
                    <a:pt x="50" y="123"/>
                    <a:pt x="50" y="123"/>
                    <a:pt x="50" y="123"/>
                  </a:cubicBezTo>
                  <a:cubicBezTo>
                    <a:pt x="49" y="123"/>
                    <a:pt x="49" y="123"/>
                    <a:pt x="49" y="122"/>
                  </a:cubicBezTo>
                  <a:cubicBezTo>
                    <a:pt x="48" y="122"/>
                    <a:pt x="48" y="122"/>
                    <a:pt x="48" y="122"/>
                  </a:cubicBezTo>
                  <a:cubicBezTo>
                    <a:pt x="47" y="122"/>
                    <a:pt x="47" y="121"/>
                    <a:pt x="47" y="121"/>
                  </a:cubicBezTo>
                  <a:cubicBezTo>
                    <a:pt x="47" y="121"/>
                    <a:pt x="46" y="121"/>
                    <a:pt x="46" y="121"/>
                  </a:cubicBezTo>
                  <a:cubicBezTo>
                    <a:pt x="46" y="121"/>
                    <a:pt x="46" y="120"/>
                    <a:pt x="46" y="120"/>
                  </a:cubicBezTo>
                  <a:cubicBezTo>
                    <a:pt x="46" y="120"/>
                    <a:pt x="46" y="120"/>
                    <a:pt x="46" y="120"/>
                  </a:cubicBezTo>
                  <a:cubicBezTo>
                    <a:pt x="46" y="120"/>
                    <a:pt x="45" y="120"/>
                    <a:pt x="45" y="120"/>
                  </a:cubicBezTo>
                  <a:cubicBezTo>
                    <a:pt x="45" y="119"/>
                    <a:pt x="45" y="119"/>
                    <a:pt x="45" y="119"/>
                  </a:cubicBezTo>
                  <a:cubicBezTo>
                    <a:pt x="44" y="119"/>
                    <a:pt x="44" y="119"/>
                    <a:pt x="44" y="119"/>
                  </a:cubicBezTo>
                  <a:cubicBezTo>
                    <a:pt x="44" y="118"/>
                    <a:pt x="44" y="118"/>
                    <a:pt x="43" y="118"/>
                  </a:cubicBezTo>
                  <a:cubicBezTo>
                    <a:pt x="43" y="118"/>
                    <a:pt x="43" y="118"/>
                    <a:pt x="43" y="118"/>
                  </a:cubicBezTo>
                  <a:cubicBezTo>
                    <a:pt x="43" y="117"/>
                    <a:pt x="42" y="117"/>
                    <a:pt x="42" y="116"/>
                  </a:cubicBezTo>
                  <a:cubicBezTo>
                    <a:pt x="41" y="116"/>
                    <a:pt x="41" y="116"/>
                    <a:pt x="40" y="115"/>
                  </a:cubicBezTo>
                  <a:cubicBezTo>
                    <a:pt x="41" y="115"/>
                    <a:pt x="40" y="114"/>
                    <a:pt x="40" y="115"/>
                  </a:cubicBezTo>
                  <a:cubicBezTo>
                    <a:pt x="40" y="114"/>
                    <a:pt x="40" y="114"/>
                    <a:pt x="39" y="114"/>
                  </a:cubicBezTo>
                  <a:cubicBezTo>
                    <a:pt x="39" y="113"/>
                    <a:pt x="39" y="113"/>
                    <a:pt x="38" y="112"/>
                  </a:cubicBezTo>
                  <a:cubicBezTo>
                    <a:pt x="38" y="112"/>
                    <a:pt x="38" y="112"/>
                    <a:pt x="37" y="112"/>
                  </a:cubicBezTo>
                  <a:cubicBezTo>
                    <a:pt x="37" y="111"/>
                    <a:pt x="37" y="111"/>
                    <a:pt x="37" y="111"/>
                  </a:cubicBezTo>
                  <a:cubicBezTo>
                    <a:pt x="37" y="111"/>
                    <a:pt x="36" y="110"/>
                    <a:pt x="36" y="110"/>
                  </a:cubicBezTo>
                  <a:cubicBezTo>
                    <a:pt x="36" y="110"/>
                    <a:pt x="36" y="110"/>
                    <a:pt x="36" y="109"/>
                  </a:cubicBezTo>
                  <a:cubicBezTo>
                    <a:pt x="36" y="109"/>
                    <a:pt x="36" y="109"/>
                    <a:pt x="35" y="109"/>
                  </a:cubicBezTo>
                  <a:cubicBezTo>
                    <a:pt x="35" y="108"/>
                    <a:pt x="35" y="108"/>
                    <a:pt x="34" y="107"/>
                  </a:cubicBezTo>
                  <a:cubicBezTo>
                    <a:pt x="35" y="108"/>
                    <a:pt x="34" y="107"/>
                    <a:pt x="34" y="107"/>
                  </a:cubicBezTo>
                  <a:cubicBezTo>
                    <a:pt x="34" y="107"/>
                    <a:pt x="34" y="107"/>
                    <a:pt x="34" y="106"/>
                  </a:cubicBezTo>
                  <a:cubicBezTo>
                    <a:pt x="34" y="106"/>
                    <a:pt x="33" y="106"/>
                    <a:pt x="33" y="106"/>
                  </a:cubicBezTo>
                  <a:cubicBezTo>
                    <a:pt x="35" y="107"/>
                    <a:pt x="36" y="109"/>
                    <a:pt x="37" y="110"/>
                  </a:cubicBezTo>
                  <a:cubicBezTo>
                    <a:pt x="38" y="112"/>
                    <a:pt x="39" y="113"/>
                    <a:pt x="41" y="115"/>
                  </a:cubicBezTo>
                  <a:cubicBezTo>
                    <a:pt x="41" y="115"/>
                    <a:pt x="41" y="115"/>
                    <a:pt x="41" y="116"/>
                  </a:cubicBezTo>
                  <a:cubicBezTo>
                    <a:pt x="42" y="116"/>
                    <a:pt x="42" y="116"/>
                    <a:pt x="42" y="116"/>
                  </a:cubicBezTo>
                  <a:cubicBezTo>
                    <a:pt x="42" y="117"/>
                    <a:pt x="43" y="117"/>
                    <a:pt x="43" y="117"/>
                  </a:cubicBezTo>
                  <a:cubicBezTo>
                    <a:pt x="43" y="117"/>
                    <a:pt x="43" y="117"/>
                    <a:pt x="43" y="117"/>
                  </a:cubicBezTo>
                  <a:cubicBezTo>
                    <a:pt x="44" y="118"/>
                    <a:pt x="44" y="118"/>
                    <a:pt x="44" y="118"/>
                  </a:cubicBezTo>
                  <a:cubicBezTo>
                    <a:pt x="44" y="118"/>
                    <a:pt x="44" y="118"/>
                    <a:pt x="44" y="118"/>
                  </a:cubicBezTo>
                  <a:cubicBezTo>
                    <a:pt x="45" y="118"/>
                    <a:pt x="45" y="119"/>
                    <a:pt x="45" y="119"/>
                  </a:cubicBezTo>
                  <a:cubicBezTo>
                    <a:pt x="45" y="119"/>
                    <a:pt x="45" y="119"/>
                    <a:pt x="45" y="119"/>
                  </a:cubicBezTo>
                  <a:cubicBezTo>
                    <a:pt x="45" y="119"/>
                    <a:pt x="45" y="119"/>
                    <a:pt x="45" y="119"/>
                  </a:cubicBezTo>
                  <a:cubicBezTo>
                    <a:pt x="45" y="119"/>
                    <a:pt x="46" y="119"/>
                    <a:pt x="46" y="119"/>
                  </a:cubicBezTo>
                  <a:cubicBezTo>
                    <a:pt x="45" y="119"/>
                    <a:pt x="45" y="119"/>
                    <a:pt x="45" y="118"/>
                  </a:cubicBezTo>
                  <a:cubicBezTo>
                    <a:pt x="46" y="119"/>
                    <a:pt x="46" y="119"/>
                    <a:pt x="46" y="119"/>
                  </a:cubicBezTo>
                  <a:cubicBezTo>
                    <a:pt x="46" y="119"/>
                    <a:pt x="47" y="120"/>
                    <a:pt x="47" y="120"/>
                  </a:cubicBezTo>
                  <a:cubicBezTo>
                    <a:pt x="47" y="120"/>
                    <a:pt x="47" y="120"/>
                    <a:pt x="47" y="120"/>
                  </a:cubicBezTo>
                  <a:cubicBezTo>
                    <a:pt x="46" y="119"/>
                    <a:pt x="46" y="119"/>
                    <a:pt x="46" y="119"/>
                  </a:cubicBezTo>
                  <a:cubicBezTo>
                    <a:pt x="46" y="119"/>
                    <a:pt x="46" y="119"/>
                    <a:pt x="46" y="119"/>
                  </a:cubicBezTo>
                  <a:cubicBezTo>
                    <a:pt x="45" y="118"/>
                    <a:pt x="45" y="118"/>
                    <a:pt x="45" y="118"/>
                  </a:cubicBezTo>
                  <a:cubicBezTo>
                    <a:pt x="45" y="118"/>
                    <a:pt x="45" y="118"/>
                    <a:pt x="45" y="118"/>
                  </a:cubicBezTo>
                  <a:cubicBezTo>
                    <a:pt x="45" y="118"/>
                    <a:pt x="45" y="118"/>
                    <a:pt x="45" y="118"/>
                  </a:cubicBezTo>
                  <a:cubicBezTo>
                    <a:pt x="45" y="118"/>
                    <a:pt x="44" y="118"/>
                    <a:pt x="44" y="118"/>
                  </a:cubicBezTo>
                  <a:cubicBezTo>
                    <a:pt x="44" y="118"/>
                    <a:pt x="44" y="118"/>
                    <a:pt x="45" y="118"/>
                  </a:cubicBezTo>
                  <a:cubicBezTo>
                    <a:pt x="44" y="117"/>
                    <a:pt x="43" y="117"/>
                    <a:pt x="43" y="116"/>
                  </a:cubicBezTo>
                  <a:cubicBezTo>
                    <a:pt x="43" y="116"/>
                    <a:pt x="43" y="116"/>
                    <a:pt x="42" y="116"/>
                  </a:cubicBezTo>
                  <a:cubicBezTo>
                    <a:pt x="42" y="116"/>
                    <a:pt x="42" y="115"/>
                    <a:pt x="42" y="115"/>
                  </a:cubicBezTo>
                  <a:cubicBezTo>
                    <a:pt x="42" y="115"/>
                    <a:pt x="41" y="115"/>
                    <a:pt x="41" y="114"/>
                  </a:cubicBezTo>
                  <a:cubicBezTo>
                    <a:pt x="41" y="115"/>
                    <a:pt x="41" y="114"/>
                    <a:pt x="41" y="114"/>
                  </a:cubicBezTo>
                  <a:cubicBezTo>
                    <a:pt x="41" y="114"/>
                    <a:pt x="41" y="114"/>
                    <a:pt x="41" y="114"/>
                  </a:cubicBezTo>
                  <a:cubicBezTo>
                    <a:pt x="40" y="114"/>
                    <a:pt x="40" y="113"/>
                    <a:pt x="40" y="113"/>
                  </a:cubicBezTo>
                  <a:cubicBezTo>
                    <a:pt x="40" y="114"/>
                    <a:pt x="40" y="113"/>
                    <a:pt x="40" y="113"/>
                  </a:cubicBezTo>
                  <a:cubicBezTo>
                    <a:pt x="40" y="113"/>
                    <a:pt x="40" y="113"/>
                    <a:pt x="40" y="113"/>
                  </a:cubicBezTo>
                  <a:cubicBezTo>
                    <a:pt x="40" y="113"/>
                    <a:pt x="40" y="113"/>
                    <a:pt x="40" y="113"/>
                  </a:cubicBezTo>
                  <a:cubicBezTo>
                    <a:pt x="40" y="113"/>
                    <a:pt x="40" y="113"/>
                    <a:pt x="40" y="113"/>
                  </a:cubicBezTo>
                  <a:cubicBezTo>
                    <a:pt x="40" y="113"/>
                    <a:pt x="41" y="114"/>
                    <a:pt x="41" y="114"/>
                  </a:cubicBezTo>
                  <a:cubicBezTo>
                    <a:pt x="41" y="114"/>
                    <a:pt x="41" y="114"/>
                    <a:pt x="41" y="114"/>
                  </a:cubicBezTo>
                  <a:cubicBezTo>
                    <a:pt x="41" y="114"/>
                    <a:pt x="41" y="114"/>
                    <a:pt x="41" y="114"/>
                  </a:cubicBezTo>
                  <a:cubicBezTo>
                    <a:pt x="41" y="115"/>
                    <a:pt x="41" y="114"/>
                    <a:pt x="41" y="114"/>
                  </a:cubicBezTo>
                  <a:cubicBezTo>
                    <a:pt x="41" y="114"/>
                    <a:pt x="41" y="114"/>
                    <a:pt x="41" y="114"/>
                  </a:cubicBezTo>
                  <a:cubicBezTo>
                    <a:pt x="42" y="114"/>
                    <a:pt x="43" y="116"/>
                    <a:pt x="45" y="118"/>
                  </a:cubicBezTo>
                  <a:cubicBezTo>
                    <a:pt x="45" y="118"/>
                    <a:pt x="45" y="117"/>
                    <a:pt x="45" y="117"/>
                  </a:cubicBezTo>
                  <a:cubicBezTo>
                    <a:pt x="45" y="117"/>
                    <a:pt x="45" y="118"/>
                    <a:pt x="45" y="118"/>
                  </a:cubicBezTo>
                  <a:cubicBezTo>
                    <a:pt x="45" y="118"/>
                    <a:pt x="45" y="118"/>
                    <a:pt x="45" y="118"/>
                  </a:cubicBezTo>
                  <a:cubicBezTo>
                    <a:pt x="46" y="118"/>
                    <a:pt x="46" y="119"/>
                    <a:pt x="47" y="120"/>
                  </a:cubicBezTo>
                  <a:cubicBezTo>
                    <a:pt x="47" y="120"/>
                    <a:pt x="47" y="120"/>
                    <a:pt x="48" y="120"/>
                  </a:cubicBezTo>
                  <a:cubicBezTo>
                    <a:pt x="48" y="120"/>
                    <a:pt x="49" y="121"/>
                    <a:pt x="49" y="121"/>
                  </a:cubicBezTo>
                  <a:cubicBezTo>
                    <a:pt x="49" y="121"/>
                    <a:pt x="49" y="121"/>
                    <a:pt x="50" y="122"/>
                  </a:cubicBezTo>
                  <a:cubicBezTo>
                    <a:pt x="50" y="122"/>
                    <a:pt x="51" y="122"/>
                    <a:pt x="51" y="123"/>
                  </a:cubicBezTo>
                  <a:cubicBezTo>
                    <a:pt x="51" y="123"/>
                    <a:pt x="52" y="123"/>
                    <a:pt x="53" y="124"/>
                  </a:cubicBezTo>
                  <a:cubicBezTo>
                    <a:pt x="53" y="124"/>
                    <a:pt x="53" y="124"/>
                    <a:pt x="53" y="124"/>
                  </a:cubicBezTo>
                  <a:cubicBezTo>
                    <a:pt x="53" y="124"/>
                    <a:pt x="54" y="125"/>
                    <a:pt x="55" y="125"/>
                  </a:cubicBezTo>
                  <a:cubicBezTo>
                    <a:pt x="55" y="125"/>
                    <a:pt x="55" y="125"/>
                    <a:pt x="55" y="125"/>
                  </a:cubicBezTo>
                  <a:cubicBezTo>
                    <a:pt x="55" y="125"/>
                    <a:pt x="56" y="126"/>
                    <a:pt x="56" y="126"/>
                  </a:cubicBezTo>
                  <a:cubicBezTo>
                    <a:pt x="56" y="126"/>
                    <a:pt x="57" y="126"/>
                    <a:pt x="57" y="126"/>
                  </a:cubicBezTo>
                  <a:cubicBezTo>
                    <a:pt x="57" y="126"/>
                    <a:pt x="58" y="127"/>
                    <a:pt x="58" y="127"/>
                  </a:cubicBezTo>
                  <a:cubicBezTo>
                    <a:pt x="59" y="127"/>
                    <a:pt x="60" y="128"/>
                    <a:pt x="61" y="128"/>
                  </a:cubicBezTo>
                  <a:cubicBezTo>
                    <a:pt x="62" y="129"/>
                    <a:pt x="62" y="129"/>
                    <a:pt x="63" y="129"/>
                  </a:cubicBezTo>
                  <a:cubicBezTo>
                    <a:pt x="63" y="129"/>
                    <a:pt x="63" y="129"/>
                    <a:pt x="63" y="129"/>
                  </a:cubicBezTo>
                  <a:cubicBezTo>
                    <a:pt x="63" y="129"/>
                    <a:pt x="63" y="129"/>
                    <a:pt x="63" y="129"/>
                  </a:cubicBezTo>
                  <a:cubicBezTo>
                    <a:pt x="64" y="129"/>
                    <a:pt x="63" y="129"/>
                    <a:pt x="64" y="129"/>
                  </a:cubicBezTo>
                  <a:cubicBezTo>
                    <a:pt x="64" y="129"/>
                    <a:pt x="64" y="129"/>
                    <a:pt x="64" y="129"/>
                  </a:cubicBezTo>
                  <a:cubicBezTo>
                    <a:pt x="64" y="129"/>
                    <a:pt x="64" y="129"/>
                    <a:pt x="64" y="129"/>
                  </a:cubicBezTo>
                  <a:cubicBezTo>
                    <a:pt x="64" y="129"/>
                    <a:pt x="64" y="129"/>
                    <a:pt x="64" y="130"/>
                  </a:cubicBezTo>
                  <a:cubicBezTo>
                    <a:pt x="65" y="130"/>
                    <a:pt x="65" y="129"/>
                    <a:pt x="65" y="129"/>
                  </a:cubicBezTo>
                  <a:cubicBezTo>
                    <a:pt x="65" y="130"/>
                    <a:pt x="65" y="130"/>
                    <a:pt x="65" y="130"/>
                  </a:cubicBezTo>
                  <a:cubicBezTo>
                    <a:pt x="65" y="130"/>
                    <a:pt x="65" y="130"/>
                    <a:pt x="65" y="130"/>
                  </a:cubicBezTo>
                  <a:cubicBezTo>
                    <a:pt x="65" y="130"/>
                    <a:pt x="66" y="130"/>
                    <a:pt x="66" y="130"/>
                  </a:cubicBezTo>
                  <a:cubicBezTo>
                    <a:pt x="65" y="130"/>
                    <a:pt x="65" y="130"/>
                    <a:pt x="65" y="130"/>
                  </a:cubicBezTo>
                  <a:cubicBezTo>
                    <a:pt x="66" y="130"/>
                    <a:pt x="66" y="130"/>
                    <a:pt x="66" y="130"/>
                  </a:cubicBezTo>
                  <a:cubicBezTo>
                    <a:pt x="66" y="130"/>
                    <a:pt x="66" y="130"/>
                    <a:pt x="66" y="130"/>
                  </a:cubicBezTo>
                  <a:cubicBezTo>
                    <a:pt x="66" y="130"/>
                    <a:pt x="66" y="130"/>
                    <a:pt x="66" y="130"/>
                  </a:cubicBezTo>
                  <a:cubicBezTo>
                    <a:pt x="66" y="130"/>
                    <a:pt x="66" y="130"/>
                    <a:pt x="66" y="130"/>
                  </a:cubicBezTo>
                  <a:cubicBezTo>
                    <a:pt x="66" y="130"/>
                    <a:pt x="67" y="130"/>
                    <a:pt x="67" y="130"/>
                  </a:cubicBezTo>
                  <a:cubicBezTo>
                    <a:pt x="67" y="130"/>
                    <a:pt x="67" y="130"/>
                    <a:pt x="67" y="130"/>
                  </a:cubicBezTo>
                  <a:cubicBezTo>
                    <a:pt x="67" y="130"/>
                    <a:pt x="67" y="130"/>
                    <a:pt x="67" y="130"/>
                  </a:cubicBezTo>
                  <a:cubicBezTo>
                    <a:pt x="67" y="130"/>
                    <a:pt x="68" y="131"/>
                    <a:pt x="68" y="130"/>
                  </a:cubicBezTo>
                  <a:cubicBezTo>
                    <a:pt x="68" y="131"/>
                    <a:pt x="68" y="131"/>
                    <a:pt x="68" y="131"/>
                  </a:cubicBezTo>
                  <a:cubicBezTo>
                    <a:pt x="68" y="131"/>
                    <a:pt x="68" y="131"/>
                    <a:pt x="69" y="131"/>
                  </a:cubicBezTo>
                  <a:cubicBezTo>
                    <a:pt x="69" y="131"/>
                    <a:pt x="69" y="131"/>
                    <a:pt x="69" y="131"/>
                  </a:cubicBezTo>
                  <a:cubicBezTo>
                    <a:pt x="69" y="131"/>
                    <a:pt x="69" y="131"/>
                    <a:pt x="69" y="131"/>
                  </a:cubicBezTo>
                  <a:cubicBezTo>
                    <a:pt x="69" y="131"/>
                    <a:pt x="69" y="131"/>
                    <a:pt x="69" y="131"/>
                  </a:cubicBezTo>
                  <a:cubicBezTo>
                    <a:pt x="69" y="131"/>
                    <a:pt x="69" y="131"/>
                    <a:pt x="69" y="131"/>
                  </a:cubicBezTo>
                  <a:cubicBezTo>
                    <a:pt x="69" y="131"/>
                    <a:pt x="70" y="131"/>
                    <a:pt x="70" y="131"/>
                  </a:cubicBezTo>
                  <a:cubicBezTo>
                    <a:pt x="70" y="131"/>
                    <a:pt x="69" y="131"/>
                    <a:pt x="69" y="131"/>
                  </a:cubicBezTo>
                  <a:cubicBezTo>
                    <a:pt x="70" y="131"/>
                    <a:pt x="70" y="131"/>
                    <a:pt x="70" y="131"/>
                  </a:cubicBezTo>
                  <a:cubicBezTo>
                    <a:pt x="70" y="131"/>
                    <a:pt x="70" y="131"/>
                    <a:pt x="70" y="131"/>
                  </a:cubicBezTo>
                  <a:cubicBezTo>
                    <a:pt x="70" y="131"/>
                    <a:pt x="71" y="131"/>
                    <a:pt x="71" y="131"/>
                  </a:cubicBezTo>
                  <a:cubicBezTo>
                    <a:pt x="71" y="131"/>
                    <a:pt x="71"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3" y="132"/>
                    <a:pt x="72" y="131"/>
                  </a:cubicBezTo>
                  <a:cubicBezTo>
                    <a:pt x="72" y="132"/>
                    <a:pt x="72" y="132"/>
                    <a:pt x="72" y="131"/>
                  </a:cubicBezTo>
                  <a:cubicBezTo>
                    <a:pt x="72" y="131"/>
                    <a:pt x="72" y="131"/>
                    <a:pt x="73" y="131"/>
                  </a:cubicBezTo>
                  <a:cubicBezTo>
                    <a:pt x="73" y="131"/>
                    <a:pt x="73" y="132"/>
                    <a:pt x="73" y="132"/>
                  </a:cubicBezTo>
                  <a:cubicBezTo>
                    <a:pt x="73" y="132"/>
                    <a:pt x="73" y="132"/>
                    <a:pt x="72" y="132"/>
                  </a:cubicBezTo>
                  <a:cubicBezTo>
                    <a:pt x="73" y="132"/>
                    <a:pt x="73" y="132"/>
                    <a:pt x="72" y="132"/>
                  </a:cubicBezTo>
                  <a:cubicBezTo>
                    <a:pt x="73" y="132"/>
                    <a:pt x="73" y="132"/>
                    <a:pt x="73" y="132"/>
                  </a:cubicBezTo>
                  <a:cubicBezTo>
                    <a:pt x="73" y="132"/>
                    <a:pt x="73" y="132"/>
                    <a:pt x="73" y="132"/>
                  </a:cubicBezTo>
                  <a:cubicBezTo>
                    <a:pt x="73" y="132"/>
                    <a:pt x="73"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4" y="132"/>
                    <a:pt x="74" y="132"/>
                    <a:pt x="74" y="132"/>
                  </a:cubicBezTo>
                  <a:cubicBezTo>
                    <a:pt x="75" y="132"/>
                    <a:pt x="75" y="132"/>
                    <a:pt x="75" y="132"/>
                  </a:cubicBezTo>
                  <a:cubicBezTo>
                    <a:pt x="75" y="132"/>
                    <a:pt x="75" y="132"/>
                    <a:pt x="76" y="132"/>
                  </a:cubicBezTo>
                  <a:cubicBezTo>
                    <a:pt x="75" y="132"/>
                    <a:pt x="76" y="132"/>
                    <a:pt x="76" y="132"/>
                  </a:cubicBezTo>
                  <a:cubicBezTo>
                    <a:pt x="76" y="132"/>
                    <a:pt x="76" y="132"/>
                    <a:pt x="77" y="132"/>
                  </a:cubicBezTo>
                  <a:cubicBezTo>
                    <a:pt x="77" y="132"/>
                    <a:pt x="76" y="132"/>
                    <a:pt x="77" y="132"/>
                  </a:cubicBezTo>
                  <a:cubicBezTo>
                    <a:pt x="77" y="132"/>
                    <a:pt x="77" y="132"/>
                    <a:pt x="77" y="132"/>
                  </a:cubicBezTo>
                  <a:cubicBezTo>
                    <a:pt x="77" y="132"/>
                    <a:pt x="77" y="132"/>
                    <a:pt x="77" y="132"/>
                  </a:cubicBezTo>
                  <a:cubicBezTo>
                    <a:pt x="77" y="132"/>
                    <a:pt x="77" y="132"/>
                    <a:pt x="77" y="132"/>
                  </a:cubicBezTo>
                  <a:cubicBezTo>
                    <a:pt x="78" y="133"/>
                    <a:pt x="78" y="133"/>
                    <a:pt x="79" y="132"/>
                  </a:cubicBezTo>
                  <a:cubicBezTo>
                    <a:pt x="79" y="133"/>
                    <a:pt x="79" y="133"/>
                    <a:pt x="79" y="133"/>
                  </a:cubicBezTo>
                  <a:cubicBezTo>
                    <a:pt x="80" y="133"/>
                    <a:pt x="81" y="133"/>
                    <a:pt x="82" y="133"/>
                  </a:cubicBezTo>
                  <a:cubicBezTo>
                    <a:pt x="82" y="133"/>
                    <a:pt x="83" y="133"/>
                    <a:pt x="83" y="133"/>
                  </a:cubicBezTo>
                  <a:cubicBezTo>
                    <a:pt x="84" y="133"/>
                    <a:pt x="86" y="133"/>
                    <a:pt x="87" y="133"/>
                  </a:cubicBezTo>
                  <a:cubicBezTo>
                    <a:pt x="88" y="133"/>
                    <a:pt x="88" y="133"/>
                    <a:pt x="88" y="133"/>
                  </a:cubicBezTo>
                  <a:cubicBezTo>
                    <a:pt x="88" y="133"/>
                    <a:pt x="88" y="133"/>
                    <a:pt x="88" y="133"/>
                  </a:cubicBezTo>
                  <a:cubicBezTo>
                    <a:pt x="88" y="133"/>
                    <a:pt x="88" y="133"/>
                    <a:pt x="88" y="133"/>
                  </a:cubicBezTo>
                  <a:cubicBezTo>
                    <a:pt x="89" y="133"/>
                    <a:pt x="89" y="133"/>
                    <a:pt x="89" y="133"/>
                  </a:cubicBezTo>
                  <a:cubicBezTo>
                    <a:pt x="89" y="133"/>
                    <a:pt x="90" y="133"/>
                    <a:pt x="90" y="133"/>
                  </a:cubicBezTo>
                  <a:cubicBezTo>
                    <a:pt x="90" y="133"/>
                    <a:pt x="90" y="133"/>
                    <a:pt x="90" y="133"/>
                  </a:cubicBezTo>
                  <a:cubicBezTo>
                    <a:pt x="90" y="133"/>
                    <a:pt x="90" y="133"/>
                    <a:pt x="90" y="133"/>
                  </a:cubicBezTo>
                  <a:cubicBezTo>
                    <a:pt x="92" y="133"/>
                    <a:pt x="93" y="133"/>
                    <a:pt x="95" y="133"/>
                  </a:cubicBezTo>
                  <a:cubicBezTo>
                    <a:pt x="97" y="132"/>
                    <a:pt x="99" y="132"/>
                    <a:pt x="100" y="132"/>
                  </a:cubicBezTo>
                  <a:cubicBezTo>
                    <a:pt x="101" y="132"/>
                    <a:pt x="102" y="132"/>
                    <a:pt x="103" y="131"/>
                  </a:cubicBezTo>
                  <a:cubicBezTo>
                    <a:pt x="105" y="131"/>
                    <a:pt x="107" y="131"/>
                    <a:pt x="108" y="130"/>
                  </a:cubicBezTo>
                  <a:cubicBezTo>
                    <a:pt x="110" y="130"/>
                    <a:pt x="111" y="129"/>
                    <a:pt x="113" y="128"/>
                  </a:cubicBezTo>
                  <a:cubicBezTo>
                    <a:pt x="113" y="128"/>
                    <a:pt x="113" y="129"/>
                    <a:pt x="113" y="128"/>
                  </a:cubicBezTo>
                  <a:cubicBezTo>
                    <a:pt x="113" y="128"/>
                    <a:pt x="113" y="128"/>
                    <a:pt x="114" y="128"/>
                  </a:cubicBezTo>
                  <a:cubicBezTo>
                    <a:pt x="113" y="128"/>
                    <a:pt x="113" y="128"/>
                    <a:pt x="113" y="128"/>
                  </a:cubicBezTo>
                  <a:cubicBezTo>
                    <a:pt x="113" y="128"/>
                    <a:pt x="113" y="128"/>
                    <a:pt x="113" y="128"/>
                  </a:cubicBezTo>
                  <a:cubicBezTo>
                    <a:pt x="112" y="128"/>
                    <a:pt x="111" y="129"/>
                    <a:pt x="110" y="129"/>
                  </a:cubicBezTo>
                  <a:cubicBezTo>
                    <a:pt x="110" y="129"/>
                    <a:pt x="110" y="129"/>
                    <a:pt x="110" y="129"/>
                  </a:cubicBezTo>
                  <a:cubicBezTo>
                    <a:pt x="110" y="129"/>
                    <a:pt x="109" y="129"/>
                    <a:pt x="109" y="129"/>
                  </a:cubicBezTo>
                  <a:cubicBezTo>
                    <a:pt x="108" y="130"/>
                    <a:pt x="108" y="129"/>
                    <a:pt x="107" y="129"/>
                  </a:cubicBezTo>
                  <a:cubicBezTo>
                    <a:pt x="107" y="129"/>
                    <a:pt x="106" y="130"/>
                    <a:pt x="105" y="130"/>
                  </a:cubicBezTo>
                  <a:cubicBezTo>
                    <a:pt x="106" y="129"/>
                    <a:pt x="106" y="129"/>
                    <a:pt x="106" y="129"/>
                  </a:cubicBezTo>
                  <a:cubicBezTo>
                    <a:pt x="109" y="128"/>
                    <a:pt x="112" y="127"/>
                    <a:pt x="115" y="126"/>
                  </a:cubicBezTo>
                  <a:cubicBezTo>
                    <a:pt x="115" y="125"/>
                    <a:pt x="115" y="125"/>
                    <a:pt x="116" y="125"/>
                  </a:cubicBezTo>
                  <a:cubicBezTo>
                    <a:pt x="116" y="125"/>
                    <a:pt x="116" y="125"/>
                    <a:pt x="116" y="125"/>
                  </a:cubicBezTo>
                  <a:cubicBezTo>
                    <a:pt x="117" y="125"/>
                    <a:pt x="117" y="124"/>
                    <a:pt x="117" y="124"/>
                  </a:cubicBezTo>
                  <a:cubicBezTo>
                    <a:pt x="118" y="124"/>
                    <a:pt x="118" y="124"/>
                    <a:pt x="119" y="123"/>
                  </a:cubicBezTo>
                  <a:cubicBezTo>
                    <a:pt x="119" y="123"/>
                    <a:pt x="119" y="123"/>
                    <a:pt x="119" y="123"/>
                  </a:cubicBezTo>
                  <a:cubicBezTo>
                    <a:pt x="118" y="123"/>
                    <a:pt x="117" y="124"/>
                    <a:pt x="117" y="124"/>
                  </a:cubicBezTo>
                  <a:cubicBezTo>
                    <a:pt x="117" y="124"/>
                    <a:pt x="117" y="124"/>
                    <a:pt x="117" y="124"/>
                  </a:cubicBezTo>
                  <a:cubicBezTo>
                    <a:pt x="117" y="123"/>
                    <a:pt x="117" y="123"/>
                    <a:pt x="118" y="122"/>
                  </a:cubicBezTo>
                  <a:cubicBezTo>
                    <a:pt x="120" y="121"/>
                    <a:pt x="121" y="120"/>
                    <a:pt x="123" y="119"/>
                  </a:cubicBezTo>
                  <a:cubicBezTo>
                    <a:pt x="124" y="118"/>
                    <a:pt x="124" y="117"/>
                    <a:pt x="126" y="116"/>
                  </a:cubicBezTo>
                  <a:cubicBezTo>
                    <a:pt x="127" y="114"/>
                    <a:pt x="128" y="113"/>
                    <a:pt x="130" y="111"/>
                  </a:cubicBezTo>
                  <a:cubicBezTo>
                    <a:pt x="130" y="111"/>
                    <a:pt x="131" y="110"/>
                    <a:pt x="131" y="109"/>
                  </a:cubicBezTo>
                  <a:cubicBezTo>
                    <a:pt x="133" y="107"/>
                    <a:pt x="134" y="105"/>
                    <a:pt x="135" y="103"/>
                  </a:cubicBezTo>
                  <a:cubicBezTo>
                    <a:pt x="135" y="102"/>
                    <a:pt x="135" y="102"/>
                    <a:pt x="136" y="101"/>
                  </a:cubicBezTo>
                  <a:cubicBezTo>
                    <a:pt x="136" y="101"/>
                    <a:pt x="136" y="101"/>
                    <a:pt x="136" y="101"/>
                  </a:cubicBezTo>
                  <a:cubicBezTo>
                    <a:pt x="136" y="100"/>
                    <a:pt x="136" y="100"/>
                    <a:pt x="137" y="99"/>
                  </a:cubicBezTo>
                  <a:cubicBezTo>
                    <a:pt x="137" y="99"/>
                    <a:pt x="137" y="98"/>
                    <a:pt x="136" y="98"/>
                  </a:cubicBezTo>
                  <a:cubicBezTo>
                    <a:pt x="137" y="98"/>
                    <a:pt x="137" y="98"/>
                    <a:pt x="137" y="98"/>
                  </a:cubicBezTo>
                  <a:cubicBezTo>
                    <a:pt x="137" y="98"/>
                    <a:pt x="137" y="98"/>
                    <a:pt x="137" y="98"/>
                  </a:cubicBezTo>
                  <a:cubicBezTo>
                    <a:pt x="137" y="98"/>
                    <a:pt x="137" y="98"/>
                    <a:pt x="137" y="98"/>
                  </a:cubicBezTo>
                  <a:cubicBezTo>
                    <a:pt x="137" y="97"/>
                    <a:pt x="137" y="96"/>
                    <a:pt x="137" y="96"/>
                  </a:cubicBezTo>
                  <a:cubicBezTo>
                    <a:pt x="137" y="96"/>
                    <a:pt x="137" y="96"/>
                    <a:pt x="137" y="97"/>
                  </a:cubicBezTo>
                  <a:cubicBezTo>
                    <a:pt x="137" y="96"/>
                    <a:pt x="136" y="97"/>
                    <a:pt x="136" y="97"/>
                  </a:cubicBezTo>
                  <a:cubicBezTo>
                    <a:pt x="136" y="97"/>
                    <a:pt x="136" y="97"/>
                    <a:pt x="136" y="98"/>
                  </a:cubicBezTo>
                  <a:cubicBezTo>
                    <a:pt x="136" y="98"/>
                    <a:pt x="136" y="98"/>
                    <a:pt x="136" y="98"/>
                  </a:cubicBezTo>
                  <a:cubicBezTo>
                    <a:pt x="136" y="98"/>
                    <a:pt x="135" y="99"/>
                    <a:pt x="135" y="99"/>
                  </a:cubicBezTo>
                  <a:cubicBezTo>
                    <a:pt x="135" y="99"/>
                    <a:pt x="135" y="99"/>
                    <a:pt x="135" y="99"/>
                  </a:cubicBezTo>
                  <a:cubicBezTo>
                    <a:pt x="135" y="99"/>
                    <a:pt x="135" y="99"/>
                    <a:pt x="135" y="99"/>
                  </a:cubicBezTo>
                  <a:cubicBezTo>
                    <a:pt x="135" y="99"/>
                    <a:pt x="135" y="99"/>
                    <a:pt x="135" y="100"/>
                  </a:cubicBezTo>
                  <a:cubicBezTo>
                    <a:pt x="135" y="99"/>
                    <a:pt x="135" y="100"/>
                    <a:pt x="134" y="100"/>
                  </a:cubicBezTo>
                  <a:cubicBezTo>
                    <a:pt x="135" y="100"/>
                    <a:pt x="134" y="101"/>
                    <a:pt x="134" y="101"/>
                  </a:cubicBezTo>
                  <a:cubicBezTo>
                    <a:pt x="134" y="101"/>
                    <a:pt x="134" y="102"/>
                    <a:pt x="133" y="102"/>
                  </a:cubicBezTo>
                  <a:cubicBezTo>
                    <a:pt x="133" y="103"/>
                    <a:pt x="132" y="104"/>
                    <a:pt x="132" y="105"/>
                  </a:cubicBezTo>
                  <a:cubicBezTo>
                    <a:pt x="132" y="104"/>
                    <a:pt x="132" y="105"/>
                    <a:pt x="132" y="105"/>
                  </a:cubicBezTo>
                  <a:cubicBezTo>
                    <a:pt x="132" y="104"/>
                    <a:pt x="132" y="104"/>
                    <a:pt x="132" y="104"/>
                  </a:cubicBezTo>
                  <a:cubicBezTo>
                    <a:pt x="132" y="104"/>
                    <a:pt x="132" y="104"/>
                    <a:pt x="132" y="104"/>
                  </a:cubicBezTo>
                  <a:cubicBezTo>
                    <a:pt x="132" y="104"/>
                    <a:pt x="133" y="103"/>
                    <a:pt x="132" y="103"/>
                  </a:cubicBezTo>
                  <a:cubicBezTo>
                    <a:pt x="133" y="102"/>
                    <a:pt x="133" y="101"/>
                    <a:pt x="134" y="101"/>
                  </a:cubicBezTo>
                  <a:cubicBezTo>
                    <a:pt x="134" y="101"/>
                    <a:pt x="134" y="101"/>
                    <a:pt x="134" y="101"/>
                  </a:cubicBezTo>
                  <a:cubicBezTo>
                    <a:pt x="134" y="100"/>
                    <a:pt x="134" y="100"/>
                    <a:pt x="134" y="100"/>
                  </a:cubicBezTo>
                  <a:cubicBezTo>
                    <a:pt x="134" y="99"/>
                    <a:pt x="134" y="99"/>
                    <a:pt x="134" y="99"/>
                  </a:cubicBezTo>
                  <a:cubicBezTo>
                    <a:pt x="134" y="99"/>
                    <a:pt x="134" y="99"/>
                    <a:pt x="135" y="98"/>
                  </a:cubicBezTo>
                  <a:cubicBezTo>
                    <a:pt x="134" y="98"/>
                    <a:pt x="135" y="98"/>
                    <a:pt x="135" y="98"/>
                  </a:cubicBezTo>
                  <a:cubicBezTo>
                    <a:pt x="135" y="97"/>
                    <a:pt x="135" y="97"/>
                    <a:pt x="135" y="97"/>
                  </a:cubicBezTo>
                  <a:cubicBezTo>
                    <a:pt x="135" y="97"/>
                    <a:pt x="135" y="97"/>
                    <a:pt x="135" y="97"/>
                  </a:cubicBezTo>
                  <a:cubicBezTo>
                    <a:pt x="135" y="97"/>
                    <a:pt x="135" y="97"/>
                    <a:pt x="135" y="97"/>
                  </a:cubicBezTo>
                  <a:cubicBezTo>
                    <a:pt x="135" y="97"/>
                    <a:pt x="135" y="97"/>
                    <a:pt x="135" y="96"/>
                  </a:cubicBezTo>
                  <a:cubicBezTo>
                    <a:pt x="135" y="96"/>
                    <a:pt x="135" y="97"/>
                    <a:pt x="135" y="97"/>
                  </a:cubicBezTo>
                  <a:cubicBezTo>
                    <a:pt x="135" y="97"/>
                    <a:pt x="135" y="97"/>
                    <a:pt x="135" y="97"/>
                  </a:cubicBezTo>
                  <a:cubicBezTo>
                    <a:pt x="135" y="97"/>
                    <a:pt x="135" y="97"/>
                    <a:pt x="134" y="97"/>
                  </a:cubicBezTo>
                  <a:cubicBezTo>
                    <a:pt x="135" y="96"/>
                    <a:pt x="135" y="94"/>
                    <a:pt x="135" y="93"/>
                  </a:cubicBezTo>
                  <a:cubicBezTo>
                    <a:pt x="135" y="93"/>
                    <a:pt x="135" y="93"/>
                    <a:pt x="135" y="93"/>
                  </a:cubicBezTo>
                  <a:cubicBezTo>
                    <a:pt x="135" y="93"/>
                    <a:pt x="135" y="93"/>
                    <a:pt x="135" y="93"/>
                  </a:cubicBezTo>
                  <a:cubicBezTo>
                    <a:pt x="135" y="93"/>
                    <a:pt x="135" y="93"/>
                    <a:pt x="135" y="93"/>
                  </a:cubicBezTo>
                  <a:cubicBezTo>
                    <a:pt x="135" y="93"/>
                    <a:pt x="135" y="93"/>
                    <a:pt x="135" y="93"/>
                  </a:cubicBezTo>
                  <a:cubicBezTo>
                    <a:pt x="135" y="93"/>
                    <a:pt x="135" y="93"/>
                    <a:pt x="135" y="94"/>
                  </a:cubicBezTo>
                  <a:cubicBezTo>
                    <a:pt x="135" y="94"/>
                    <a:pt x="135" y="94"/>
                    <a:pt x="134" y="94"/>
                  </a:cubicBezTo>
                  <a:cubicBezTo>
                    <a:pt x="134" y="94"/>
                    <a:pt x="135" y="94"/>
                    <a:pt x="134" y="94"/>
                  </a:cubicBezTo>
                  <a:cubicBezTo>
                    <a:pt x="135" y="93"/>
                    <a:pt x="135" y="93"/>
                    <a:pt x="135" y="93"/>
                  </a:cubicBezTo>
                  <a:cubicBezTo>
                    <a:pt x="135" y="93"/>
                    <a:pt x="134" y="93"/>
                    <a:pt x="134" y="93"/>
                  </a:cubicBezTo>
                  <a:cubicBezTo>
                    <a:pt x="134" y="93"/>
                    <a:pt x="134" y="93"/>
                    <a:pt x="134" y="93"/>
                  </a:cubicBezTo>
                  <a:cubicBezTo>
                    <a:pt x="134" y="93"/>
                    <a:pt x="134" y="94"/>
                    <a:pt x="134" y="94"/>
                  </a:cubicBezTo>
                  <a:cubicBezTo>
                    <a:pt x="134" y="94"/>
                    <a:pt x="133" y="95"/>
                    <a:pt x="133" y="96"/>
                  </a:cubicBezTo>
                  <a:cubicBezTo>
                    <a:pt x="133" y="96"/>
                    <a:pt x="133" y="96"/>
                    <a:pt x="133" y="96"/>
                  </a:cubicBezTo>
                  <a:cubicBezTo>
                    <a:pt x="133" y="96"/>
                    <a:pt x="133" y="96"/>
                    <a:pt x="133" y="97"/>
                  </a:cubicBezTo>
                  <a:cubicBezTo>
                    <a:pt x="133" y="97"/>
                    <a:pt x="132" y="97"/>
                    <a:pt x="132" y="98"/>
                  </a:cubicBezTo>
                  <a:cubicBezTo>
                    <a:pt x="132" y="98"/>
                    <a:pt x="132" y="98"/>
                    <a:pt x="132" y="99"/>
                  </a:cubicBezTo>
                  <a:cubicBezTo>
                    <a:pt x="132" y="99"/>
                    <a:pt x="131" y="100"/>
                    <a:pt x="131" y="99"/>
                  </a:cubicBezTo>
                  <a:cubicBezTo>
                    <a:pt x="131" y="100"/>
                    <a:pt x="131" y="100"/>
                    <a:pt x="131" y="100"/>
                  </a:cubicBezTo>
                  <a:cubicBezTo>
                    <a:pt x="131" y="100"/>
                    <a:pt x="131" y="100"/>
                    <a:pt x="131" y="100"/>
                  </a:cubicBezTo>
                  <a:cubicBezTo>
                    <a:pt x="131" y="99"/>
                    <a:pt x="131" y="99"/>
                    <a:pt x="131" y="99"/>
                  </a:cubicBezTo>
                  <a:cubicBezTo>
                    <a:pt x="131" y="98"/>
                    <a:pt x="132" y="97"/>
                    <a:pt x="132" y="96"/>
                  </a:cubicBezTo>
                  <a:cubicBezTo>
                    <a:pt x="132" y="96"/>
                    <a:pt x="132" y="96"/>
                    <a:pt x="132" y="96"/>
                  </a:cubicBezTo>
                  <a:cubicBezTo>
                    <a:pt x="132" y="96"/>
                    <a:pt x="132" y="96"/>
                    <a:pt x="132" y="95"/>
                  </a:cubicBezTo>
                  <a:cubicBezTo>
                    <a:pt x="132" y="95"/>
                    <a:pt x="132" y="96"/>
                    <a:pt x="132" y="95"/>
                  </a:cubicBezTo>
                  <a:cubicBezTo>
                    <a:pt x="132" y="95"/>
                    <a:pt x="132" y="95"/>
                    <a:pt x="132" y="95"/>
                  </a:cubicBezTo>
                  <a:cubicBezTo>
                    <a:pt x="132" y="95"/>
                    <a:pt x="132" y="95"/>
                    <a:pt x="132" y="95"/>
                  </a:cubicBezTo>
                  <a:cubicBezTo>
                    <a:pt x="132" y="95"/>
                    <a:pt x="132" y="95"/>
                    <a:pt x="132" y="95"/>
                  </a:cubicBezTo>
                  <a:cubicBezTo>
                    <a:pt x="132" y="95"/>
                    <a:pt x="132" y="95"/>
                    <a:pt x="132" y="95"/>
                  </a:cubicBezTo>
                  <a:cubicBezTo>
                    <a:pt x="132" y="95"/>
                    <a:pt x="132" y="95"/>
                    <a:pt x="132" y="96"/>
                  </a:cubicBezTo>
                  <a:cubicBezTo>
                    <a:pt x="132" y="96"/>
                    <a:pt x="132" y="96"/>
                    <a:pt x="132" y="96"/>
                  </a:cubicBezTo>
                  <a:cubicBezTo>
                    <a:pt x="132" y="96"/>
                    <a:pt x="132" y="96"/>
                    <a:pt x="132" y="96"/>
                  </a:cubicBezTo>
                  <a:cubicBezTo>
                    <a:pt x="132" y="96"/>
                    <a:pt x="132" y="96"/>
                    <a:pt x="132" y="96"/>
                  </a:cubicBezTo>
                  <a:cubicBezTo>
                    <a:pt x="132" y="96"/>
                    <a:pt x="131" y="98"/>
                    <a:pt x="131" y="98"/>
                  </a:cubicBezTo>
                  <a:cubicBezTo>
                    <a:pt x="131" y="98"/>
                    <a:pt x="131" y="98"/>
                    <a:pt x="131" y="98"/>
                  </a:cubicBezTo>
                  <a:cubicBezTo>
                    <a:pt x="131" y="98"/>
                    <a:pt x="131" y="98"/>
                    <a:pt x="131" y="98"/>
                  </a:cubicBezTo>
                  <a:cubicBezTo>
                    <a:pt x="131" y="98"/>
                    <a:pt x="131" y="98"/>
                    <a:pt x="131" y="98"/>
                  </a:cubicBezTo>
                  <a:cubicBezTo>
                    <a:pt x="131" y="97"/>
                    <a:pt x="131" y="97"/>
                    <a:pt x="131" y="97"/>
                  </a:cubicBezTo>
                  <a:cubicBezTo>
                    <a:pt x="131" y="97"/>
                    <a:pt x="130" y="97"/>
                    <a:pt x="130" y="97"/>
                  </a:cubicBezTo>
                  <a:cubicBezTo>
                    <a:pt x="130" y="98"/>
                    <a:pt x="130" y="98"/>
                    <a:pt x="130" y="98"/>
                  </a:cubicBezTo>
                  <a:cubicBezTo>
                    <a:pt x="130" y="98"/>
                    <a:pt x="130" y="98"/>
                    <a:pt x="129" y="98"/>
                  </a:cubicBezTo>
                  <a:cubicBezTo>
                    <a:pt x="130" y="98"/>
                    <a:pt x="130" y="98"/>
                    <a:pt x="129" y="98"/>
                  </a:cubicBezTo>
                  <a:cubicBezTo>
                    <a:pt x="130" y="98"/>
                    <a:pt x="130" y="98"/>
                    <a:pt x="130" y="98"/>
                  </a:cubicBezTo>
                  <a:cubicBezTo>
                    <a:pt x="129" y="98"/>
                    <a:pt x="129" y="98"/>
                    <a:pt x="129" y="98"/>
                  </a:cubicBezTo>
                  <a:cubicBezTo>
                    <a:pt x="129" y="98"/>
                    <a:pt x="129" y="98"/>
                    <a:pt x="129" y="98"/>
                  </a:cubicBezTo>
                  <a:cubicBezTo>
                    <a:pt x="129" y="98"/>
                    <a:pt x="129" y="98"/>
                    <a:pt x="129" y="98"/>
                  </a:cubicBezTo>
                  <a:cubicBezTo>
                    <a:pt x="129" y="98"/>
                    <a:pt x="129" y="98"/>
                    <a:pt x="129" y="98"/>
                  </a:cubicBezTo>
                  <a:cubicBezTo>
                    <a:pt x="129" y="99"/>
                    <a:pt x="129" y="99"/>
                    <a:pt x="129" y="99"/>
                  </a:cubicBezTo>
                  <a:cubicBezTo>
                    <a:pt x="129" y="99"/>
                    <a:pt x="129" y="99"/>
                    <a:pt x="129" y="99"/>
                  </a:cubicBezTo>
                  <a:cubicBezTo>
                    <a:pt x="129" y="99"/>
                    <a:pt x="129" y="99"/>
                    <a:pt x="129" y="99"/>
                  </a:cubicBezTo>
                  <a:cubicBezTo>
                    <a:pt x="129" y="99"/>
                    <a:pt x="129" y="99"/>
                    <a:pt x="129" y="99"/>
                  </a:cubicBezTo>
                  <a:cubicBezTo>
                    <a:pt x="129" y="99"/>
                    <a:pt x="129" y="100"/>
                    <a:pt x="129" y="99"/>
                  </a:cubicBezTo>
                  <a:cubicBezTo>
                    <a:pt x="129" y="99"/>
                    <a:pt x="129" y="99"/>
                    <a:pt x="129" y="99"/>
                  </a:cubicBezTo>
                  <a:cubicBezTo>
                    <a:pt x="129" y="99"/>
                    <a:pt x="129" y="99"/>
                    <a:pt x="129" y="99"/>
                  </a:cubicBezTo>
                  <a:cubicBezTo>
                    <a:pt x="129" y="99"/>
                    <a:pt x="129" y="99"/>
                    <a:pt x="129" y="99"/>
                  </a:cubicBezTo>
                  <a:cubicBezTo>
                    <a:pt x="129" y="99"/>
                    <a:pt x="128" y="100"/>
                    <a:pt x="128" y="100"/>
                  </a:cubicBezTo>
                  <a:cubicBezTo>
                    <a:pt x="128" y="100"/>
                    <a:pt x="128" y="100"/>
                    <a:pt x="128" y="101"/>
                  </a:cubicBezTo>
                  <a:cubicBezTo>
                    <a:pt x="128" y="101"/>
                    <a:pt x="128" y="101"/>
                    <a:pt x="127" y="102"/>
                  </a:cubicBezTo>
                  <a:cubicBezTo>
                    <a:pt x="127" y="102"/>
                    <a:pt x="127" y="102"/>
                    <a:pt x="127" y="102"/>
                  </a:cubicBezTo>
                  <a:cubicBezTo>
                    <a:pt x="127" y="102"/>
                    <a:pt x="127" y="102"/>
                    <a:pt x="127" y="102"/>
                  </a:cubicBezTo>
                  <a:cubicBezTo>
                    <a:pt x="127" y="102"/>
                    <a:pt x="127" y="102"/>
                    <a:pt x="127" y="102"/>
                  </a:cubicBezTo>
                  <a:cubicBezTo>
                    <a:pt x="127" y="103"/>
                    <a:pt x="127" y="103"/>
                    <a:pt x="127" y="103"/>
                  </a:cubicBezTo>
                  <a:cubicBezTo>
                    <a:pt x="127" y="102"/>
                    <a:pt x="127" y="103"/>
                    <a:pt x="127" y="103"/>
                  </a:cubicBezTo>
                  <a:cubicBezTo>
                    <a:pt x="127" y="103"/>
                    <a:pt x="126" y="104"/>
                    <a:pt x="126" y="104"/>
                  </a:cubicBezTo>
                  <a:cubicBezTo>
                    <a:pt x="126" y="104"/>
                    <a:pt x="126" y="104"/>
                    <a:pt x="126" y="105"/>
                  </a:cubicBezTo>
                  <a:cubicBezTo>
                    <a:pt x="125" y="104"/>
                    <a:pt x="125" y="105"/>
                    <a:pt x="125" y="105"/>
                  </a:cubicBezTo>
                  <a:cubicBezTo>
                    <a:pt x="125" y="104"/>
                    <a:pt x="125" y="104"/>
                    <a:pt x="125" y="104"/>
                  </a:cubicBezTo>
                  <a:cubicBezTo>
                    <a:pt x="125" y="104"/>
                    <a:pt x="125" y="104"/>
                    <a:pt x="125" y="104"/>
                  </a:cubicBezTo>
                  <a:cubicBezTo>
                    <a:pt x="125" y="104"/>
                    <a:pt x="125" y="104"/>
                    <a:pt x="125" y="104"/>
                  </a:cubicBezTo>
                  <a:cubicBezTo>
                    <a:pt x="125" y="104"/>
                    <a:pt x="126" y="104"/>
                    <a:pt x="126" y="104"/>
                  </a:cubicBezTo>
                  <a:cubicBezTo>
                    <a:pt x="126" y="103"/>
                    <a:pt x="126" y="103"/>
                    <a:pt x="126" y="103"/>
                  </a:cubicBezTo>
                  <a:cubicBezTo>
                    <a:pt x="125" y="103"/>
                    <a:pt x="125" y="104"/>
                    <a:pt x="125" y="104"/>
                  </a:cubicBezTo>
                  <a:cubicBezTo>
                    <a:pt x="125" y="104"/>
                    <a:pt x="124" y="105"/>
                    <a:pt x="124" y="105"/>
                  </a:cubicBezTo>
                  <a:cubicBezTo>
                    <a:pt x="124" y="105"/>
                    <a:pt x="124" y="105"/>
                    <a:pt x="124" y="105"/>
                  </a:cubicBezTo>
                  <a:cubicBezTo>
                    <a:pt x="124" y="105"/>
                    <a:pt x="124" y="105"/>
                    <a:pt x="124" y="105"/>
                  </a:cubicBezTo>
                  <a:cubicBezTo>
                    <a:pt x="124" y="105"/>
                    <a:pt x="125" y="104"/>
                    <a:pt x="125" y="104"/>
                  </a:cubicBezTo>
                  <a:cubicBezTo>
                    <a:pt x="124" y="104"/>
                    <a:pt x="124" y="104"/>
                    <a:pt x="124" y="104"/>
                  </a:cubicBezTo>
                  <a:cubicBezTo>
                    <a:pt x="124" y="104"/>
                    <a:pt x="124" y="104"/>
                    <a:pt x="124" y="104"/>
                  </a:cubicBezTo>
                  <a:cubicBezTo>
                    <a:pt x="124" y="104"/>
                    <a:pt x="124" y="104"/>
                    <a:pt x="124" y="104"/>
                  </a:cubicBezTo>
                  <a:cubicBezTo>
                    <a:pt x="124" y="105"/>
                    <a:pt x="124" y="104"/>
                    <a:pt x="124" y="105"/>
                  </a:cubicBezTo>
                  <a:cubicBezTo>
                    <a:pt x="124" y="105"/>
                    <a:pt x="123" y="105"/>
                    <a:pt x="123" y="105"/>
                  </a:cubicBezTo>
                  <a:cubicBezTo>
                    <a:pt x="123" y="105"/>
                    <a:pt x="123" y="105"/>
                    <a:pt x="123" y="105"/>
                  </a:cubicBezTo>
                  <a:cubicBezTo>
                    <a:pt x="123" y="105"/>
                    <a:pt x="123" y="105"/>
                    <a:pt x="123" y="105"/>
                  </a:cubicBezTo>
                  <a:cubicBezTo>
                    <a:pt x="123" y="106"/>
                    <a:pt x="123" y="106"/>
                    <a:pt x="123" y="106"/>
                  </a:cubicBezTo>
                  <a:cubicBezTo>
                    <a:pt x="123" y="106"/>
                    <a:pt x="123" y="106"/>
                    <a:pt x="123" y="106"/>
                  </a:cubicBezTo>
                  <a:cubicBezTo>
                    <a:pt x="123" y="106"/>
                    <a:pt x="122" y="106"/>
                    <a:pt x="122" y="106"/>
                  </a:cubicBezTo>
                  <a:cubicBezTo>
                    <a:pt x="122" y="107"/>
                    <a:pt x="122" y="107"/>
                    <a:pt x="122" y="106"/>
                  </a:cubicBezTo>
                  <a:cubicBezTo>
                    <a:pt x="122" y="107"/>
                    <a:pt x="122" y="107"/>
                    <a:pt x="122" y="107"/>
                  </a:cubicBezTo>
                  <a:cubicBezTo>
                    <a:pt x="122" y="107"/>
                    <a:pt x="122" y="107"/>
                    <a:pt x="122" y="107"/>
                  </a:cubicBezTo>
                  <a:cubicBezTo>
                    <a:pt x="122" y="107"/>
                    <a:pt x="122" y="107"/>
                    <a:pt x="122" y="107"/>
                  </a:cubicBezTo>
                  <a:cubicBezTo>
                    <a:pt x="122" y="107"/>
                    <a:pt x="121" y="108"/>
                    <a:pt x="122" y="107"/>
                  </a:cubicBezTo>
                  <a:cubicBezTo>
                    <a:pt x="121" y="108"/>
                    <a:pt x="121" y="108"/>
                    <a:pt x="121" y="108"/>
                  </a:cubicBezTo>
                  <a:cubicBezTo>
                    <a:pt x="121" y="108"/>
                    <a:pt x="121" y="108"/>
                    <a:pt x="121" y="108"/>
                  </a:cubicBezTo>
                  <a:cubicBezTo>
                    <a:pt x="121" y="108"/>
                    <a:pt x="121" y="108"/>
                    <a:pt x="121" y="108"/>
                  </a:cubicBezTo>
                  <a:cubicBezTo>
                    <a:pt x="121" y="108"/>
                    <a:pt x="121" y="108"/>
                    <a:pt x="121" y="108"/>
                  </a:cubicBezTo>
                  <a:cubicBezTo>
                    <a:pt x="120" y="109"/>
                    <a:pt x="120" y="109"/>
                    <a:pt x="120" y="110"/>
                  </a:cubicBezTo>
                  <a:cubicBezTo>
                    <a:pt x="120" y="110"/>
                    <a:pt x="120" y="109"/>
                    <a:pt x="120" y="109"/>
                  </a:cubicBezTo>
                  <a:cubicBezTo>
                    <a:pt x="120" y="110"/>
                    <a:pt x="120" y="110"/>
                    <a:pt x="120" y="110"/>
                  </a:cubicBezTo>
                  <a:cubicBezTo>
                    <a:pt x="120" y="110"/>
                    <a:pt x="120" y="110"/>
                    <a:pt x="120" y="110"/>
                  </a:cubicBezTo>
                  <a:cubicBezTo>
                    <a:pt x="120" y="110"/>
                    <a:pt x="120" y="110"/>
                    <a:pt x="119" y="110"/>
                  </a:cubicBezTo>
                  <a:cubicBezTo>
                    <a:pt x="120" y="110"/>
                    <a:pt x="119" y="111"/>
                    <a:pt x="119" y="111"/>
                  </a:cubicBezTo>
                  <a:cubicBezTo>
                    <a:pt x="119" y="110"/>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9" y="111"/>
                  </a:cubicBezTo>
                  <a:cubicBezTo>
                    <a:pt x="119" y="111"/>
                    <a:pt x="119" y="111"/>
                    <a:pt x="118" y="111"/>
                  </a:cubicBezTo>
                  <a:cubicBezTo>
                    <a:pt x="118" y="112"/>
                    <a:pt x="119" y="111"/>
                    <a:pt x="119" y="111"/>
                  </a:cubicBezTo>
                  <a:cubicBezTo>
                    <a:pt x="118" y="111"/>
                    <a:pt x="118" y="112"/>
                    <a:pt x="118" y="112"/>
                  </a:cubicBezTo>
                  <a:cubicBezTo>
                    <a:pt x="118" y="111"/>
                    <a:pt x="119" y="111"/>
                    <a:pt x="118" y="112"/>
                  </a:cubicBezTo>
                  <a:cubicBezTo>
                    <a:pt x="118" y="112"/>
                    <a:pt x="118" y="112"/>
                    <a:pt x="118" y="112"/>
                  </a:cubicBezTo>
                  <a:cubicBezTo>
                    <a:pt x="118" y="112"/>
                    <a:pt x="118" y="112"/>
                    <a:pt x="118" y="112"/>
                  </a:cubicBezTo>
                  <a:cubicBezTo>
                    <a:pt x="118" y="112"/>
                    <a:pt x="118" y="112"/>
                    <a:pt x="117" y="113"/>
                  </a:cubicBezTo>
                  <a:cubicBezTo>
                    <a:pt x="117" y="113"/>
                    <a:pt x="117" y="113"/>
                    <a:pt x="116" y="114"/>
                  </a:cubicBezTo>
                  <a:cubicBezTo>
                    <a:pt x="116" y="114"/>
                    <a:pt x="116" y="114"/>
                    <a:pt x="116" y="114"/>
                  </a:cubicBezTo>
                  <a:cubicBezTo>
                    <a:pt x="116" y="114"/>
                    <a:pt x="116" y="114"/>
                    <a:pt x="115" y="114"/>
                  </a:cubicBezTo>
                  <a:cubicBezTo>
                    <a:pt x="115" y="115"/>
                    <a:pt x="114" y="115"/>
                    <a:pt x="114" y="115"/>
                  </a:cubicBezTo>
                  <a:cubicBezTo>
                    <a:pt x="114" y="115"/>
                    <a:pt x="113" y="116"/>
                    <a:pt x="113" y="116"/>
                  </a:cubicBezTo>
                  <a:cubicBezTo>
                    <a:pt x="113" y="116"/>
                    <a:pt x="112" y="117"/>
                    <a:pt x="112" y="117"/>
                  </a:cubicBezTo>
                  <a:cubicBezTo>
                    <a:pt x="112" y="117"/>
                    <a:pt x="112" y="116"/>
                    <a:pt x="112" y="116"/>
                  </a:cubicBezTo>
                  <a:cubicBezTo>
                    <a:pt x="112" y="116"/>
                    <a:pt x="113" y="116"/>
                    <a:pt x="112" y="116"/>
                  </a:cubicBezTo>
                  <a:cubicBezTo>
                    <a:pt x="113" y="116"/>
                    <a:pt x="113" y="116"/>
                    <a:pt x="113" y="116"/>
                  </a:cubicBezTo>
                  <a:cubicBezTo>
                    <a:pt x="113" y="116"/>
                    <a:pt x="113" y="115"/>
                    <a:pt x="113" y="115"/>
                  </a:cubicBezTo>
                  <a:cubicBezTo>
                    <a:pt x="113" y="115"/>
                    <a:pt x="113" y="115"/>
                    <a:pt x="113" y="115"/>
                  </a:cubicBezTo>
                  <a:cubicBezTo>
                    <a:pt x="113" y="115"/>
                    <a:pt x="113" y="115"/>
                    <a:pt x="113" y="115"/>
                  </a:cubicBezTo>
                  <a:cubicBezTo>
                    <a:pt x="113" y="115"/>
                    <a:pt x="113" y="115"/>
                    <a:pt x="113" y="115"/>
                  </a:cubicBezTo>
                  <a:cubicBezTo>
                    <a:pt x="113" y="115"/>
                    <a:pt x="113" y="115"/>
                    <a:pt x="113" y="115"/>
                  </a:cubicBezTo>
                  <a:cubicBezTo>
                    <a:pt x="112" y="116"/>
                    <a:pt x="110" y="117"/>
                    <a:pt x="110" y="117"/>
                  </a:cubicBezTo>
                  <a:cubicBezTo>
                    <a:pt x="109" y="117"/>
                    <a:pt x="109" y="118"/>
                    <a:pt x="109" y="118"/>
                  </a:cubicBezTo>
                  <a:cubicBezTo>
                    <a:pt x="109" y="118"/>
                    <a:pt x="109" y="118"/>
                    <a:pt x="109" y="118"/>
                  </a:cubicBezTo>
                  <a:cubicBezTo>
                    <a:pt x="108" y="118"/>
                    <a:pt x="108" y="118"/>
                    <a:pt x="108" y="118"/>
                  </a:cubicBezTo>
                  <a:cubicBezTo>
                    <a:pt x="107" y="119"/>
                    <a:pt x="107" y="119"/>
                    <a:pt x="106" y="119"/>
                  </a:cubicBezTo>
                  <a:cubicBezTo>
                    <a:pt x="106" y="119"/>
                    <a:pt x="106" y="119"/>
                    <a:pt x="106" y="119"/>
                  </a:cubicBezTo>
                  <a:cubicBezTo>
                    <a:pt x="105" y="119"/>
                    <a:pt x="105" y="120"/>
                    <a:pt x="105" y="120"/>
                  </a:cubicBezTo>
                  <a:cubicBezTo>
                    <a:pt x="104" y="120"/>
                    <a:pt x="104" y="120"/>
                    <a:pt x="103" y="120"/>
                  </a:cubicBezTo>
                  <a:cubicBezTo>
                    <a:pt x="103" y="121"/>
                    <a:pt x="103" y="121"/>
                    <a:pt x="103" y="121"/>
                  </a:cubicBezTo>
                  <a:cubicBezTo>
                    <a:pt x="102" y="121"/>
                    <a:pt x="102" y="121"/>
                    <a:pt x="101" y="121"/>
                  </a:cubicBezTo>
                  <a:cubicBezTo>
                    <a:pt x="101" y="121"/>
                    <a:pt x="101" y="122"/>
                    <a:pt x="100" y="122"/>
                  </a:cubicBezTo>
                  <a:cubicBezTo>
                    <a:pt x="100" y="122"/>
                    <a:pt x="100" y="122"/>
                    <a:pt x="100" y="122"/>
                  </a:cubicBezTo>
                  <a:cubicBezTo>
                    <a:pt x="99" y="122"/>
                    <a:pt x="97" y="123"/>
                    <a:pt x="96" y="123"/>
                  </a:cubicBezTo>
                  <a:cubicBezTo>
                    <a:pt x="94" y="124"/>
                    <a:pt x="93" y="124"/>
                    <a:pt x="90" y="124"/>
                  </a:cubicBezTo>
                  <a:cubicBezTo>
                    <a:pt x="90" y="124"/>
                    <a:pt x="90" y="124"/>
                    <a:pt x="90" y="124"/>
                  </a:cubicBezTo>
                  <a:cubicBezTo>
                    <a:pt x="89" y="124"/>
                    <a:pt x="89" y="124"/>
                    <a:pt x="89" y="124"/>
                  </a:cubicBezTo>
                  <a:cubicBezTo>
                    <a:pt x="85" y="124"/>
                    <a:pt x="82" y="124"/>
                    <a:pt x="80" y="123"/>
                  </a:cubicBezTo>
                  <a:cubicBezTo>
                    <a:pt x="77" y="122"/>
                    <a:pt x="76" y="122"/>
                    <a:pt x="74" y="121"/>
                  </a:cubicBezTo>
                  <a:cubicBezTo>
                    <a:pt x="73" y="121"/>
                    <a:pt x="73" y="121"/>
                    <a:pt x="73" y="121"/>
                  </a:cubicBezTo>
                  <a:cubicBezTo>
                    <a:pt x="73" y="121"/>
                    <a:pt x="72" y="120"/>
                    <a:pt x="72" y="120"/>
                  </a:cubicBezTo>
                  <a:cubicBezTo>
                    <a:pt x="72" y="120"/>
                    <a:pt x="71" y="120"/>
                    <a:pt x="71" y="120"/>
                  </a:cubicBezTo>
                  <a:cubicBezTo>
                    <a:pt x="71" y="120"/>
                    <a:pt x="70" y="120"/>
                    <a:pt x="70" y="119"/>
                  </a:cubicBezTo>
                  <a:cubicBezTo>
                    <a:pt x="69" y="118"/>
                    <a:pt x="66" y="117"/>
                    <a:pt x="63" y="116"/>
                  </a:cubicBezTo>
                  <a:cubicBezTo>
                    <a:pt x="61" y="115"/>
                    <a:pt x="60" y="114"/>
                    <a:pt x="58" y="112"/>
                  </a:cubicBezTo>
                  <a:cubicBezTo>
                    <a:pt x="57" y="112"/>
                    <a:pt x="56" y="111"/>
                    <a:pt x="55" y="110"/>
                  </a:cubicBezTo>
                  <a:cubicBezTo>
                    <a:pt x="55" y="110"/>
                    <a:pt x="55" y="109"/>
                    <a:pt x="54" y="109"/>
                  </a:cubicBezTo>
                  <a:cubicBezTo>
                    <a:pt x="54" y="109"/>
                    <a:pt x="54" y="108"/>
                    <a:pt x="54" y="108"/>
                  </a:cubicBezTo>
                  <a:cubicBezTo>
                    <a:pt x="53" y="108"/>
                    <a:pt x="53" y="108"/>
                    <a:pt x="53" y="107"/>
                  </a:cubicBezTo>
                  <a:cubicBezTo>
                    <a:pt x="53" y="107"/>
                    <a:pt x="52" y="107"/>
                    <a:pt x="52" y="106"/>
                  </a:cubicBezTo>
                  <a:cubicBezTo>
                    <a:pt x="52" y="106"/>
                    <a:pt x="52" y="106"/>
                    <a:pt x="52" y="106"/>
                  </a:cubicBezTo>
                  <a:cubicBezTo>
                    <a:pt x="51" y="105"/>
                    <a:pt x="51" y="105"/>
                    <a:pt x="50" y="104"/>
                  </a:cubicBezTo>
                  <a:cubicBezTo>
                    <a:pt x="50" y="104"/>
                    <a:pt x="50" y="104"/>
                    <a:pt x="50" y="103"/>
                  </a:cubicBezTo>
                  <a:cubicBezTo>
                    <a:pt x="50" y="103"/>
                    <a:pt x="49" y="103"/>
                    <a:pt x="49" y="103"/>
                  </a:cubicBezTo>
                  <a:cubicBezTo>
                    <a:pt x="49" y="102"/>
                    <a:pt x="49" y="102"/>
                    <a:pt x="48" y="101"/>
                  </a:cubicBezTo>
                  <a:cubicBezTo>
                    <a:pt x="48" y="101"/>
                    <a:pt x="48" y="101"/>
                    <a:pt x="48" y="100"/>
                  </a:cubicBezTo>
                  <a:cubicBezTo>
                    <a:pt x="48" y="100"/>
                    <a:pt x="47" y="100"/>
                    <a:pt x="47" y="99"/>
                  </a:cubicBezTo>
                  <a:cubicBezTo>
                    <a:pt x="47" y="99"/>
                    <a:pt x="47" y="99"/>
                    <a:pt x="47" y="99"/>
                  </a:cubicBezTo>
                  <a:cubicBezTo>
                    <a:pt x="47" y="99"/>
                    <a:pt x="46" y="99"/>
                    <a:pt x="46" y="98"/>
                  </a:cubicBezTo>
                  <a:cubicBezTo>
                    <a:pt x="46" y="98"/>
                    <a:pt x="46" y="98"/>
                    <a:pt x="46" y="98"/>
                  </a:cubicBezTo>
                  <a:cubicBezTo>
                    <a:pt x="46" y="98"/>
                    <a:pt x="46" y="97"/>
                    <a:pt x="46" y="97"/>
                  </a:cubicBezTo>
                  <a:cubicBezTo>
                    <a:pt x="46" y="97"/>
                    <a:pt x="46" y="97"/>
                    <a:pt x="46" y="97"/>
                  </a:cubicBezTo>
                  <a:cubicBezTo>
                    <a:pt x="46" y="97"/>
                    <a:pt x="46" y="97"/>
                    <a:pt x="46" y="97"/>
                  </a:cubicBezTo>
                  <a:cubicBezTo>
                    <a:pt x="45" y="96"/>
                    <a:pt x="45" y="97"/>
                    <a:pt x="45" y="97"/>
                  </a:cubicBezTo>
                  <a:cubicBezTo>
                    <a:pt x="45" y="96"/>
                    <a:pt x="45" y="96"/>
                    <a:pt x="45" y="96"/>
                  </a:cubicBezTo>
                  <a:cubicBezTo>
                    <a:pt x="45" y="96"/>
                    <a:pt x="45" y="96"/>
                    <a:pt x="45" y="96"/>
                  </a:cubicBezTo>
                  <a:cubicBezTo>
                    <a:pt x="45" y="96"/>
                    <a:pt x="45" y="96"/>
                    <a:pt x="45" y="95"/>
                  </a:cubicBezTo>
                  <a:cubicBezTo>
                    <a:pt x="45" y="96"/>
                    <a:pt x="45" y="95"/>
                    <a:pt x="45" y="95"/>
                  </a:cubicBezTo>
                  <a:cubicBezTo>
                    <a:pt x="44" y="95"/>
                    <a:pt x="45" y="95"/>
                    <a:pt x="45" y="95"/>
                  </a:cubicBezTo>
                  <a:cubicBezTo>
                    <a:pt x="44" y="95"/>
                    <a:pt x="44" y="94"/>
                    <a:pt x="44" y="94"/>
                  </a:cubicBezTo>
                  <a:cubicBezTo>
                    <a:pt x="44" y="94"/>
                    <a:pt x="44" y="94"/>
                    <a:pt x="44" y="93"/>
                  </a:cubicBezTo>
                  <a:cubicBezTo>
                    <a:pt x="44" y="93"/>
                    <a:pt x="44" y="93"/>
                    <a:pt x="44" y="93"/>
                  </a:cubicBezTo>
                  <a:cubicBezTo>
                    <a:pt x="44" y="93"/>
                    <a:pt x="44" y="93"/>
                    <a:pt x="44" y="93"/>
                  </a:cubicBezTo>
                  <a:cubicBezTo>
                    <a:pt x="44" y="93"/>
                    <a:pt x="44" y="93"/>
                    <a:pt x="44" y="93"/>
                  </a:cubicBezTo>
                  <a:cubicBezTo>
                    <a:pt x="44" y="93"/>
                    <a:pt x="44" y="92"/>
                    <a:pt x="44" y="93"/>
                  </a:cubicBezTo>
                  <a:cubicBezTo>
                    <a:pt x="44" y="92"/>
                    <a:pt x="43" y="92"/>
                    <a:pt x="43" y="92"/>
                  </a:cubicBezTo>
                  <a:cubicBezTo>
                    <a:pt x="43" y="92"/>
                    <a:pt x="43" y="92"/>
                    <a:pt x="43" y="92"/>
                  </a:cubicBezTo>
                  <a:cubicBezTo>
                    <a:pt x="43" y="92"/>
                    <a:pt x="43" y="91"/>
                    <a:pt x="43" y="91"/>
                  </a:cubicBezTo>
                  <a:cubicBezTo>
                    <a:pt x="43" y="91"/>
                    <a:pt x="43" y="91"/>
                    <a:pt x="43" y="91"/>
                  </a:cubicBezTo>
                  <a:cubicBezTo>
                    <a:pt x="43" y="91"/>
                    <a:pt x="43" y="91"/>
                    <a:pt x="43" y="90"/>
                  </a:cubicBezTo>
                  <a:cubicBezTo>
                    <a:pt x="43" y="91"/>
                    <a:pt x="43" y="90"/>
                    <a:pt x="43" y="90"/>
                  </a:cubicBezTo>
                  <a:cubicBezTo>
                    <a:pt x="43" y="90"/>
                    <a:pt x="43" y="90"/>
                    <a:pt x="42" y="89"/>
                  </a:cubicBezTo>
                  <a:cubicBezTo>
                    <a:pt x="43" y="89"/>
                    <a:pt x="42" y="89"/>
                    <a:pt x="43" y="89"/>
                  </a:cubicBezTo>
                  <a:cubicBezTo>
                    <a:pt x="43" y="89"/>
                    <a:pt x="42" y="89"/>
                    <a:pt x="42" y="89"/>
                  </a:cubicBezTo>
                  <a:cubicBezTo>
                    <a:pt x="42" y="88"/>
                    <a:pt x="42" y="88"/>
                    <a:pt x="42" y="88"/>
                  </a:cubicBezTo>
                  <a:cubicBezTo>
                    <a:pt x="42" y="88"/>
                    <a:pt x="42" y="88"/>
                    <a:pt x="42" y="88"/>
                  </a:cubicBezTo>
                  <a:cubicBezTo>
                    <a:pt x="42" y="87"/>
                    <a:pt x="42" y="87"/>
                    <a:pt x="42" y="87"/>
                  </a:cubicBezTo>
                  <a:cubicBezTo>
                    <a:pt x="42" y="87"/>
                    <a:pt x="42" y="87"/>
                    <a:pt x="42" y="87"/>
                  </a:cubicBezTo>
                  <a:cubicBezTo>
                    <a:pt x="42" y="87"/>
                    <a:pt x="42" y="87"/>
                    <a:pt x="42" y="87"/>
                  </a:cubicBezTo>
                  <a:cubicBezTo>
                    <a:pt x="42" y="87"/>
                    <a:pt x="42" y="87"/>
                    <a:pt x="42" y="87"/>
                  </a:cubicBezTo>
                  <a:cubicBezTo>
                    <a:pt x="42" y="87"/>
                    <a:pt x="42" y="87"/>
                    <a:pt x="42" y="87"/>
                  </a:cubicBezTo>
                  <a:cubicBezTo>
                    <a:pt x="42" y="86"/>
                    <a:pt x="42" y="86"/>
                    <a:pt x="42" y="86"/>
                  </a:cubicBezTo>
                  <a:cubicBezTo>
                    <a:pt x="42" y="86"/>
                    <a:pt x="42" y="86"/>
                    <a:pt x="42" y="86"/>
                  </a:cubicBezTo>
                  <a:cubicBezTo>
                    <a:pt x="42" y="86"/>
                    <a:pt x="42" y="85"/>
                    <a:pt x="42" y="85"/>
                  </a:cubicBezTo>
                  <a:cubicBezTo>
                    <a:pt x="42" y="85"/>
                    <a:pt x="42" y="85"/>
                    <a:pt x="42" y="85"/>
                  </a:cubicBezTo>
                  <a:cubicBezTo>
                    <a:pt x="41" y="85"/>
                    <a:pt x="41" y="85"/>
                    <a:pt x="41" y="85"/>
                  </a:cubicBezTo>
                  <a:cubicBezTo>
                    <a:pt x="41" y="85"/>
                    <a:pt x="42" y="85"/>
                    <a:pt x="41" y="84"/>
                  </a:cubicBezTo>
                  <a:cubicBezTo>
                    <a:pt x="41" y="84"/>
                    <a:pt x="41" y="84"/>
                    <a:pt x="41" y="84"/>
                  </a:cubicBezTo>
                  <a:cubicBezTo>
                    <a:pt x="41" y="84"/>
                    <a:pt x="41" y="84"/>
                    <a:pt x="41" y="84"/>
                  </a:cubicBezTo>
                  <a:cubicBezTo>
                    <a:pt x="41" y="84"/>
                    <a:pt x="41" y="82"/>
                    <a:pt x="41" y="82"/>
                  </a:cubicBezTo>
                  <a:cubicBezTo>
                    <a:pt x="41" y="82"/>
                    <a:pt x="41" y="81"/>
                    <a:pt x="41" y="81"/>
                  </a:cubicBezTo>
                  <a:cubicBezTo>
                    <a:pt x="41" y="81"/>
                    <a:pt x="41" y="81"/>
                    <a:pt x="41" y="81"/>
                  </a:cubicBezTo>
                  <a:cubicBezTo>
                    <a:pt x="41" y="80"/>
                    <a:pt x="41" y="80"/>
                    <a:pt x="41" y="80"/>
                  </a:cubicBezTo>
                  <a:cubicBezTo>
                    <a:pt x="41" y="80"/>
                    <a:pt x="41" y="80"/>
                    <a:pt x="41" y="80"/>
                  </a:cubicBezTo>
                  <a:cubicBezTo>
                    <a:pt x="41" y="80"/>
                    <a:pt x="41" y="80"/>
                    <a:pt x="41" y="80"/>
                  </a:cubicBezTo>
                  <a:cubicBezTo>
                    <a:pt x="41" y="79"/>
                    <a:pt x="41" y="79"/>
                    <a:pt x="41" y="79"/>
                  </a:cubicBezTo>
                  <a:cubicBezTo>
                    <a:pt x="41" y="79"/>
                    <a:pt x="41" y="79"/>
                    <a:pt x="41" y="78"/>
                  </a:cubicBezTo>
                  <a:cubicBezTo>
                    <a:pt x="41" y="78"/>
                    <a:pt x="41" y="78"/>
                    <a:pt x="41" y="78"/>
                  </a:cubicBezTo>
                  <a:cubicBezTo>
                    <a:pt x="41" y="78"/>
                    <a:pt x="41" y="78"/>
                    <a:pt x="41" y="78"/>
                  </a:cubicBezTo>
                  <a:cubicBezTo>
                    <a:pt x="41" y="78"/>
                    <a:pt x="41" y="77"/>
                    <a:pt x="41" y="77"/>
                  </a:cubicBezTo>
                  <a:cubicBezTo>
                    <a:pt x="41" y="77"/>
                    <a:pt x="41" y="77"/>
                    <a:pt x="41" y="77"/>
                  </a:cubicBezTo>
                  <a:cubicBezTo>
                    <a:pt x="41" y="77"/>
                    <a:pt x="41" y="77"/>
                    <a:pt x="41" y="77"/>
                  </a:cubicBezTo>
                  <a:cubicBezTo>
                    <a:pt x="41" y="76"/>
                    <a:pt x="41" y="76"/>
                    <a:pt x="41" y="76"/>
                  </a:cubicBezTo>
                  <a:cubicBezTo>
                    <a:pt x="41" y="76"/>
                    <a:pt x="41" y="76"/>
                    <a:pt x="41" y="76"/>
                  </a:cubicBezTo>
                  <a:cubicBezTo>
                    <a:pt x="41" y="76"/>
                    <a:pt x="41" y="76"/>
                    <a:pt x="41" y="76"/>
                  </a:cubicBezTo>
                  <a:cubicBezTo>
                    <a:pt x="41" y="76"/>
                    <a:pt x="41" y="76"/>
                    <a:pt x="41" y="76"/>
                  </a:cubicBezTo>
                  <a:cubicBezTo>
                    <a:pt x="41" y="76"/>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4"/>
                    <a:pt x="41" y="74"/>
                    <a:pt x="41" y="74"/>
                  </a:cubicBezTo>
                  <a:cubicBezTo>
                    <a:pt x="41" y="74"/>
                    <a:pt x="41" y="74"/>
                    <a:pt x="41" y="74"/>
                  </a:cubicBezTo>
                  <a:cubicBezTo>
                    <a:pt x="41" y="74"/>
                    <a:pt x="41" y="74"/>
                    <a:pt x="41" y="74"/>
                  </a:cubicBezTo>
                  <a:cubicBezTo>
                    <a:pt x="41" y="74"/>
                    <a:pt x="41" y="74"/>
                    <a:pt x="41" y="74"/>
                  </a:cubicBezTo>
                  <a:cubicBezTo>
                    <a:pt x="41" y="73"/>
                    <a:pt x="41" y="73"/>
                    <a:pt x="41" y="73"/>
                  </a:cubicBezTo>
                  <a:cubicBezTo>
                    <a:pt x="41" y="73"/>
                    <a:pt x="41" y="73"/>
                    <a:pt x="41" y="73"/>
                  </a:cubicBezTo>
                  <a:cubicBezTo>
                    <a:pt x="41" y="73"/>
                    <a:pt x="41" y="73"/>
                    <a:pt x="41" y="73"/>
                  </a:cubicBezTo>
                  <a:cubicBezTo>
                    <a:pt x="41" y="73"/>
                    <a:pt x="41" y="73"/>
                    <a:pt x="41" y="73"/>
                  </a:cubicBezTo>
                  <a:cubicBezTo>
                    <a:pt x="41" y="72"/>
                    <a:pt x="41" y="72"/>
                    <a:pt x="41" y="72"/>
                  </a:cubicBezTo>
                  <a:cubicBezTo>
                    <a:pt x="41" y="72"/>
                    <a:pt x="41" y="72"/>
                    <a:pt x="41" y="72"/>
                  </a:cubicBezTo>
                  <a:cubicBezTo>
                    <a:pt x="41" y="72"/>
                    <a:pt x="41" y="72"/>
                    <a:pt x="41" y="72"/>
                  </a:cubicBezTo>
                  <a:cubicBezTo>
                    <a:pt x="41" y="72"/>
                    <a:pt x="41" y="71"/>
                    <a:pt x="41" y="72"/>
                  </a:cubicBezTo>
                  <a:cubicBezTo>
                    <a:pt x="41" y="71"/>
                    <a:pt x="41" y="71"/>
                    <a:pt x="41" y="71"/>
                  </a:cubicBezTo>
                  <a:cubicBezTo>
                    <a:pt x="41" y="71"/>
                    <a:pt x="41" y="71"/>
                    <a:pt x="41" y="70"/>
                  </a:cubicBezTo>
                  <a:cubicBezTo>
                    <a:pt x="41" y="70"/>
                    <a:pt x="41" y="70"/>
                    <a:pt x="41" y="70"/>
                  </a:cubicBezTo>
                  <a:cubicBezTo>
                    <a:pt x="41" y="70"/>
                    <a:pt x="41"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1" y="68"/>
                    <a:pt x="41" y="68"/>
                    <a:pt x="41" y="68"/>
                  </a:cubicBezTo>
                  <a:cubicBezTo>
                    <a:pt x="41" y="68"/>
                    <a:pt x="41" y="68"/>
                    <a:pt x="41" y="68"/>
                  </a:cubicBezTo>
                  <a:cubicBezTo>
                    <a:pt x="41" y="68"/>
                    <a:pt x="41" y="68"/>
                    <a:pt x="41" y="68"/>
                  </a:cubicBezTo>
                  <a:cubicBezTo>
                    <a:pt x="41" y="67"/>
                    <a:pt x="41" y="67"/>
                    <a:pt x="42" y="67"/>
                  </a:cubicBezTo>
                  <a:cubicBezTo>
                    <a:pt x="42" y="67"/>
                    <a:pt x="42" y="67"/>
                    <a:pt x="42" y="67"/>
                  </a:cubicBezTo>
                  <a:cubicBezTo>
                    <a:pt x="42" y="66"/>
                    <a:pt x="42" y="66"/>
                    <a:pt x="42" y="66"/>
                  </a:cubicBezTo>
                  <a:cubicBezTo>
                    <a:pt x="42" y="66"/>
                    <a:pt x="42" y="66"/>
                    <a:pt x="42" y="66"/>
                  </a:cubicBezTo>
                  <a:cubicBezTo>
                    <a:pt x="42" y="65"/>
                    <a:pt x="42" y="65"/>
                    <a:pt x="42" y="65"/>
                  </a:cubicBezTo>
                  <a:cubicBezTo>
                    <a:pt x="42" y="65"/>
                    <a:pt x="42" y="65"/>
                    <a:pt x="42" y="65"/>
                  </a:cubicBezTo>
                  <a:cubicBezTo>
                    <a:pt x="42" y="65"/>
                    <a:pt x="42" y="65"/>
                    <a:pt x="42" y="65"/>
                  </a:cubicBezTo>
                  <a:cubicBezTo>
                    <a:pt x="42" y="65"/>
                    <a:pt x="42" y="65"/>
                    <a:pt x="42" y="65"/>
                  </a:cubicBezTo>
                  <a:cubicBezTo>
                    <a:pt x="42" y="64"/>
                    <a:pt x="42" y="64"/>
                    <a:pt x="42" y="64"/>
                  </a:cubicBezTo>
                  <a:cubicBezTo>
                    <a:pt x="42" y="63"/>
                    <a:pt x="42" y="63"/>
                    <a:pt x="42" y="63"/>
                  </a:cubicBezTo>
                  <a:cubicBezTo>
                    <a:pt x="43" y="63"/>
                    <a:pt x="43" y="63"/>
                    <a:pt x="43" y="62"/>
                  </a:cubicBezTo>
                  <a:cubicBezTo>
                    <a:pt x="43" y="62"/>
                    <a:pt x="43" y="61"/>
                    <a:pt x="43" y="62"/>
                  </a:cubicBezTo>
                  <a:cubicBezTo>
                    <a:pt x="43" y="62"/>
                    <a:pt x="43" y="61"/>
                    <a:pt x="43" y="61"/>
                  </a:cubicBezTo>
                  <a:cubicBezTo>
                    <a:pt x="43" y="61"/>
                    <a:pt x="43" y="61"/>
                    <a:pt x="43" y="61"/>
                  </a:cubicBezTo>
                  <a:cubicBezTo>
                    <a:pt x="43" y="61"/>
                    <a:pt x="43" y="61"/>
                    <a:pt x="43" y="61"/>
                  </a:cubicBezTo>
                  <a:cubicBezTo>
                    <a:pt x="43" y="61"/>
                    <a:pt x="43" y="61"/>
                    <a:pt x="43" y="60"/>
                  </a:cubicBezTo>
                  <a:cubicBezTo>
                    <a:pt x="43" y="61"/>
                    <a:pt x="43" y="61"/>
                    <a:pt x="44" y="60"/>
                  </a:cubicBezTo>
                  <a:cubicBezTo>
                    <a:pt x="43" y="60"/>
                    <a:pt x="44" y="59"/>
                    <a:pt x="44" y="59"/>
                  </a:cubicBezTo>
                  <a:cubicBezTo>
                    <a:pt x="44" y="59"/>
                    <a:pt x="44" y="59"/>
                    <a:pt x="44" y="59"/>
                  </a:cubicBezTo>
                  <a:cubicBezTo>
                    <a:pt x="44" y="59"/>
                    <a:pt x="44" y="58"/>
                    <a:pt x="44" y="58"/>
                  </a:cubicBezTo>
                  <a:cubicBezTo>
                    <a:pt x="44" y="58"/>
                    <a:pt x="44" y="58"/>
                    <a:pt x="44" y="58"/>
                  </a:cubicBezTo>
                  <a:cubicBezTo>
                    <a:pt x="45" y="57"/>
                    <a:pt x="45" y="57"/>
                    <a:pt x="45" y="57"/>
                  </a:cubicBezTo>
                  <a:cubicBezTo>
                    <a:pt x="45" y="57"/>
                    <a:pt x="45" y="56"/>
                    <a:pt x="45" y="57"/>
                  </a:cubicBezTo>
                  <a:cubicBezTo>
                    <a:pt x="45" y="57"/>
                    <a:pt x="45" y="56"/>
                    <a:pt x="45" y="56"/>
                  </a:cubicBezTo>
                  <a:cubicBezTo>
                    <a:pt x="45" y="56"/>
                    <a:pt x="45" y="56"/>
                    <a:pt x="45" y="56"/>
                  </a:cubicBezTo>
                  <a:cubicBezTo>
                    <a:pt x="45" y="56"/>
                    <a:pt x="45" y="56"/>
                    <a:pt x="45" y="56"/>
                  </a:cubicBezTo>
                  <a:cubicBezTo>
                    <a:pt x="45" y="56"/>
                    <a:pt x="46" y="55"/>
                    <a:pt x="46" y="55"/>
                  </a:cubicBezTo>
                  <a:cubicBezTo>
                    <a:pt x="46" y="55"/>
                    <a:pt x="46" y="55"/>
                    <a:pt x="46" y="55"/>
                  </a:cubicBezTo>
                  <a:cubicBezTo>
                    <a:pt x="46" y="55"/>
                    <a:pt x="46" y="55"/>
                    <a:pt x="46" y="55"/>
                  </a:cubicBezTo>
                  <a:cubicBezTo>
                    <a:pt x="46" y="55"/>
                    <a:pt x="46" y="54"/>
                    <a:pt x="46" y="54"/>
                  </a:cubicBezTo>
                  <a:cubicBezTo>
                    <a:pt x="46" y="54"/>
                    <a:pt x="46" y="54"/>
                    <a:pt x="47" y="53"/>
                  </a:cubicBezTo>
                  <a:cubicBezTo>
                    <a:pt x="47" y="53"/>
                    <a:pt x="47" y="53"/>
                    <a:pt x="47" y="53"/>
                  </a:cubicBezTo>
                  <a:cubicBezTo>
                    <a:pt x="47" y="53"/>
                    <a:pt x="47" y="53"/>
                    <a:pt x="47" y="53"/>
                  </a:cubicBezTo>
                  <a:cubicBezTo>
                    <a:pt x="47" y="52"/>
                    <a:pt x="47" y="52"/>
                    <a:pt x="47" y="52"/>
                  </a:cubicBezTo>
                  <a:cubicBezTo>
                    <a:pt x="47" y="52"/>
                    <a:pt x="47" y="52"/>
                    <a:pt x="47" y="52"/>
                  </a:cubicBezTo>
                  <a:cubicBezTo>
                    <a:pt x="48" y="52"/>
                    <a:pt x="48" y="52"/>
                    <a:pt x="48" y="51"/>
                  </a:cubicBezTo>
                  <a:cubicBezTo>
                    <a:pt x="48" y="52"/>
                    <a:pt x="48" y="51"/>
                    <a:pt x="48" y="51"/>
                  </a:cubicBezTo>
                  <a:cubicBezTo>
                    <a:pt x="48" y="51"/>
                    <a:pt x="48" y="51"/>
                    <a:pt x="48" y="51"/>
                  </a:cubicBezTo>
                  <a:cubicBezTo>
                    <a:pt x="48" y="51"/>
                    <a:pt x="48" y="51"/>
                    <a:pt x="48" y="51"/>
                  </a:cubicBezTo>
                  <a:cubicBezTo>
                    <a:pt x="48" y="51"/>
                    <a:pt x="48" y="51"/>
                    <a:pt x="48" y="51"/>
                  </a:cubicBezTo>
                  <a:cubicBezTo>
                    <a:pt x="48" y="51"/>
                    <a:pt x="48" y="51"/>
                    <a:pt x="48" y="50"/>
                  </a:cubicBezTo>
                  <a:cubicBezTo>
                    <a:pt x="48" y="51"/>
                    <a:pt x="48" y="50"/>
                    <a:pt x="48" y="51"/>
                  </a:cubicBezTo>
                  <a:cubicBezTo>
                    <a:pt x="49" y="50"/>
                    <a:pt x="49" y="51"/>
                    <a:pt x="49" y="50"/>
                  </a:cubicBezTo>
                  <a:cubicBezTo>
                    <a:pt x="49" y="50"/>
                    <a:pt x="49" y="50"/>
                    <a:pt x="49" y="50"/>
                  </a:cubicBezTo>
                  <a:cubicBezTo>
                    <a:pt x="49" y="50"/>
                    <a:pt x="49" y="50"/>
                    <a:pt x="49" y="50"/>
                  </a:cubicBezTo>
                  <a:cubicBezTo>
                    <a:pt x="49" y="50"/>
                    <a:pt x="49" y="50"/>
                    <a:pt x="49" y="50"/>
                  </a:cubicBezTo>
                  <a:cubicBezTo>
                    <a:pt x="50" y="49"/>
                    <a:pt x="50" y="49"/>
                    <a:pt x="50" y="49"/>
                  </a:cubicBezTo>
                  <a:cubicBezTo>
                    <a:pt x="50" y="49"/>
                    <a:pt x="50" y="49"/>
                    <a:pt x="50" y="49"/>
                  </a:cubicBezTo>
                  <a:cubicBezTo>
                    <a:pt x="50" y="49"/>
                    <a:pt x="50" y="49"/>
                    <a:pt x="50" y="49"/>
                  </a:cubicBezTo>
                  <a:cubicBezTo>
                    <a:pt x="50" y="48"/>
                    <a:pt x="50" y="48"/>
                    <a:pt x="50" y="48"/>
                  </a:cubicBezTo>
                  <a:cubicBezTo>
                    <a:pt x="51" y="48"/>
                    <a:pt x="51" y="47"/>
                    <a:pt x="51" y="47"/>
                  </a:cubicBezTo>
                  <a:cubicBezTo>
                    <a:pt x="51" y="47"/>
                    <a:pt x="51" y="47"/>
                    <a:pt x="51" y="47"/>
                  </a:cubicBezTo>
                  <a:cubicBezTo>
                    <a:pt x="51" y="47"/>
                    <a:pt x="52" y="47"/>
                    <a:pt x="52" y="47"/>
                  </a:cubicBezTo>
                  <a:cubicBezTo>
                    <a:pt x="52" y="47"/>
                    <a:pt x="52" y="46"/>
                    <a:pt x="52" y="46"/>
                  </a:cubicBezTo>
                  <a:cubicBezTo>
                    <a:pt x="52" y="46"/>
                    <a:pt x="52" y="47"/>
                    <a:pt x="51" y="46"/>
                  </a:cubicBezTo>
                  <a:cubicBezTo>
                    <a:pt x="52" y="46"/>
                    <a:pt x="52" y="46"/>
                    <a:pt x="52" y="46"/>
                  </a:cubicBezTo>
                  <a:cubicBezTo>
                    <a:pt x="52" y="46"/>
                    <a:pt x="52" y="45"/>
                    <a:pt x="52" y="45"/>
                  </a:cubicBezTo>
                  <a:cubicBezTo>
                    <a:pt x="53" y="45"/>
                    <a:pt x="52" y="45"/>
                    <a:pt x="52" y="45"/>
                  </a:cubicBezTo>
                  <a:cubicBezTo>
                    <a:pt x="52" y="45"/>
                    <a:pt x="53" y="45"/>
                    <a:pt x="53" y="45"/>
                  </a:cubicBezTo>
                  <a:cubicBezTo>
                    <a:pt x="53" y="45"/>
                    <a:pt x="53" y="45"/>
                    <a:pt x="53" y="45"/>
                  </a:cubicBezTo>
                  <a:cubicBezTo>
                    <a:pt x="53" y="45"/>
                    <a:pt x="53" y="45"/>
                    <a:pt x="53" y="44"/>
                  </a:cubicBezTo>
                  <a:cubicBezTo>
                    <a:pt x="53" y="45"/>
                    <a:pt x="53" y="45"/>
                    <a:pt x="53" y="44"/>
                  </a:cubicBezTo>
                  <a:cubicBezTo>
                    <a:pt x="53" y="44"/>
                    <a:pt x="53" y="44"/>
                    <a:pt x="54" y="44"/>
                  </a:cubicBezTo>
                  <a:cubicBezTo>
                    <a:pt x="54" y="44"/>
                    <a:pt x="54" y="44"/>
                    <a:pt x="54" y="44"/>
                  </a:cubicBezTo>
                  <a:cubicBezTo>
                    <a:pt x="54" y="44"/>
                    <a:pt x="54" y="44"/>
                    <a:pt x="54" y="44"/>
                  </a:cubicBezTo>
                  <a:cubicBezTo>
                    <a:pt x="54" y="44"/>
                    <a:pt x="54" y="44"/>
                    <a:pt x="54" y="44"/>
                  </a:cubicBezTo>
                  <a:cubicBezTo>
                    <a:pt x="54" y="44"/>
                    <a:pt x="54" y="43"/>
                    <a:pt x="54" y="44"/>
                  </a:cubicBezTo>
                  <a:cubicBezTo>
                    <a:pt x="55" y="43"/>
                    <a:pt x="55" y="43"/>
                    <a:pt x="55" y="43"/>
                  </a:cubicBezTo>
                  <a:cubicBezTo>
                    <a:pt x="55" y="43"/>
                    <a:pt x="56" y="42"/>
                    <a:pt x="56" y="42"/>
                  </a:cubicBezTo>
                  <a:cubicBezTo>
                    <a:pt x="56" y="42"/>
                    <a:pt x="56" y="42"/>
                    <a:pt x="56" y="42"/>
                  </a:cubicBezTo>
                  <a:cubicBezTo>
                    <a:pt x="57" y="41"/>
                    <a:pt x="58" y="41"/>
                    <a:pt x="58" y="40"/>
                  </a:cubicBezTo>
                  <a:cubicBezTo>
                    <a:pt x="59" y="40"/>
                    <a:pt x="59" y="40"/>
                    <a:pt x="59" y="40"/>
                  </a:cubicBezTo>
                  <a:cubicBezTo>
                    <a:pt x="60" y="39"/>
                    <a:pt x="60" y="39"/>
                    <a:pt x="60" y="39"/>
                  </a:cubicBezTo>
                  <a:cubicBezTo>
                    <a:pt x="60" y="39"/>
                    <a:pt x="61" y="39"/>
                    <a:pt x="61" y="38"/>
                  </a:cubicBezTo>
                  <a:cubicBezTo>
                    <a:pt x="62" y="38"/>
                    <a:pt x="62" y="38"/>
                    <a:pt x="62" y="38"/>
                  </a:cubicBezTo>
                  <a:cubicBezTo>
                    <a:pt x="64" y="37"/>
                    <a:pt x="66" y="36"/>
                    <a:pt x="68" y="35"/>
                  </a:cubicBezTo>
                  <a:cubicBezTo>
                    <a:pt x="69" y="35"/>
                    <a:pt x="70" y="34"/>
                    <a:pt x="70" y="34"/>
                  </a:cubicBezTo>
                  <a:cubicBezTo>
                    <a:pt x="71" y="34"/>
                    <a:pt x="71" y="34"/>
                    <a:pt x="71" y="34"/>
                  </a:cubicBezTo>
                  <a:cubicBezTo>
                    <a:pt x="72" y="33"/>
                    <a:pt x="74" y="33"/>
                    <a:pt x="76" y="32"/>
                  </a:cubicBezTo>
                  <a:cubicBezTo>
                    <a:pt x="76" y="32"/>
                    <a:pt x="76" y="32"/>
                    <a:pt x="77" y="32"/>
                  </a:cubicBezTo>
                  <a:cubicBezTo>
                    <a:pt x="77" y="32"/>
                    <a:pt x="77" y="32"/>
                    <a:pt x="77" y="32"/>
                  </a:cubicBezTo>
                  <a:cubicBezTo>
                    <a:pt x="77" y="32"/>
                    <a:pt x="78" y="32"/>
                    <a:pt x="78" y="32"/>
                  </a:cubicBezTo>
                  <a:cubicBezTo>
                    <a:pt x="79" y="32"/>
                    <a:pt x="80" y="32"/>
                    <a:pt x="81" y="32"/>
                  </a:cubicBezTo>
                  <a:cubicBezTo>
                    <a:pt x="81" y="32"/>
                    <a:pt x="81" y="32"/>
                    <a:pt x="81" y="32"/>
                  </a:cubicBezTo>
                  <a:cubicBezTo>
                    <a:pt x="81" y="32"/>
                    <a:pt x="82" y="32"/>
                    <a:pt x="81" y="32"/>
                  </a:cubicBezTo>
                  <a:cubicBezTo>
                    <a:pt x="82" y="32"/>
                    <a:pt x="82" y="32"/>
                    <a:pt x="82" y="32"/>
                  </a:cubicBezTo>
                  <a:cubicBezTo>
                    <a:pt x="83" y="32"/>
                    <a:pt x="83" y="32"/>
                    <a:pt x="84" y="32"/>
                  </a:cubicBezTo>
                  <a:cubicBezTo>
                    <a:pt x="85" y="32"/>
                    <a:pt x="87" y="32"/>
                    <a:pt x="89" y="32"/>
                  </a:cubicBezTo>
                  <a:cubicBezTo>
                    <a:pt x="91" y="32"/>
                    <a:pt x="93" y="33"/>
                    <a:pt x="94" y="33"/>
                  </a:cubicBezTo>
                  <a:cubicBezTo>
                    <a:pt x="95" y="33"/>
                    <a:pt x="97" y="34"/>
                    <a:pt x="98" y="34"/>
                  </a:cubicBezTo>
                  <a:cubicBezTo>
                    <a:pt x="98" y="34"/>
                    <a:pt x="99" y="35"/>
                    <a:pt x="99" y="35"/>
                  </a:cubicBezTo>
                  <a:cubicBezTo>
                    <a:pt x="99" y="35"/>
                    <a:pt x="99" y="35"/>
                    <a:pt x="99" y="35"/>
                  </a:cubicBezTo>
                  <a:cubicBezTo>
                    <a:pt x="100" y="35"/>
                    <a:pt x="100" y="35"/>
                    <a:pt x="100" y="35"/>
                  </a:cubicBezTo>
                  <a:cubicBezTo>
                    <a:pt x="100" y="35"/>
                    <a:pt x="101" y="35"/>
                    <a:pt x="101" y="35"/>
                  </a:cubicBezTo>
                  <a:cubicBezTo>
                    <a:pt x="101" y="35"/>
                    <a:pt x="101" y="35"/>
                    <a:pt x="101" y="35"/>
                  </a:cubicBezTo>
                  <a:cubicBezTo>
                    <a:pt x="101" y="35"/>
                    <a:pt x="101" y="35"/>
                    <a:pt x="101" y="35"/>
                  </a:cubicBezTo>
                  <a:cubicBezTo>
                    <a:pt x="101" y="35"/>
                    <a:pt x="101" y="35"/>
                    <a:pt x="101" y="36"/>
                  </a:cubicBezTo>
                  <a:cubicBezTo>
                    <a:pt x="101" y="35"/>
                    <a:pt x="102" y="36"/>
                    <a:pt x="102" y="36"/>
                  </a:cubicBezTo>
                  <a:cubicBezTo>
                    <a:pt x="102" y="36"/>
                    <a:pt x="103" y="36"/>
                    <a:pt x="103" y="36"/>
                  </a:cubicBezTo>
                  <a:cubicBezTo>
                    <a:pt x="103" y="36"/>
                    <a:pt x="103" y="36"/>
                    <a:pt x="104" y="36"/>
                  </a:cubicBezTo>
                  <a:cubicBezTo>
                    <a:pt x="104" y="36"/>
                    <a:pt x="104" y="37"/>
                    <a:pt x="105" y="37"/>
                  </a:cubicBezTo>
                  <a:cubicBezTo>
                    <a:pt x="105" y="37"/>
                    <a:pt x="105" y="37"/>
                    <a:pt x="105" y="37"/>
                  </a:cubicBezTo>
                  <a:cubicBezTo>
                    <a:pt x="105" y="37"/>
                    <a:pt x="105" y="37"/>
                    <a:pt x="105" y="37"/>
                  </a:cubicBezTo>
                  <a:cubicBezTo>
                    <a:pt x="105" y="37"/>
                    <a:pt x="105" y="37"/>
                    <a:pt x="106" y="37"/>
                  </a:cubicBezTo>
                  <a:cubicBezTo>
                    <a:pt x="106" y="38"/>
                    <a:pt x="107" y="38"/>
                    <a:pt x="106" y="38"/>
                  </a:cubicBezTo>
                  <a:cubicBezTo>
                    <a:pt x="107" y="38"/>
                    <a:pt x="107" y="38"/>
                    <a:pt x="107" y="38"/>
                  </a:cubicBezTo>
                  <a:cubicBezTo>
                    <a:pt x="107" y="38"/>
                    <a:pt x="107" y="38"/>
                    <a:pt x="107" y="38"/>
                  </a:cubicBezTo>
                  <a:cubicBezTo>
                    <a:pt x="107" y="38"/>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9" y="39"/>
                    <a:pt x="109" y="39"/>
                    <a:pt x="109" y="39"/>
                  </a:cubicBezTo>
                  <a:cubicBezTo>
                    <a:pt x="109" y="39"/>
                    <a:pt x="109" y="40"/>
                    <a:pt x="110" y="40"/>
                  </a:cubicBezTo>
                  <a:cubicBezTo>
                    <a:pt x="110" y="40"/>
                    <a:pt x="110" y="40"/>
                    <a:pt x="110" y="40"/>
                  </a:cubicBezTo>
                  <a:cubicBezTo>
                    <a:pt x="110" y="40"/>
                    <a:pt x="110" y="41"/>
                    <a:pt x="111" y="41"/>
                  </a:cubicBezTo>
                  <a:cubicBezTo>
                    <a:pt x="111" y="41"/>
                    <a:pt x="111" y="41"/>
                    <a:pt x="111" y="41"/>
                  </a:cubicBezTo>
                  <a:cubicBezTo>
                    <a:pt x="111" y="41"/>
                    <a:pt x="111" y="41"/>
                    <a:pt x="112" y="41"/>
                  </a:cubicBezTo>
                  <a:cubicBezTo>
                    <a:pt x="112" y="41"/>
                    <a:pt x="112" y="42"/>
                    <a:pt x="112" y="42"/>
                  </a:cubicBezTo>
                  <a:cubicBezTo>
                    <a:pt x="112" y="42"/>
                    <a:pt x="112" y="42"/>
                    <a:pt x="112" y="42"/>
                  </a:cubicBezTo>
                  <a:cubicBezTo>
                    <a:pt x="112" y="42"/>
                    <a:pt x="113" y="42"/>
                    <a:pt x="113" y="42"/>
                  </a:cubicBezTo>
                  <a:cubicBezTo>
                    <a:pt x="113" y="43"/>
                    <a:pt x="113" y="43"/>
                    <a:pt x="113" y="43"/>
                  </a:cubicBezTo>
                  <a:cubicBezTo>
                    <a:pt x="114" y="43"/>
                    <a:pt x="114" y="44"/>
                    <a:pt x="114" y="44"/>
                  </a:cubicBezTo>
                  <a:cubicBezTo>
                    <a:pt x="115" y="44"/>
                    <a:pt x="114" y="44"/>
                    <a:pt x="115" y="44"/>
                  </a:cubicBezTo>
                  <a:cubicBezTo>
                    <a:pt x="115" y="44"/>
                    <a:pt x="115" y="45"/>
                    <a:pt x="115" y="45"/>
                  </a:cubicBezTo>
                  <a:cubicBezTo>
                    <a:pt x="116" y="45"/>
                    <a:pt x="116" y="45"/>
                    <a:pt x="116" y="45"/>
                  </a:cubicBezTo>
                  <a:cubicBezTo>
                    <a:pt x="116" y="45"/>
                    <a:pt x="116" y="45"/>
                    <a:pt x="116" y="46"/>
                  </a:cubicBezTo>
                  <a:cubicBezTo>
                    <a:pt x="116" y="45"/>
                    <a:pt x="116" y="46"/>
                    <a:pt x="116" y="46"/>
                  </a:cubicBezTo>
                  <a:cubicBezTo>
                    <a:pt x="116" y="46"/>
                    <a:pt x="117" y="46"/>
                    <a:pt x="117" y="47"/>
                  </a:cubicBezTo>
                  <a:cubicBezTo>
                    <a:pt x="117" y="47"/>
                    <a:pt x="117" y="47"/>
                    <a:pt x="117" y="47"/>
                  </a:cubicBezTo>
                  <a:cubicBezTo>
                    <a:pt x="117" y="47"/>
                    <a:pt x="117" y="47"/>
                    <a:pt x="117" y="47"/>
                  </a:cubicBezTo>
                  <a:cubicBezTo>
                    <a:pt x="117" y="47"/>
                    <a:pt x="117" y="47"/>
                    <a:pt x="117" y="47"/>
                  </a:cubicBezTo>
                  <a:cubicBezTo>
                    <a:pt x="118" y="47"/>
                    <a:pt x="118" y="48"/>
                    <a:pt x="118" y="48"/>
                  </a:cubicBezTo>
                  <a:cubicBezTo>
                    <a:pt x="118" y="48"/>
                    <a:pt x="118" y="48"/>
                    <a:pt x="118" y="48"/>
                  </a:cubicBezTo>
                  <a:cubicBezTo>
                    <a:pt x="118" y="48"/>
                    <a:pt x="118" y="48"/>
                    <a:pt x="118" y="48"/>
                  </a:cubicBezTo>
                  <a:cubicBezTo>
                    <a:pt x="118" y="48"/>
                    <a:pt x="118" y="48"/>
                    <a:pt x="118" y="48"/>
                  </a:cubicBezTo>
                  <a:cubicBezTo>
                    <a:pt x="118" y="49"/>
                    <a:pt x="118" y="49"/>
                    <a:pt x="119" y="49"/>
                  </a:cubicBezTo>
                  <a:cubicBezTo>
                    <a:pt x="119" y="49"/>
                    <a:pt x="119" y="49"/>
                    <a:pt x="119" y="49"/>
                  </a:cubicBezTo>
                  <a:cubicBezTo>
                    <a:pt x="119" y="49"/>
                    <a:pt x="120" y="50"/>
                    <a:pt x="120" y="50"/>
                  </a:cubicBezTo>
                  <a:cubicBezTo>
                    <a:pt x="120" y="50"/>
                    <a:pt x="120" y="50"/>
                    <a:pt x="120" y="50"/>
                  </a:cubicBezTo>
                  <a:cubicBezTo>
                    <a:pt x="120" y="50"/>
                    <a:pt x="120" y="50"/>
                    <a:pt x="120" y="50"/>
                  </a:cubicBezTo>
                  <a:cubicBezTo>
                    <a:pt x="120" y="50"/>
                    <a:pt x="120" y="50"/>
                    <a:pt x="120" y="50"/>
                  </a:cubicBezTo>
                  <a:cubicBezTo>
                    <a:pt x="120" y="50"/>
                    <a:pt x="121" y="50"/>
                    <a:pt x="121" y="50"/>
                  </a:cubicBezTo>
                  <a:cubicBezTo>
                    <a:pt x="121" y="50"/>
                    <a:pt x="121" y="50"/>
                    <a:pt x="121" y="50"/>
                  </a:cubicBezTo>
                  <a:cubicBezTo>
                    <a:pt x="121" y="50"/>
                    <a:pt x="121" y="50"/>
                    <a:pt x="121" y="50"/>
                  </a:cubicBezTo>
                  <a:cubicBezTo>
                    <a:pt x="121" y="50"/>
                    <a:pt x="121" y="50"/>
                    <a:pt x="122" y="51"/>
                  </a:cubicBezTo>
                  <a:cubicBezTo>
                    <a:pt x="122" y="51"/>
                    <a:pt x="122" y="51"/>
                    <a:pt x="122" y="51"/>
                  </a:cubicBezTo>
                  <a:cubicBezTo>
                    <a:pt x="122" y="51"/>
                    <a:pt x="122" y="51"/>
                    <a:pt x="122" y="51"/>
                  </a:cubicBezTo>
                  <a:cubicBezTo>
                    <a:pt x="122" y="51"/>
                    <a:pt x="122" y="51"/>
                    <a:pt x="122" y="50"/>
                  </a:cubicBezTo>
                  <a:cubicBezTo>
                    <a:pt x="121" y="50"/>
                    <a:pt x="121" y="50"/>
                    <a:pt x="121" y="50"/>
                  </a:cubicBezTo>
                  <a:cubicBezTo>
                    <a:pt x="121" y="50"/>
                    <a:pt x="121" y="50"/>
                    <a:pt x="121" y="50"/>
                  </a:cubicBezTo>
                  <a:cubicBezTo>
                    <a:pt x="121" y="50"/>
                    <a:pt x="121"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1"/>
                    <a:pt x="122" y="51"/>
                    <a:pt x="123" y="51"/>
                  </a:cubicBezTo>
                  <a:cubicBezTo>
                    <a:pt x="123" y="51"/>
                    <a:pt x="122" y="51"/>
                    <a:pt x="122" y="51"/>
                  </a:cubicBezTo>
                  <a:cubicBezTo>
                    <a:pt x="122" y="51"/>
                    <a:pt x="122" y="51"/>
                    <a:pt x="122" y="51"/>
                  </a:cubicBezTo>
                  <a:cubicBezTo>
                    <a:pt x="122" y="51"/>
                    <a:pt x="122" y="50"/>
                    <a:pt x="123" y="51"/>
                  </a:cubicBezTo>
                  <a:cubicBezTo>
                    <a:pt x="122" y="50"/>
                    <a:pt x="122" y="50"/>
                    <a:pt x="122" y="50"/>
                  </a:cubicBezTo>
                  <a:cubicBezTo>
                    <a:pt x="122" y="50"/>
                    <a:pt x="122" y="50"/>
                    <a:pt x="122" y="50"/>
                  </a:cubicBezTo>
                  <a:cubicBezTo>
                    <a:pt x="122" y="50"/>
                    <a:pt x="122" y="50"/>
                    <a:pt x="123" y="50"/>
                  </a:cubicBezTo>
                  <a:cubicBezTo>
                    <a:pt x="123" y="50"/>
                    <a:pt x="123" y="50"/>
                    <a:pt x="123" y="50"/>
                  </a:cubicBezTo>
                  <a:cubicBezTo>
                    <a:pt x="123" y="51"/>
                    <a:pt x="124" y="52"/>
                    <a:pt x="124" y="52"/>
                  </a:cubicBezTo>
                  <a:cubicBezTo>
                    <a:pt x="124" y="52"/>
                    <a:pt x="124" y="52"/>
                    <a:pt x="124" y="52"/>
                  </a:cubicBezTo>
                  <a:cubicBezTo>
                    <a:pt x="124" y="52"/>
                    <a:pt x="124" y="52"/>
                    <a:pt x="124" y="52"/>
                  </a:cubicBezTo>
                  <a:cubicBezTo>
                    <a:pt x="124" y="52"/>
                    <a:pt x="124" y="53"/>
                    <a:pt x="124" y="52"/>
                  </a:cubicBezTo>
                  <a:cubicBezTo>
                    <a:pt x="124" y="52"/>
                    <a:pt x="124" y="52"/>
                    <a:pt x="124" y="52"/>
                  </a:cubicBezTo>
                  <a:cubicBezTo>
                    <a:pt x="124" y="52"/>
                    <a:pt x="124" y="52"/>
                    <a:pt x="124" y="51"/>
                  </a:cubicBezTo>
                  <a:cubicBezTo>
                    <a:pt x="124" y="51"/>
                    <a:pt x="124" y="51"/>
                    <a:pt x="123" y="50"/>
                  </a:cubicBezTo>
                  <a:cubicBezTo>
                    <a:pt x="123" y="50"/>
                    <a:pt x="123" y="50"/>
                    <a:pt x="123" y="50"/>
                  </a:cubicBezTo>
                  <a:cubicBezTo>
                    <a:pt x="124" y="51"/>
                    <a:pt x="124" y="51"/>
                    <a:pt x="125" y="52"/>
                  </a:cubicBezTo>
                  <a:cubicBezTo>
                    <a:pt x="125" y="52"/>
                    <a:pt x="125" y="52"/>
                    <a:pt x="125" y="53"/>
                  </a:cubicBezTo>
                  <a:cubicBezTo>
                    <a:pt x="125" y="53"/>
                    <a:pt x="125" y="53"/>
                    <a:pt x="125" y="53"/>
                  </a:cubicBezTo>
                  <a:cubicBezTo>
                    <a:pt x="125" y="53"/>
                    <a:pt x="125" y="53"/>
                    <a:pt x="125" y="53"/>
                  </a:cubicBezTo>
                  <a:cubicBezTo>
                    <a:pt x="125" y="53"/>
                    <a:pt x="126" y="54"/>
                    <a:pt x="126" y="54"/>
                  </a:cubicBezTo>
                  <a:cubicBezTo>
                    <a:pt x="126" y="54"/>
                    <a:pt x="126" y="54"/>
                    <a:pt x="126" y="54"/>
                  </a:cubicBezTo>
                  <a:cubicBezTo>
                    <a:pt x="126" y="54"/>
                    <a:pt x="126" y="53"/>
                    <a:pt x="126" y="53"/>
                  </a:cubicBezTo>
                  <a:cubicBezTo>
                    <a:pt x="126" y="53"/>
                    <a:pt x="126" y="53"/>
                    <a:pt x="126" y="53"/>
                  </a:cubicBezTo>
                  <a:cubicBezTo>
                    <a:pt x="126" y="52"/>
                    <a:pt x="126" y="52"/>
                    <a:pt x="125" y="52"/>
                  </a:cubicBezTo>
                  <a:cubicBezTo>
                    <a:pt x="125" y="52"/>
                    <a:pt x="125" y="51"/>
                    <a:pt x="125" y="52"/>
                  </a:cubicBezTo>
                  <a:cubicBezTo>
                    <a:pt x="125" y="51"/>
                    <a:pt x="125" y="51"/>
                    <a:pt x="125" y="51"/>
                  </a:cubicBezTo>
                  <a:cubicBezTo>
                    <a:pt x="125" y="51"/>
                    <a:pt x="125" y="51"/>
                    <a:pt x="125" y="50"/>
                  </a:cubicBezTo>
                  <a:cubicBezTo>
                    <a:pt x="124" y="51"/>
                    <a:pt x="124" y="50"/>
                    <a:pt x="124" y="50"/>
                  </a:cubicBezTo>
                  <a:cubicBezTo>
                    <a:pt x="123" y="49"/>
                    <a:pt x="122" y="47"/>
                    <a:pt x="121" y="46"/>
                  </a:cubicBezTo>
                  <a:cubicBezTo>
                    <a:pt x="121" y="46"/>
                    <a:pt x="120" y="46"/>
                    <a:pt x="120" y="46"/>
                  </a:cubicBezTo>
                  <a:cubicBezTo>
                    <a:pt x="120" y="46"/>
                    <a:pt x="120" y="46"/>
                    <a:pt x="119" y="46"/>
                  </a:cubicBezTo>
                  <a:cubicBezTo>
                    <a:pt x="119" y="45"/>
                    <a:pt x="119" y="45"/>
                    <a:pt x="118" y="45"/>
                  </a:cubicBezTo>
                  <a:cubicBezTo>
                    <a:pt x="118" y="45"/>
                    <a:pt x="118" y="44"/>
                    <a:pt x="118" y="44"/>
                  </a:cubicBezTo>
                  <a:cubicBezTo>
                    <a:pt x="118" y="44"/>
                    <a:pt x="117" y="44"/>
                    <a:pt x="117" y="44"/>
                  </a:cubicBezTo>
                  <a:cubicBezTo>
                    <a:pt x="117" y="43"/>
                    <a:pt x="116" y="43"/>
                    <a:pt x="116" y="43"/>
                  </a:cubicBezTo>
                  <a:cubicBezTo>
                    <a:pt x="116" y="43"/>
                    <a:pt x="116" y="42"/>
                    <a:pt x="115" y="42"/>
                  </a:cubicBezTo>
                  <a:cubicBezTo>
                    <a:pt x="114" y="41"/>
                    <a:pt x="112" y="39"/>
                    <a:pt x="110" y="38"/>
                  </a:cubicBezTo>
                  <a:cubicBezTo>
                    <a:pt x="110" y="38"/>
                    <a:pt x="109" y="38"/>
                    <a:pt x="109" y="38"/>
                  </a:cubicBezTo>
                  <a:cubicBezTo>
                    <a:pt x="107" y="36"/>
                    <a:pt x="105" y="35"/>
                    <a:pt x="103" y="35"/>
                  </a:cubicBezTo>
                  <a:cubicBezTo>
                    <a:pt x="103" y="34"/>
                    <a:pt x="103" y="34"/>
                    <a:pt x="103" y="34"/>
                  </a:cubicBezTo>
                  <a:cubicBezTo>
                    <a:pt x="102" y="34"/>
                    <a:pt x="101" y="34"/>
                    <a:pt x="101" y="34"/>
                  </a:cubicBezTo>
                  <a:cubicBezTo>
                    <a:pt x="100" y="33"/>
                    <a:pt x="99" y="33"/>
                    <a:pt x="98" y="32"/>
                  </a:cubicBezTo>
                  <a:cubicBezTo>
                    <a:pt x="99" y="32"/>
                    <a:pt x="99" y="32"/>
                    <a:pt x="100" y="33"/>
                  </a:cubicBezTo>
                  <a:cubicBezTo>
                    <a:pt x="100" y="32"/>
                    <a:pt x="100" y="32"/>
                    <a:pt x="101" y="32"/>
                  </a:cubicBezTo>
                  <a:cubicBezTo>
                    <a:pt x="101" y="32"/>
                    <a:pt x="101" y="33"/>
                    <a:pt x="101" y="33"/>
                  </a:cubicBezTo>
                  <a:cubicBezTo>
                    <a:pt x="101" y="33"/>
                    <a:pt x="102" y="33"/>
                    <a:pt x="102" y="33"/>
                  </a:cubicBezTo>
                  <a:cubicBezTo>
                    <a:pt x="102" y="33"/>
                    <a:pt x="103" y="33"/>
                    <a:pt x="103" y="33"/>
                  </a:cubicBezTo>
                  <a:cubicBezTo>
                    <a:pt x="103" y="33"/>
                    <a:pt x="103" y="33"/>
                    <a:pt x="103" y="33"/>
                  </a:cubicBezTo>
                  <a:cubicBezTo>
                    <a:pt x="103" y="33"/>
                    <a:pt x="103" y="33"/>
                    <a:pt x="103" y="33"/>
                  </a:cubicBezTo>
                  <a:cubicBezTo>
                    <a:pt x="103" y="33"/>
                    <a:pt x="103" y="33"/>
                    <a:pt x="102" y="32"/>
                  </a:cubicBezTo>
                  <a:cubicBezTo>
                    <a:pt x="102" y="32"/>
                    <a:pt x="102" y="32"/>
                    <a:pt x="102" y="32"/>
                  </a:cubicBezTo>
                  <a:cubicBezTo>
                    <a:pt x="102" y="32"/>
                    <a:pt x="102" y="32"/>
                    <a:pt x="102" y="32"/>
                  </a:cubicBezTo>
                  <a:cubicBezTo>
                    <a:pt x="103" y="32"/>
                    <a:pt x="103" y="32"/>
                    <a:pt x="102" y="31"/>
                  </a:cubicBezTo>
                  <a:cubicBezTo>
                    <a:pt x="102" y="31"/>
                    <a:pt x="101" y="31"/>
                    <a:pt x="101" y="31"/>
                  </a:cubicBezTo>
                  <a:cubicBezTo>
                    <a:pt x="103" y="31"/>
                    <a:pt x="105" y="32"/>
                    <a:pt x="105" y="32"/>
                  </a:cubicBezTo>
                  <a:cubicBezTo>
                    <a:pt x="106" y="33"/>
                    <a:pt x="107" y="32"/>
                    <a:pt x="106" y="31"/>
                  </a:cubicBezTo>
                  <a:cubicBezTo>
                    <a:pt x="106" y="31"/>
                    <a:pt x="105" y="30"/>
                    <a:pt x="104" y="30"/>
                  </a:cubicBezTo>
                  <a:cubicBezTo>
                    <a:pt x="105" y="30"/>
                    <a:pt x="105" y="30"/>
                    <a:pt x="106" y="30"/>
                  </a:cubicBezTo>
                  <a:cubicBezTo>
                    <a:pt x="104" y="29"/>
                    <a:pt x="103" y="29"/>
                    <a:pt x="102" y="29"/>
                  </a:cubicBezTo>
                  <a:cubicBezTo>
                    <a:pt x="102" y="28"/>
                    <a:pt x="100" y="28"/>
                    <a:pt x="100" y="27"/>
                  </a:cubicBezTo>
                  <a:cubicBezTo>
                    <a:pt x="100" y="27"/>
                    <a:pt x="99" y="27"/>
                    <a:pt x="99" y="27"/>
                  </a:cubicBezTo>
                  <a:cubicBezTo>
                    <a:pt x="99" y="27"/>
                    <a:pt x="99" y="27"/>
                    <a:pt x="99" y="27"/>
                  </a:cubicBezTo>
                  <a:cubicBezTo>
                    <a:pt x="99" y="27"/>
                    <a:pt x="99" y="27"/>
                    <a:pt x="99" y="27"/>
                  </a:cubicBezTo>
                  <a:cubicBezTo>
                    <a:pt x="98" y="27"/>
                    <a:pt x="98" y="27"/>
                    <a:pt x="98" y="27"/>
                  </a:cubicBezTo>
                  <a:cubicBezTo>
                    <a:pt x="98" y="27"/>
                    <a:pt x="98" y="26"/>
                    <a:pt x="98" y="26"/>
                  </a:cubicBezTo>
                  <a:cubicBezTo>
                    <a:pt x="97" y="25"/>
                    <a:pt x="96" y="25"/>
                    <a:pt x="95" y="24"/>
                  </a:cubicBezTo>
                  <a:cubicBezTo>
                    <a:pt x="95" y="24"/>
                    <a:pt x="95" y="24"/>
                    <a:pt x="95" y="24"/>
                  </a:cubicBezTo>
                  <a:cubicBezTo>
                    <a:pt x="95" y="24"/>
                    <a:pt x="95" y="24"/>
                    <a:pt x="94" y="24"/>
                  </a:cubicBezTo>
                  <a:cubicBezTo>
                    <a:pt x="94" y="24"/>
                    <a:pt x="93" y="24"/>
                    <a:pt x="93" y="23"/>
                  </a:cubicBezTo>
                  <a:cubicBezTo>
                    <a:pt x="93" y="23"/>
                    <a:pt x="93" y="23"/>
                    <a:pt x="93" y="23"/>
                  </a:cubicBezTo>
                  <a:cubicBezTo>
                    <a:pt x="95" y="23"/>
                    <a:pt x="96" y="24"/>
                    <a:pt x="98" y="24"/>
                  </a:cubicBezTo>
                  <a:cubicBezTo>
                    <a:pt x="98" y="24"/>
                    <a:pt x="98" y="24"/>
                    <a:pt x="99" y="24"/>
                  </a:cubicBezTo>
                  <a:cubicBezTo>
                    <a:pt x="99" y="24"/>
                    <a:pt x="100" y="24"/>
                    <a:pt x="100" y="24"/>
                  </a:cubicBezTo>
                  <a:cubicBezTo>
                    <a:pt x="100" y="23"/>
                    <a:pt x="98" y="23"/>
                    <a:pt x="97" y="22"/>
                  </a:cubicBezTo>
                  <a:cubicBezTo>
                    <a:pt x="98" y="22"/>
                    <a:pt x="97" y="22"/>
                    <a:pt x="97" y="22"/>
                  </a:cubicBezTo>
                  <a:cubicBezTo>
                    <a:pt x="98" y="22"/>
                    <a:pt x="98" y="22"/>
                    <a:pt x="98" y="22"/>
                  </a:cubicBezTo>
                  <a:cubicBezTo>
                    <a:pt x="98" y="21"/>
                    <a:pt x="96" y="21"/>
                    <a:pt x="95" y="21"/>
                  </a:cubicBezTo>
                  <a:cubicBezTo>
                    <a:pt x="95" y="21"/>
                    <a:pt x="95" y="21"/>
                    <a:pt x="95" y="20"/>
                  </a:cubicBezTo>
                  <a:cubicBezTo>
                    <a:pt x="94" y="20"/>
                    <a:pt x="93" y="20"/>
                    <a:pt x="92" y="19"/>
                  </a:cubicBezTo>
                  <a:cubicBezTo>
                    <a:pt x="91" y="19"/>
                    <a:pt x="90" y="19"/>
                    <a:pt x="90" y="19"/>
                  </a:cubicBezTo>
                  <a:cubicBezTo>
                    <a:pt x="90" y="19"/>
                    <a:pt x="90" y="19"/>
                    <a:pt x="90" y="19"/>
                  </a:cubicBezTo>
                  <a:cubicBezTo>
                    <a:pt x="90" y="19"/>
                    <a:pt x="90" y="19"/>
                    <a:pt x="90" y="19"/>
                  </a:cubicBezTo>
                  <a:cubicBezTo>
                    <a:pt x="89" y="19"/>
                    <a:pt x="88" y="18"/>
                    <a:pt x="88" y="18"/>
                  </a:cubicBezTo>
                  <a:cubicBezTo>
                    <a:pt x="88" y="18"/>
                    <a:pt x="87" y="18"/>
                    <a:pt x="87" y="18"/>
                  </a:cubicBezTo>
                  <a:cubicBezTo>
                    <a:pt x="88" y="18"/>
                    <a:pt x="89" y="18"/>
                    <a:pt x="89" y="18"/>
                  </a:cubicBezTo>
                  <a:cubicBezTo>
                    <a:pt x="93" y="19"/>
                    <a:pt x="97" y="19"/>
                    <a:pt x="100" y="21"/>
                  </a:cubicBezTo>
                  <a:cubicBezTo>
                    <a:pt x="104" y="22"/>
                    <a:pt x="107" y="23"/>
                    <a:pt x="109" y="24"/>
                  </a:cubicBezTo>
                  <a:cubicBezTo>
                    <a:pt x="110" y="25"/>
                    <a:pt x="112" y="26"/>
                    <a:pt x="113" y="27"/>
                  </a:cubicBezTo>
                  <a:cubicBezTo>
                    <a:pt x="114" y="28"/>
                    <a:pt x="116" y="29"/>
                    <a:pt x="117" y="31"/>
                  </a:cubicBezTo>
                  <a:cubicBezTo>
                    <a:pt x="118" y="31"/>
                    <a:pt x="118" y="31"/>
                    <a:pt x="118" y="32"/>
                  </a:cubicBezTo>
                  <a:cubicBezTo>
                    <a:pt x="119" y="32"/>
                    <a:pt x="119" y="32"/>
                    <a:pt x="119" y="32"/>
                  </a:cubicBezTo>
                  <a:cubicBezTo>
                    <a:pt x="120" y="33"/>
                    <a:pt x="121" y="34"/>
                    <a:pt x="122" y="35"/>
                  </a:cubicBezTo>
                  <a:cubicBezTo>
                    <a:pt x="122" y="35"/>
                    <a:pt x="122" y="35"/>
                    <a:pt x="122" y="36"/>
                  </a:cubicBezTo>
                  <a:cubicBezTo>
                    <a:pt x="122" y="36"/>
                    <a:pt x="123" y="36"/>
                    <a:pt x="123" y="36"/>
                  </a:cubicBezTo>
                  <a:cubicBezTo>
                    <a:pt x="123" y="36"/>
                    <a:pt x="122" y="36"/>
                    <a:pt x="122" y="36"/>
                  </a:cubicBezTo>
                  <a:cubicBezTo>
                    <a:pt x="123" y="36"/>
                    <a:pt x="123" y="36"/>
                    <a:pt x="123" y="37"/>
                  </a:cubicBezTo>
                  <a:cubicBezTo>
                    <a:pt x="123" y="36"/>
                    <a:pt x="123" y="37"/>
                    <a:pt x="123" y="37"/>
                  </a:cubicBezTo>
                  <a:cubicBezTo>
                    <a:pt x="123" y="37"/>
                    <a:pt x="124" y="37"/>
                    <a:pt x="124" y="38"/>
                  </a:cubicBezTo>
                  <a:cubicBezTo>
                    <a:pt x="124" y="38"/>
                    <a:pt x="124" y="38"/>
                    <a:pt x="124" y="38"/>
                  </a:cubicBezTo>
                  <a:cubicBezTo>
                    <a:pt x="124" y="38"/>
                    <a:pt x="124" y="38"/>
                    <a:pt x="124" y="38"/>
                  </a:cubicBezTo>
                  <a:cubicBezTo>
                    <a:pt x="124" y="38"/>
                    <a:pt x="124" y="39"/>
                    <a:pt x="124" y="39"/>
                  </a:cubicBezTo>
                  <a:cubicBezTo>
                    <a:pt x="124" y="39"/>
                    <a:pt x="124" y="39"/>
                    <a:pt x="124" y="39"/>
                  </a:cubicBezTo>
                  <a:cubicBezTo>
                    <a:pt x="124" y="39"/>
                    <a:pt x="124" y="39"/>
                    <a:pt x="124" y="39"/>
                  </a:cubicBezTo>
                  <a:cubicBezTo>
                    <a:pt x="125" y="39"/>
                    <a:pt x="125" y="39"/>
                    <a:pt x="125" y="40"/>
                  </a:cubicBezTo>
                  <a:cubicBezTo>
                    <a:pt x="126" y="40"/>
                    <a:pt x="126" y="40"/>
                    <a:pt x="126" y="40"/>
                  </a:cubicBezTo>
                  <a:cubicBezTo>
                    <a:pt x="126" y="40"/>
                    <a:pt x="126" y="40"/>
                    <a:pt x="126" y="40"/>
                  </a:cubicBezTo>
                  <a:cubicBezTo>
                    <a:pt x="126" y="41"/>
                    <a:pt x="127" y="41"/>
                    <a:pt x="127" y="41"/>
                  </a:cubicBezTo>
                  <a:cubicBezTo>
                    <a:pt x="127" y="41"/>
                    <a:pt x="127" y="41"/>
                    <a:pt x="127" y="41"/>
                  </a:cubicBezTo>
                  <a:cubicBezTo>
                    <a:pt x="127" y="41"/>
                    <a:pt x="127" y="42"/>
                    <a:pt x="127" y="41"/>
                  </a:cubicBezTo>
                  <a:cubicBezTo>
                    <a:pt x="127" y="42"/>
                    <a:pt x="127" y="41"/>
                    <a:pt x="128" y="42"/>
                  </a:cubicBezTo>
                  <a:cubicBezTo>
                    <a:pt x="128" y="42"/>
                    <a:pt x="129" y="42"/>
                    <a:pt x="129" y="43"/>
                  </a:cubicBezTo>
                  <a:cubicBezTo>
                    <a:pt x="129" y="43"/>
                    <a:pt x="129" y="42"/>
                    <a:pt x="129" y="42"/>
                  </a:cubicBezTo>
                  <a:cubicBezTo>
                    <a:pt x="129" y="42"/>
                    <a:pt x="129" y="42"/>
                    <a:pt x="129" y="43"/>
                  </a:cubicBezTo>
                  <a:cubicBezTo>
                    <a:pt x="129" y="43"/>
                    <a:pt x="129" y="43"/>
                    <a:pt x="129" y="43"/>
                  </a:cubicBezTo>
                  <a:cubicBezTo>
                    <a:pt x="129" y="43"/>
                    <a:pt x="129" y="43"/>
                    <a:pt x="129" y="43"/>
                  </a:cubicBezTo>
                  <a:cubicBezTo>
                    <a:pt x="129" y="43"/>
                    <a:pt x="129" y="43"/>
                    <a:pt x="129" y="43"/>
                  </a:cubicBezTo>
                  <a:cubicBezTo>
                    <a:pt x="129" y="43"/>
                    <a:pt x="129" y="43"/>
                    <a:pt x="130" y="43"/>
                  </a:cubicBezTo>
                  <a:cubicBezTo>
                    <a:pt x="130" y="43"/>
                    <a:pt x="130" y="43"/>
                    <a:pt x="130" y="43"/>
                  </a:cubicBezTo>
                  <a:cubicBezTo>
                    <a:pt x="130" y="43"/>
                    <a:pt x="130" y="44"/>
                    <a:pt x="130" y="44"/>
                  </a:cubicBezTo>
                  <a:cubicBezTo>
                    <a:pt x="130" y="44"/>
                    <a:pt x="130" y="44"/>
                    <a:pt x="130" y="44"/>
                  </a:cubicBezTo>
                  <a:cubicBezTo>
                    <a:pt x="131" y="44"/>
                    <a:pt x="131" y="44"/>
                    <a:pt x="131" y="44"/>
                  </a:cubicBezTo>
                  <a:cubicBezTo>
                    <a:pt x="131" y="44"/>
                    <a:pt x="131" y="45"/>
                    <a:pt x="131" y="44"/>
                  </a:cubicBezTo>
                  <a:cubicBezTo>
                    <a:pt x="132" y="45"/>
                    <a:pt x="132" y="45"/>
                    <a:pt x="132" y="45"/>
                  </a:cubicBezTo>
                  <a:cubicBezTo>
                    <a:pt x="132" y="45"/>
                    <a:pt x="132" y="45"/>
                    <a:pt x="132" y="45"/>
                  </a:cubicBezTo>
                  <a:cubicBezTo>
                    <a:pt x="132" y="45"/>
                    <a:pt x="132" y="45"/>
                    <a:pt x="132" y="45"/>
                  </a:cubicBezTo>
                  <a:cubicBezTo>
                    <a:pt x="132" y="46"/>
                    <a:pt x="133" y="45"/>
                    <a:pt x="133" y="46"/>
                  </a:cubicBezTo>
                  <a:cubicBezTo>
                    <a:pt x="133" y="46"/>
                    <a:pt x="134" y="47"/>
                    <a:pt x="135" y="47"/>
                  </a:cubicBezTo>
                  <a:cubicBezTo>
                    <a:pt x="135" y="47"/>
                    <a:pt x="135" y="47"/>
                    <a:pt x="135" y="47"/>
                  </a:cubicBezTo>
                  <a:cubicBezTo>
                    <a:pt x="135" y="47"/>
                    <a:pt x="135" y="48"/>
                    <a:pt x="135" y="48"/>
                  </a:cubicBezTo>
                  <a:cubicBezTo>
                    <a:pt x="135" y="48"/>
                    <a:pt x="135" y="48"/>
                    <a:pt x="135" y="48"/>
                  </a:cubicBezTo>
                  <a:cubicBezTo>
                    <a:pt x="135" y="48"/>
                    <a:pt x="135" y="48"/>
                    <a:pt x="135" y="48"/>
                  </a:cubicBezTo>
                  <a:cubicBezTo>
                    <a:pt x="136" y="48"/>
                    <a:pt x="136" y="49"/>
                    <a:pt x="136" y="49"/>
                  </a:cubicBezTo>
                  <a:cubicBezTo>
                    <a:pt x="136" y="49"/>
                    <a:pt x="136" y="49"/>
                    <a:pt x="136" y="49"/>
                  </a:cubicBezTo>
                  <a:cubicBezTo>
                    <a:pt x="136" y="49"/>
                    <a:pt x="136" y="49"/>
                    <a:pt x="137" y="49"/>
                  </a:cubicBezTo>
                  <a:cubicBezTo>
                    <a:pt x="136" y="50"/>
                    <a:pt x="137" y="50"/>
                    <a:pt x="137" y="49"/>
                  </a:cubicBezTo>
                  <a:cubicBezTo>
                    <a:pt x="137" y="50"/>
                    <a:pt x="137" y="50"/>
                    <a:pt x="137" y="50"/>
                  </a:cubicBezTo>
                  <a:cubicBezTo>
                    <a:pt x="137" y="50"/>
                    <a:pt x="137" y="50"/>
                    <a:pt x="137" y="49"/>
                  </a:cubicBezTo>
                  <a:cubicBezTo>
                    <a:pt x="137" y="49"/>
                    <a:pt x="138" y="49"/>
                    <a:pt x="137" y="49"/>
                  </a:cubicBezTo>
                  <a:cubicBezTo>
                    <a:pt x="138" y="49"/>
                    <a:pt x="138" y="50"/>
                    <a:pt x="138" y="49"/>
                  </a:cubicBezTo>
                  <a:cubicBezTo>
                    <a:pt x="138" y="49"/>
                    <a:pt x="138" y="49"/>
                    <a:pt x="138" y="49"/>
                  </a:cubicBezTo>
                  <a:cubicBezTo>
                    <a:pt x="137" y="48"/>
                    <a:pt x="137" y="48"/>
                    <a:pt x="137" y="48"/>
                  </a:cubicBezTo>
                  <a:cubicBezTo>
                    <a:pt x="137" y="47"/>
                    <a:pt x="136" y="47"/>
                    <a:pt x="136" y="47"/>
                  </a:cubicBezTo>
                  <a:cubicBezTo>
                    <a:pt x="136" y="47"/>
                    <a:pt x="136" y="47"/>
                    <a:pt x="136" y="46"/>
                  </a:cubicBezTo>
                  <a:cubicBezTo>
                    <a:pt x="136" y="46"/>
                    <a:pt x="136" y="47"/>
                    <a:pt x="136" y="46"/>
                  </a:cubicBezTo>
                  <a:cubicBezTo>
                    <a:pt x="136" y="46"/>
                    <a:pt x="135" y="45"/>
                    <a:pt x="135" y="45"/>
                  </a:cubicBezTo>
                  <a:cubicBezTo>
                    <a:pt x="135" y="45"/>
                    <a:pt x="135" y="45"/>
                    <a:pt x="135" y="45"/>
                  </a:cubicBezTo>
                  <a:cubicBezTo>
                    <a:pt x="135" y="45"/>
                    <a:pt x="135" y="45"/>
                    <a:pt x="135" y="45"/>
                  </a:cubicBezTo>
                  <a:cubicBezTo>
                    <a:pt x="135" y="45"/>
                    <a:pt x="135" y="45"/>
                    <a:pt x="135" y="44"/>
                  </a:cubicBezTo>
                  <a:cubicBezTo>
                    <a:pt x="135" y="45"/>
                    <a:pt x="135" y="45"/>
                    <a:pt x="135" y="44"/>
                  </a:cubicBezTo>
                  <a:cubicBezTo>
                    <a:pt x="135" y="44"/>
                    <a:pt x="135" y="44"/>
                    <a:pt x="135" y="44"/>
                  </a:cubicBezTo>
                  <a:cubicBezTo>
                    <a:pt x="135" y="44"/>
                    <a:pt x="135" y="44"/>
                    <a:pt x="135" y="44"/>
                  </a:cubicBezTo>
                  <a:cubicBezTo>
                    <a:pt x="135" y="44"/>
                    <a:pt x="135" y="44"/>
                    <a:pt x="135" y="44"/>
                  </a:cubicBezTo>
                  <a:cubicBezTo>
                    <a:pt x="135" y="44"/>
                    <a:pt x="135" y="44"/>
                    <a:pt x="135" y="44"/>
                  </a:cubicBezTo>
                  <a:cubicBezTo>
                    <a:pt x="135" y="44"/>
                    <a:pt x="136" y="45"/>
                    <a:pt x="136" y="45"/>
                  </a:cubicBezTo>
                  <a:cubicBezTo>
                    <a:pt x="136" y="45"/>
                    <a:pt x="136" y="45"/>
                    <a:pt x="136" y="45"/>
                  </a:cubicBezTo>
                  <a:cubicBezTo>
                    <a:pt x="136" y="45"/>
                    <a:pt x="136" y="45"/>
                    <a:pt x="136" y="45"/>
                  </a:cubicBezTo>
                  <a:cubicBezTo>
                    <a:pt x="136" y="45"/>
                    <a:pt x="136" y="45"/>
                    <a:pt x="136" y="45"/>
                  </a:cubicBezTo>
                  <a:cubicBezTo>
                    <a:pt x="136" y="45"/>
                    <a:pt x="137" y="46"/>
                    <a:pt x="137" y="46"/>
                  </a:cubicBezTo>
                  <a:cubicBezTo>
                    <a:pt x="137" y="46"/>
                    <a:pt x="137" y="46"/>
                    <a:pt x="137" y="46"/>
                  </a:cubicBezTo>
                  <a:cubicBezTo>
                    <a:pt x="137" y="47"/>
                    <a:pt x="137" y="47"/>
                    <a:pt x="137" y="47"/>
                  </a:cubicBezTo>
                  <a:cubicBezTo>
                    <a:pt x="138" y="48"/>
                    <a:pt x="138" y="48"/>
                    <a:pt x="138" y="48"/>
                  </a:cubicBezTo>
                  <a:cubicBezTo>
                    <a:pt x="138" y="48"/>
                    <a:pt x="138" y="48"/>
                    <a:pt x="138" y="48"/>
                  </a:cubicBezTo>
                  <a:cubicBezTo>
                    <a:pt x="138" y="48"/>
                    <a:pt x="138" y="49"/>
                    <a:pt x="138" y="49"/>
                  </a:cubicBezTo>
                  <a:cubicBezTo>
                    <a:pt x="138" y="49"/>
                    <a:pt x="138" y="49"/>
                    <a:pt x="138" y="49"/>
                  </a:cubicBezTo>
                  <a:cubicBezTo>
                    <a:pt x="139" y="50"/>
                    <a:pt x="139" y="50"/>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0"/>
                    <a:pt x="139" y="50"/>
                    <a:pt x="139" y="50"/>
                  </a:cubicBezTo>
                  <a:cubicBezTo>
                    <a:pt x="139" y="50"/>
                    <a:pt x="139" y="49"/>
                    <a:pt x="139" y="49"/>
                  </a:cubicBezTo>
                  <a:cubicBezTo>
                    <a:pt x="138" y="48"/>
                    <a:pt x="138" y="49"/>
                    <a:pt x="138" y="48"/>
                  </a:cubicBezTo>
                  <a:cubicBezTo>
                    <a:pt x="138" y="48"/>
                    <a:pt x="138" y="48"/>
                    <a:pt x="138" y="48"/>
                  </a:cubicBezTo>
                  <a:cubicBezTo>
                    <a:pt x="138" y="48"/>
                    <a:pt x="138" y="48"/>
                    <a:pt x="138" y="47"/>
                  </a:cubicBezTo>
                  <a:cubicBezTo>
                    <a:pt x="138" y="47"/>
                    <a:pt x="138" y="48"/>
                    <a:pt x="138" y="48"/>
                  </a:cubicBezTo>
                  <a:cubicBezTo>
                    <a:pt x="138" y="47"/>
                    <a:pt x="138" y="47"/>
                    <a:pt x="138" y="47"/>
                  </a:cubicBezTo>
                  <a:cubicBezTo>
                    <a:pt x="138" y="47"/>
                    <a:pt x="138" y="47"/>
                    <a:pt x="138" y="47"/>
                  </a:cubicBezTo>
                  <a:cubicBezTo>
                    <a:pt x="138" y="47"/>
                    <a:pt x="137" y="47"/>
                    <a:pt x="137" y="47"/>
                  </a:cubicBezTo>
                  <a:cubicBezTo>
                    <a:pt x="137" y="46"/>
                    <a:pt x="137" y="46"/>
                    <a:pt x="137" y="46"/>
                  </a:cubicBezTo>
                  <a:cubicBezTo>
                    <a:pt x="137" y="46"/>
                    <a:pt x="137" y="45"/>
                    <a:pt x="137" y="45"/>
                  </a:cubicBezTo>
                  <a:cubicBezTo>
                    <a:pt x="137" y="45"/>
                    <a:pt x="137" y="45"/>
                    <a:pt x="137" y="45"/>
                  </a:cubicBezTo>
                  <a:cubicBezTo>
                    <a:pt x="137" y="46"/>
                    <a:pt x="138" y="46"/>
                    <a:pt x="138" y="46"/>
                  </a:cubicBezTo>
                  <a:cubicBezTo>
                    <a:pt x="138" y="46"/>
                    <a:pt x="138" y="46"/>
                    <a:pt x="138" y="46"/>
                  </a:cubicBezTo>
                  <a:cubicBezTo>
                    <a:pt x="138" y="45"/>
                    <a:pt x="138" y="45"/>
                    <a:pt x="138" y="45"/>
                  </a:cubicBezTo>
                  <a:cubicBezTo>
                    <a:pt x="138" y="45"/>
                    <a:pt x="138" y="45"/>
                    <a:pt x="137" y="45"/>
                  </a:cubicBezTo>
                  <a:cubicBezTo>
                    <a:pt x="138" y="45"/>
                    <a:pt x="137" y="45"/>
                    <a:pt x="138" y="45"/>
                  </a:cubicBezTo>
                  <a:cubicBezTo>
                    <a:pt x="137" y="45"/>
                    <a:pt x="138" y="45"/>
                    <a:pt x="137" y="45"/>
                  </a:cubicBezTo>
                  <a:cubicBezTo>
                    <a:pt x="138" y="45"/>
                    <a:pt x="138" y="45"/>
                    <a:pt x="138" y="45"/>
                  </a:cubicBezTo>
                  <a:cubicBezTo>
                    <a:pt x="138" y="45"/>
                    <a:pt x="138" y="45"/>
                    <a:pt x="138" y="45"/>
                  </a:cubicBezTo>
                  <a:cubicBezTo>
                    <a:pt x="138" y="45"/>
                    <a:pt x="138" y="45"/>
                    <a:pt x="138" y="45"/>
                  </a:cubicBezTo>
                  <a:cubicBezTo>
                    <a:pt x="138" y="44"/>
                    <a:pt x="138" y="44"/>
                    <a:pt x="138" y="44"/>
                  </a:cubicBezTo>
                  <a:cubicBezTo>
                    <a:pt x="137" y="44"/>
                    <a:pt x="136" y="42"/>
                    <a:pt x="136" y="42"/>
                  </a:cubicBezTo>
                  <a:cubicBezTo>
                    <a:pt x="135" y="40"/>
                    <a:pt x="135" y="40"/>
                    <a:pt x="136" y="40"/>
                  </a:cubicBezTo>
                  <a:cubicBezTo>
                    <a:pt x="136" y="40"/>
                    <a:pt x="136" y="41"/>
                    <a:pt x="136" y="41"/>
                  </a:cubicBezTo>
                  <a:cubicBezTo>
                    <a:pt x="136" y="41"/>
                    <a:pt x="136" y="41"/>
                    <a:pt x="136" y="41"/>
                  </a:cubicBezTo>
                  <a:cubicBezTo>
                    <a:pt x="136" y="41"/>
                    <a:pt x="136" y="41"/>
                    <a:pt x="137" y="42"/>
                  </a:cubicBezTo>
                  <a:cubicBezTo>
                    <a:pt x="137" y="42"/>
                    <a:pt x="137" y="42"/>
                    <a:pt x="137" y="43"/>
                  </a:cubicBezTo>
                  <a:cubicBezTo>
                    <a:pt x="137" y="43"/>
                    <a:pt x="137" y="43"/>
                    <a:pt x="137" y="43"/>
                  </a:cubicBezTo>
                  <a:cubicBezTo>
                    <a:pt x="137" y="43"/>
                    <a:pt x="137" y="43"/>
                    <a:pt x="138" y="43"/>
                  </a:cubicBezTo>
                  <a:cubicBezTo>
                    <a:pt x="137" y="42"/>
                    <a:pt x="137" y="41"/>
                    <a:pt x="136" y="40"/>
                  </a:cubicBezTo>
                  <a:cubicBezTo>
                    <a:pt x="136" y="40"/>
                    <a:pt x="136" y="40"/>
                    <a:pt x="136" y="39"/>
                  </a:cubicBezTo>
                  <a:cubicBezTo>
                    <a:pt x="136" y="39"/>
                    <a:pt x="135" y="39"/>
                    <a:pt x="135" y="39"/>
                  </a:cubicBezTo>
                  <a:cubicBezTo>
                    <a:pt x="136" y="39"/>
                    <a:pt x="135" y="39"/>
                    <a:pt x="135" y="38"/>
                  </a:cubicBezTo>
                  <a:cubicBezTo>
                    <a:pt x="135" y="39"/>
                    <a:pt x="135" y="38"/>
                    <a:pt x="135" y="38"/>
                  </a:cubicBezTo>
                  <a:cubicBezTo>
                    <a:pt x="134" y="38"/>
                    <a:pt x="134" y="37"/>
                    <a:pt x="134" y="37"/>
                  </a:cubicBezTo>
                  <a:cubicBezTo>
                    <a:pt x="134" y="37"/>
                    <a:pt x="133" y="36"/>
                    <a:pt x="133" y="36"/>
                  </a:cubicBezTo>
                  <a:cubicBezTo>
                    <a:pt x="133" y="36"/>
                    <a:pt x="133" y="36"/>
                    <a:pt x="133" y="36"/>
                  </a:cubicBezTo>
                  <a:cubicBezTo>
                    <a:pt x="133" y="36"/>
                    <a:pt x="133" y="36"/>
                    <a:pt x="133" y="36"/>
                  </a:cubicBezTo>
                  <a:cubicBezTo>
                    <a:pt x="133" y="36"/>
                    <a:pt x="133" y="36"/>
                    <a:pt x="133" y="36"/>
                  </a:cubicBezTo>
                  <a:cubicBezTo>
                    <a:pt x="133" y="36"/>
                    <a:pt x="133" y="36"/>
                    <a:pt x="133" y="36"/>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5"/>
                    <a:pt x="133" y="35"/>
                    <a:pt x="133" y="35"/>
                  </a:cubicBezTo>
                  <a:cubicBezTo>
                    <a:pt x="133" y="36"/>
                    <a:pt x="134" y="36"/>
                    <a:pt x="135" y="37"/>
                  </a:cubicBezTo>
                  <a:cubicBezTo>
                    <a:pt x="135" y="38"/>
                    <a:pt x="136" y="39"/>
                    <a:pt x="136" y="39"/>
                  </a:cubicBezTo>
                  <a:cubicBezTo>
                    <a:pt x="136" y="40"/>
                    <a:pt x="136" y="40"/>
                    <a:pt x="136" y="40"/>
                  </a:cubicBezTo>
                  <a:cubicBezTo>
                    <a:pt x="136" y="40"/>
                    <a:pt x="136" y="40"/>
                    <a:pt x="136" y="40"/>
                  </a:cubicBezTo>
                  <a:cubicBezTo>
                    <a:pt x="136" y="40"/>
                    <a:pt x="136" y="40"/>
                    <a:pt x="136" y="40"/>
                  </a:cubicBezTo>
                  <a:cubicBezTo>
                    <a:pt x="137" y="40"/>
                    <a:pt x="137" y="40"/>
                    <a:pt x="137" y="40"/>
                  </a:cubicBezTo>
                  <a:cubicBezTo>
                    <a:pt x="137" y="40"/>
                    <a:pt x="137" y="40"/>
                    <a:pt x="137" y="40"/>
                  </a:cubicBezTo>
                  <a:cubicBezTo>
                    <a:pt x="138" y="42"/>
                    <a:pt x="139" y="43"/>
                    <a:pt x="139" y="44"/>
                  </a:cubicBezTo>
                  <a:cubicBezTo>
                    <a:pt x="139" y="45"/>
                    <a:pt x="140" y="46"/>
                    <a:pt x="140" y="46"/>
                  </a:cubicBezTo>
                  <a:cubicBezTo>
                    <a:pt x="140" y="46"/>
                    <a:pt x="140" y="46"/>
                    <a:pt x="140" y="46"/>
                  </a:cubicBezTo>
                  <a:cubicBezTo>
                    <a:pt x="140" y="46"/>
                    <a:pt x="141" y="47"/>
                    <a:pt x="141" y="47"/>
                  </a:cubicBezTo>
                  <a:cubicBezTo>
                    <a:pt x="141" y="47"/>
                    <a:pt x="141" y="46"/>
                    <a:pt x="141" y="46"/>
                  </a:cubicBezTo>
                  <a:cubicBezTo>
                    <a:pt x="140" y="46"/>
                    <a:pt x="140" y="46"/>
                    <a:pt x="140" y="46"/>
                  </a:cubicBezTo>
                  <a:cubicBezTo>
                    <a:pt x="140" y="45"/>
                    <a:pt x="140" y="44"/>
                    <a:pt x="140" y="43"/>
                  </a:cubicBezTo>
                  <a:cubicBezTo>
                    <a:pt x="140" y="44"/>
                    <a:pt x="140" y="45"/>
                    <a:pt x="141" y="45"/>
                  </a:cubicBezTo>
                  <a:cubicBezTo>
                    <a:pt x="141" y="45"/>
                    <a:pt x="141" y="46"/>
                    <a:pt x="141" y="46"/>
                  </a:cubicBezTo>
                  <a:cubicBezTo>
                    <a:pt x="141" y="46"/>
                    <a:pt x="141" y="46"/>
                    <a:pt x="142" y="46"/>
                  </a:cubicBezTo>
                  <a:cubicBezTo>
                    <a:pt x="141" y="47"/>
                    <a:pt x="142" y="47"/>
                    <a:pt x="142" y="47"/>
                  </a:cubicBezTo>
                  <a:cubicBezTo>
                    <a:pt x="142" y="48"/>
                    <a:pt x="142" y="49"/>
                    <a:pt x="143" y="49"/>
                  </a:cubicBezTo>
                  <a:cubicBezTo>
                    <a:pt x="143" y="50"/>
                    <a:pt x="144" y="51"/>
                    <a:pt x="144" y="52"/>
                  </a:cubicBezTo>
                  <a:cubicBezTo>
                    <a:pt x="144" y="52"/>
                    <a:pt x="144" y="54"/>
                    <a:pt x="145" y="55"/>
                  </a:cubicBezTo>
                  <a:cubicBezTo>
                    <a:pt x="145" y="56"/>
                    <a:pt x="146" y="57"/>
                    <a:pt x="146" y="58"/>
                  </a:cubicBezTo>
                  <a:cubicBezTo>
                    <a:pt x="146" y="58"/>
                    <a:pt x="146" y="59"/>
                    <a:pt x="146" y="59"/>
                  </a:cubicBezTo>
                  <a:cubicBezTo>
                    <a:pt x="146" y="59"/>
                    <a:pt x="147" y="60"/>
                    <a:pt x="146" y="60"/>
                  </a:cubicBezTo>
                  <a:cubicBezTo>
                    <a:pt x="147" y="61"/>
                    <a:pt x="147" y="63"/>
                    <a:pt x="147" y="63"/>
                  </a:cubicBezTo>
                  <a:cubicBezTo>
                    <a:pt x="147" y="63"/>
                    <a:pt x="147" y="64"/>
                    <a:pt x="148" y="65"/>
                  </a:cubicBezTo>
                  <a:cubicBezTo>
                    <a:pt x="148" y="65"/>
                    <a:pt x="148" y="65"/>
                    <a:pt x="148" y="65"/>
                  </a:cubicBezTo>
                  <a:cubicBezTo>
                    <a:pt x="148" y="65"/>
                    <a:pt x="148" y="65"/>
                    <a:pt x="148" y="65"/>
                  </a:cubicBezTo>
                  <a:cubicBezTo>
                    <a:pt x="148" y="66"/>
                    <a:pt x="148" y="66"/>
                    <a:pt x="148" y="66"/>
                  </a:cubicBezTo>
                  <a:cubicBezTo>
                    <a:pt x="148" y="66"/>
                    <a:pt x="148" y="65"/>
                    <a:pt x="148" y="66"/>
                  </a:cubicBezTo>
                  <a:cubicBezTo>
                    <a:pt x="148" y="66"/>
                    <a:pt x="148" y="66"/>
                    <a:pt x="148" y="66"/>
                  </a:cubicBezTo>
                  <a:cubicBezTo>
                    <a:pt x="148" y="66"/>
                    <a:pt x="148" y="66"/>
                    <a:pt x="148" y="66"/>
                  </a:cubicBezTo>
                  <a:cubicBezTo>
                    <a:pt x="148" y="66"/>
                    <a:pt x="148" y="66"/>
                    <a:pt x="148" y="66"/>
                  </a:cubicBezTo>
                  <a:cubicBezTo>
                    <a:pt x="148" y="66"/>
                    <a:pt x="148" y="66"/>
                    <a:pt x="148" y="66"/>
                  </a:cubicBezTo>
                  <a:cubicBezTo>
                    <a:pt x="148" y="67"/>
                    <a:pt x="148" y="67"/>
                    <a:pt x="148" y="67"/>
                  </a:cubicBezTo>
                  <a:cubicBezTo>
                    <a:pt x="149" y="67"/>
                    <a:pt x="149" y="66"/>
                    <a:pt x="149" y="66"/>
                  </a:cubicBezTo>
                  <a:cubicBezTo>
                    <a:pt x="149" y="65"/>
                    <a:pt x="149" y="65"/>
                    <a:pt x="149" y="65"/>
                  </a:cubicBezTo>
                  <a:cubicBezTo>
                    <a:pt x="149" y="66"/>
                    <a:pt x="149" y="66"/>
                    <a:pt x="149" y="66"/>
                  </a:cubicBezTo>
                  <a:cubicBezTo>
                    <a:pt x="149" y="66"/>
                    <a:pt x="149" y="68"/>
                    <a:pt x="149" y="69"/>
                  </a:cubicBezTo>
                  <a:cubicBezTo>
                    <a:pt x="149" y="69"/>
                    <a:pt x="149" y="69"/>
                    <a:pt x="149" y="69"/>
                  </a:cubicBezTo>
                  <a:cubicBezTo>
                    <a:pt x="149" y="70"/>
                    <a:pt x="149" y="69"/>
                    <a:pt x="149" y="70"/>
                  </a:cubicBezTo>
                  <a:cubicBezTo>
                    <a:pt x="149" y="70"/>
                    <a:pt x="149" y="70"/>
                    <a:pt x="149" y="70"/>
                  </a:cubicBezTo>
                  <a:cubicBezTo>
                    <a:pt x="149" y="70"/>
                    <a:pt x="149" y="69"/>
                    <a:pt x="150" y="70"/>
                  </a:cubicBezTo>
                  <a:cubicBezTo>
                    <a:pt x="150" y="69"/>
                    <a:pt x="150" y="69"/>
                    <a:pt x="149" y="69"/>
                  </a:cubicBezTo>
                  <a:cubicBezTo>
                    <a:pt x="150" y="69"/>
                    <a:pt x="150" y="69"/>
                    <a:pt x="150" y="69"/>
                  </a:cubicBezTo>
                  <a:cubicBezTo>
                    <a:pt x="150" y="67"/>
                    <a:pt x="150" y="67"/>
                    <a:pt x="150" y="66"/>
                  </a:cubicBezTo>
                  <a:cubicBezTo>
                    <a:pt x="150" y="65"/>
                    <a:pt x="150" y="67"/>
                    <a:pt x="150" y="68"/>
                  </a:cubicBezTo>
                  <a:cubicBezTo>
                    <a:pt x="150" y="68"/>
                    <a:pt x="150" y="69"/>
                    <a:pt x="150" y="69"/>
                  </a:cubicBezTo>
                  <a:cubicBezTo>
                    <a:pt x="150" y="70"/>
                    <a:pt x="151" y="71"/>
                    <a:pt x="151" y="72"/>
                  </a:cubicBezTo>
                  <a:cubicBezTo>
                    <a:pt x="151" y="72"/>
                    <a:pt x="151" y="73"/>
                    <a:pt x="151" y="72"/>
                  </a:cubicBezTo>
                  <a:cubicBezTo>
                    <a:pt x="151" y="73"/>
                    <a:pt x="151" y="73"/>
                    <a:pt x="151" y="73"/>
                  </a:cubicBezTo>
                  <a:cubicBezTo>
                    <a:pt x="151" y="73"/>
                    <a:pt x="151" y="73"/>
                    <a:pt x="151" y="72"/>
                  </a:cubicBezTo>
                  <a:cubicBezTo>
                    <a:pt x="151" y="73"/>
                    <a:pt x="151" y="72"/>
                    <a:pt x="151" y="72"/>
                  </a:cubicBezTo>
                  <a:cubicBezTo>
                    <a:pt x="151" y="73"/>
                    <a:pt x="152" y="72"/>
                    <a:pt x="152" y="73"/>
                  </a:cubicBezTo>
                  <a:cubicBezTo>
                    <a:pt x="152" y="73"/>
                    <a:pt x="152" y="72"/>
                    <a:pt x="152" y="72"/>
                  </a:cubicBezTo>
                  <a:cubicBezTo>
                    <a:pt x="152" y="71"/>
                    <a:pt x="152" y="71"/>
                    <a:pt x="152" y="70"/>
                  </a:cubicBezTo>
                  <a:cubicBezTo>
                    <a:pt x="152" y="70"/>
                    <a:pt x="152" y="70"/>
                    <a:pt x="152" y="70"/>
                  </a:cubicBezTo>
                  <a:cubicBezTo>
                    <a:pt x="152" y="70"/>
                    <a:pt x="152" y="69"/>
                    <a:pt x="152" y="68"/>
                  </a:cubicBezTo>
                  <a:cubicBezTo>
                    <a:pt x="152" y="68"/>
                    <a:pt x="152" y="68"/>
                    <a:pt x="152" y="68"/>
                  </a:cubicBezTo>
                  <a:cubicBezTo>
                    <a:pt x="152" y="68"/>
                    <a:pt x="152" y="67"/>
                    <a:pt x="152" y="67"/>
                  </a:cubicBezTo>
                  <a:cubicBezTo>
                    <a:pt x="152" y="67"/>
                    <a:pt x="152" y="67"/>
                    <a:pt x="152" y="67"/>
                  </a:cubicBezTo>
                  <a:cubicBezTo>
                    <a:pt x="152" y="66"/>
                    <a:pt x="152" y="66"/>
                    <a:pt x="152" y="66"/>
                  </a:cubicBezTo>
                  <a:cubicBezTo>
                    <a:pt x="152" y="66"/>
                    <a:pt x="152" y="66"/>
                    <a:pt x="152" y="66"/>
                  </a:cubicBezTo>
                  <a:cubicBezTo>
                    <a:pt x="152" y="66"/>
                    <a:pt x="152" y="66"/>
                    <a:pt x="152" y="65"/>
                  </a:cubicBezTo>
                  <a:cubicBezTo>
                    <a:pt x="152" y="65"/>
                    <a:pt x="152" y="65"/>
                    <a:pt x="152" y="65"/>
                  </a:cubicBezTo>
                  <a:cubicBezTo>
                    <a:pt x="152" y="64"/>
                    <a:pt x="152" y="65"/>
                    <a:pt x="152" y="65"/>
                  </a:cubicBezTo>
                  <a:cubicBezTo>
                    <a:pt x="152" y="65"/>
                    <a:pt x="152" y="65"/>
                    <a:pt x="152" y="65"/>
                  </a:cubicBezTo>
                  <a:cubicBezTo>
                    <a:pt x="152" y="65"/>
                    <a:pt x="152" y="65"/>
                    <a:pt x="152" y="65"/>
                  </a:cubicBezTo>
                  <a:cubicBezTo>
                    <a:pt x="152" y="64"/>
                    <a:pt x="152" y="64"/>
                    <a:pt x="152" y="64"/>
                  </a:cubicBezTo>
                  <a:cubicBezTo>
                    <a:pt x="152" y="64"/>
                    <a:pt x="152" y="64"/>
                    <a:pt x="152" y="64"/>
                  </a:cubicBezTo>
                  <a:cubicBezTo>
                    <a:pt x="152" y="64"/>
                    <a:pt x="152" y="64"/>
                    <a:pt x="152" y="64"/>
                  </a:cubicBezTo>
                  <a:cubicBezTo>
                    <a:pt x="152" y="64"/>
                    <a:pt x="152" y="63"/>
                    <a:pt x="152" y="63"/>
                  </a:cubicBezTo>
                  <a:cubicBezTo>
                    <a:pt x="152" y="63"/>
                    <a:pt x="152" y="63"/>
                    <a:pt x="152" y="63"/>
                  </a:cubicBezTo>
                  <a:cubicBezTo>
                    <a:pt x="152" y="62"/>
                    <a:pt x="152" y="61"/>
                    <a:pt x="152" y="61"/>
                  </a:cubicBezTo>
                  <a:cubicBezTo>
                    <a:pt x="152" y="61"/>
                    <a:pt x="152" y="60"/>
                    <a:pt x="152" y="60"/>
                  </a:cubicBezTo>
                  <a:cubicBezTo>
                    <a:pt x="152" y="60"/>
                    <a:pt x="152" y="60"/>
                    <a:pt x="152" y="60"/>
                  </a:cubicBezTo>
                  <a:cubicBezTo>
                    <a:pt x="152" y="60"/>
                    <a:pt x="152" y="60"/>
                    <a:pt x="152" y="60"/>
                  </a:cubicBezTo>
                  <a:cubicBezTo>
                    <a:pt x="152" y="60"/>
                    <a:pt x="152" y="61"/>
                    <a:pt x="152" y="60"/>
                  </a:cubicBezTo>
                  <a:cubicBezTo>
                    <a:pt x="152" y="60"/>
                    <a:pt x="152" y="60"/>
                    <a:pt x="152" y="60"/>
                  </a:cubicBezTo>
                  <a:cubicBezTo>
                    <a:pt x="152" y="60"/>
                    <a:pt x="152" y="59"/>
                    <a:pt x="152" y="59"/>
                  </a:cubicBezTo>
                  <a:cubicBezTo>
                    <a:pt x="152" y="58"/>
                    <a:pt x="152" y="58"/>
                    <a:pt x="152" y="58"/>
                  </a:cubicBezTo>
                  <a:cubicBezTo>
                    <a:pt x="152" y="58"/>
                    <a:pt x="152" y="57"/>
                    <a:pt x="152" y="58"/>
                  </a:cubicBezTo>
                  <a:cubicBezTo>
                    <a:pt x="152" y="57"/>
                    <a:pt x="152" y="57"/>
                    <a:pt x="152" y="57"/>
                  </a:cubicBezTo>
                  <a:cubicBezTo>
                    <a:pt x="152" y="56"/>
                    <a:pt x="152" y="55"/>
                    <a:pt x="151" y="54"/>
                  </a:cubicBezTo>
                  <a:cubicBezTo>
                    <a:pt x="151" y="54"/>
                    <a:pt x="151" y="54"/>
                    <a:pt x="151" y="53"/>
                  </a:cubicBezTo>
                  <a:cubicBezTo>
                    <a:pt x="151" y="52"/>
                    <a:pt x="150" y="50"/>
                    <a:pt x="150" y="50"/>
                  </a:cubicBezTo>
                  <a:cubicBezTo>
                    <a:pt x="150" y="49"/>
                    <a:pt x="150" y="48"/>
                    <a:pt x="149" y="47"/>
                  </a:cubicBezTo>
                  <a:cubicBezTo>
                    <a:pt x="149" y="47"/>
                    <a:pt x="149" y="47"/>
                    <a:pt x="150" y="47"/>
                  </a:cubicBezTo>
                  <a:cubicBezTo>
                    <a:pt x="150" y="47"/>
                    <a:pt x="150" y="47"/>
                    <a:pt x="150" y="47"/>
                  </a:cubicBezTo>
                  <a:cubicBezTo>
                    <a:pt x="150" y="47"/>
                    <a:pt x="150" y="47"/>
                    <a:pt x="150" y="47"/>
                  </a:cubicBezTo>
                  <a:cubicBezTo>
                    <a:pt x="150" y="47"/>
                    <a:pt x="150" y="46"/>
                    <a:pt x="150" y="46"/>
                  </a:cubicBezTo>
                  <a:cubicBezTo>
                    <a:pt x="150" y="47"/>
                    <a:pt x="150" y="47"/>
                    <a:pt x="150" y="47"/>
                  </a:cubicBezTo>
                  <a:cubicBezTo>
                    <a:pt x="149" y="46"/>
                    <a:pt x="150" y="47"/>
                    <a:pt x="150" y="46"/>
                  </a:cubicBezTo>
                  <a:cubicBezTo>
                    <a:pt x="149" y="46"/>
                    <a:pt x="149" y="46"/>
                    <a:pt x="149" y="46"/>
                  </a:cubicBezTo>
                  <a:cubicBezTo>
                    <a:pt x="149" y="46"/>
                    <a:pt x="149" y="46"/>
                    <a:pt x="149" y="46"/>
                  </a:cubicBezTo>
                  <a:cubicBezTo>
                    <a:pt x="149" y="46"/>
                    <a:pt x="149" y="46"/>
                    <a:pt x="149" y="46"/>
                  </a:cubicBezTo>
                  <a:cubicBezTo>
                    <a:pt x="149" y="45"/>
                    <a:pt x="149" y="46"/>
                    <a:pt x="149" y="45"/>
                  </a:cubicBezTo>
                  <a:cubicBezTo>
                    <a:pt x="149" y="45"/>
                    <a:pt x="149" y="45"/>
                    <a:pt x="149" y="45"/>
                  </a:cubicBezTo>
                  <a:cubicBezTo>
                    <a:pt x="149" y="45"/>
                    <a:pt x="149" y="45"/>
                    <a:pt x="149" y="45"/>
                  </a:cubicBezTo>
                  <a:cubicBezTo>
                    <a:pt x="149" y="45"/>
                    <a:pt x="150" y="46"/>
                    <a:pt x="150" y="46"/>
                  </a:cubicBezTo>
                  <a:cubicBezTo>
                    <a:pt x="150" y="46"/>
                    <a:pt x="150" y="46"/>
                    <a:pt x="150" y="46"/>
                  </a:cubicBezTo>
                  <a:cubicBezTo>
                    <a:pt x="150" y="46"/>
                    <a:pt x="150" y="47"/>
                    <a:pt x="150" y="47"/>
                  </a:cubicBezTo>
                  <a:cubicBezTo>
                    <a:pt x="150" y="48"/>
                    <a:pt x="150" y="48"/>
                    <a:pt x="150" y="49"/>
                  </a:cubicBezTo>
                  <a:cubicBezTo>
                    <a:pt x="151" y="49"/>
                    <a:pt x="151" y="49"/>
                    <a:pt x="151" y="50"/>
                  </a:cubicBezTo>
                  <a:cubicBezTo>
                    <a:pt x="151" y="50"/>
                    <a:pt x="151" y="49"/>
                    <a:pt x="151" y="49"/>
                  </a:cubicBezTo>
                  <a:cubicBezTo>
                    <a:pt x="151" y="50"/>
                    <a:pt x="151" y="50"/>
                    <a:pt x="151" y="50"/>
                  </a:cubicBezTo>
                  <a:cubicBezTo>
                    <a:pt x="151" y="50"/>
                    <a:pt x="151" y="50"/>
                    <a:pt x="151" y="50"/>
                  </a:cubicBezTo>
                  <a:cubicBezTo>
                    <a:pt x="151" y="50"/>
                    <a:pt x="151" y="50"/>
                    <a:pt x="151" y="50"/>
                  </a:cubicBezTo>
                  <a:cubicBezTo>
                    <a:pt x="152" y="53"/>
                    <a:pt x="152" y="53"/>
                    <a:pt x="152" y="53"/>
                  </a:cubicBezTo>
                  <a:cubicBezTo>
                    <a:pt x="152" y="53"/>
                    <a:pt x="152" y="53"/>
                    <a:pt x="152" y="53"/>
                  </a:cubicBezTo>
                  <a:cubicBezTo>
                    <a:pt x="152" y="53"/>
                    <a:pt x="152" y="54"/>
                    <a:pt x="152" y="54"/>
                  </a:cubicBezTo>
                  <a:cubicBezTo>
                    <a:pt x="152" y="54"/>
                    <a:pt x="152" y="54"/>
                    <a:pt x="152" y="54"/>
                  </a:cubicBezTo>
                  <a:cubicBezTo>
                    <a:pt x="152" y="54"/>
                    <a:pt x="152" y="55"/>
                    <a:pt x="152" y="54"/>
                  </a:cubicBezTo>
                  <a:cubicBezTo>
                    <a:pt x="152" y="55"/>
                    <a:pt x="152" y="55"/>
                    <a:pt x="152" y="55"/>
                  </a:cubicBezTo>
                  <a:cubicBezTo>
                    <a:pt x="152" y="55"/>
                    <a:pt x="152" y="55"/>
                    <a:pt x="152" y="55"/>
                  </a:cubicBezTo>
                  <a:cubicBezTo>
                    <a:pt x="152" y="55"/>
                    <a:pt x="152" y="55"/>
                    <a:pt x="152" y="55"/>
                  </a:cubicBezTo>
                  <a:cubicBezTo>
                    <a:pt x="152" y="55"/>
                    <a:pt x="152" y="55"/>
                    <a:pt x="152" y="55"/>
                  </a:cubicBezTo>
                  <a:cubicBezTo>
                    <a:pt x="152" y="56"/>
                    <a:pt x="152" y="55"/>
                    <a:pt x="152" y="56"/>
                  </a:cubicBezTo>
                  <a:cubicBezTo>
                    <a:pt x="152" y="56"/>
                    <a:pt x="153" y="56"/>
                    <a:pt x="153" y="57"/>
                  </a:cubicBezTo>
                  <a:cubicBezTo>
                    <a:pt x="153" y="57"/>
                    <a:pt x="153" y="57"/>
                    <a:pt x="153" y="57"/>
                  </a:cubicBezTo>
                  <a:cubicBezTo>
                    <a:pt x="153" y="58"/>
                    <a:pt x="153" y="58"/>
                    <a:pt x="153" y="58"/>
                  </a:cubicBezTo>
                  <a:cubicBezTo>
                    <a:pt x="153" y="58"/>
                    <a:pt x="153" y="58"/>
                    <a:pt x="153" y="58"/>
                  </a:cubicBezTo>
                  <a:cubicBezTo>
                    <a:pt x="153" y="59"/>
                    <a:pt x="153" y="60"/>
                    <a:pt x="153" y="60"/>
                  </a:cubicBezTo>
                  <a:cubicBezTo>
                    <a:pt x="153" y="60"/>
                    <a:pt x="153" y="60"/>
                    <a:pt x="153" y="60"/>
                  </a:cubicBezTo>
                  <a:cubicBezTo>
                    <a:pt x="153" y="60"/>
                    <a:pt x="153" y="60"/>
                    <a:pt x="153" y="61"/>
                  </a:cubicBezTo>
                  <a:cubicBezTo>
                    <a:pt x="153" y="60"/>
                    <a:pt x="153" y="61"/>
                    <a:pt x="154" y="61"/>
                  </a:cubicBezTo>
                  <a:cubicBezTo>
                    <a:pt x="154" y="61"/>
                    <a:pt x="153" y="61"/>
                    <a:pt x="153" y="60"/>
                  </a:cubicBezTo>
                  <a:cubicBezTo>
                    <a:pt x="153" y="60"/>
                    <a:pt x="153" y="60"/>
                    <a:pt x="153" y="60"/>
                  </a:cubicBezTo>
                  <a:cubicBezTo>
                    <a:pt x="153" y="59"/>
                    <a:pt x="153" y="59"/>
                    <a:pt x="153" y="59"/>
                  </a:cubicBezTo>
                  <a:cubicBezTo>
                    <a:pt x="153" y="59"/>
                    <a:pt x="153" y="59"/>
                    <a:pt x="153" y="59"/>
                  </a:cubicBezTo>
                  <a:cubicBezTo>
                    <a:pt x="153" y="59"/>
                    <a:pt x="153" y="59"/>
                    <a:pt x="153" y="58"/>
                  </a:cubicBezTo>
                  <a:cubicBezTo>
                    <a:pt x="153" y="58"/>
                    <a:pt x="153" y="58"/>
                    <a:pt x="153" y="58"/>
                  </a:cubicBezTo>
                  <a:cubicBezTo>
                    <a:pt x="153" y="58"/>
                    <a:pt x="153" y="58"/>
                    <a:pt x="153" y="57"/>
                  </a:cubicBezTo>
                  <a:cubicBezTo>
                    <a:pt x="153" y="57"/>
                    <a:pt x="153" y="57"/>
                    <a:pt x="153" y="57"/>
                  </a:cubicBezTo>
                  <a:cubicBezTo>
                    <a:pt x="153" y="57"/>
                    <a:pt x="153" y="56"/>
                    <a:pt x="153" y="56"/>
                  </a:cubicBezTo>
                  <a:cubicBezTo>
                    <a:pt x="153" y="56"/>
                    <a:pt x="153" y="56"/>
                    <a:pt x="153" y="56"/>
                  </a:cubicBezTo>
                  <a:cubicBezTo>
                    <a:pt x="153" y="56"/>
                    <a:pt x="153" y="56"/>
                    <a:pt x="153" y="56"/>
                  </a:cubicBezTo>
                  <a:cubicBezTo>
                    <a:pt x="153" y="56"/>
                    <a:pt x="153" y="56"/>
                    <a:pt x="153" y="56"/>
                  </a:cubicBezTo>
                  <a:cubicBezTo>
                    <a:pt x="153" y="56"/>
                    <a:pt x="153" y="56"/>
                    <a:pt x="153" y="56"/>
                  </a:cubicBezTo>
                  <a:cubicBezTo>
                    <a:pt x="153" y="56"/>
                    <a:pt x="153" y="55"/>
                    <a:pt x="153" y="55"/>
                  </a:cubicBezTo>
                  <a:cubicBezTo>
                    <a:pt x="153" y="55"/>
                    <a:pt x="153" y="55"/>
                    <a:pt x="153" y="55"/>
                  </a:cubicBezTo>
                  <a:cubicBezTo>
                    <a:pt x="153" y="55"/>
                    <a:pt x="152" y="55"/>
                    <a:pt x="152" y="55"/>
                  </a:cubicBezTo>
                  <a:cubicBezTo>
                    <a:pt x="153" y="55"/>
                    <a:pt x="153" y="55"/>
                    <a:pt x="152" y="55"/>
                  </a:cubicBezTo>
                  <a:cubicBezTo>
                    <a:pt x="152" y="55"/>
                    <a:pt x="152" y="54"/>
                    <a:pt x="152" y="54"/>
                  </a:cubicBezTo>
                  <a:cubicBezTo>
                    <a:pt x="152" y="54"/>
                    <a:pt x="152" y="53"/>
                    <a:pt x="152" y="53"/>
                  </a:cubicBezTo>
                  <a:cubicBezTo>
                    <a:pt x="152" y="53"/>
                    <a:pt x="152" y="53"/>
                    <a:pt x="152" y="53"/>
                  </a:cubicBezTo>
                  <a:cubicBezTo>
                    <a:pt x="152" y="53"/>
                    <a:pt x="152" y="53"/>
                    <a:pt x="152" y="52"/>
                  </a:cubicBezTo>
                  <a:cubicBezTo>
                    <a:pt x="152" y="53"/>
                    <a:pt x="152" y="52"/>
                    <a:pt x="152" y="52"/>
                  </a:cubicBezTo>
                  <a:cubicBezTo>
                    <a:pt x="152" y="52"/>
                    <a:pt x="152" y="52"/>
                    <a:pt x="152" y="53"/>
                  </a:cubicBezTo>
                  <a:cubicBezTo>
                    <a:pt x="152" y="52"/>
                    <a:pt x="152" y="52"/>
                    <a:pt x="152" y="52"/>
                  </a:cubicBezTo>
                  <a:cubicBezTo>
                    <a:pt x="152" y="52"/>
                    <a:pt x="152" y="52"/>
                    <a:pt x="152" y="52"/>
                  </a:cubicBezTo>
                  <a:cubicBezTo>
                    <a:pt x="152" y="52"/>
                    <a:pt x="152" y="52"/>
                    <a:pt x="152" y="51"/>
                  </a:cubicBezTo>
                  <a:cubicBezTo>
                    <a:pt x="152" y="52"/>
                    <a:pt x="152" y="51"/>
                    <a:pt x="152" y="52"/>
                  </a:cubicBezTo>
                  <a:cubicBezTo>
                    <a:pt x="152" y="51"/>
                    <a:pt x="152" y="51"/>
                    <a:pt x="151" y="51"/>
                  </a:cubicBezTo>
                  <a:cubicBezTo>
                    <a:pt x="152" y="51"/>
                    <a:pt x="152" y="51"/>
                    <a:pt x="152" y="51"/>
                  </a:cubicBezTo>
                  <a:cubicBezTo>
                    <a:pt x="152" y="51"/>
                    <a:pt x="151" y="51"/>
                    <a:pt x="151" y="50"/>
                  </a:cubicBezTo>
                  <a:cubicBezTo>
                    <a:pt x="151" y="51"/>
                    <a:pt x="151" y="51"/>
                    <a:pt x="151" y="51"/>
                  </a:cubicBezTo>
                  <a:cubicBezTo>
                    <a:pt x="151" y="50"/>
                    <a:pt x="151" y="50"/>
                    <a:pt x="151" y="50"/>
                  </a:cubicBezTo>
                  <a:cubicBezTo>
                    <a:pt x="151" y="50"/>
                    <a:pt x="151" y="50"/>
                    <a:pt x="151" y="50"/>
                  </a:cubicBezTo>
                  <a:cubicBezTo>
                    <a:pt x="151" y="50"/>
                    <a:pt x="151" y="50"/>
                    <a:pt x="151" y="49"/>
                  </a:cubicBezTo>
                  <a:cubicBezTo>
                    <a:pt x="151" y="50"/>
                    <a:pt x="151" y="49"/>
                    <a:pt x="151" y="50"/>
                  </a:cubicBezTo>
                  <a:cubicBezTo>
                    <a:pt x="151" y="49"/>
                    <a:pt x="151" y="49"/>
                    <a:pt x="151" y="49"/>
                  </a:cubicBezTo>
                  <a:cubicBezTo>
                    <a:pt x="151" y="49"/>
                    <a:pt x="150" y="48"/>
                    <a:pt x="150" y="48"/>
                  </a:cubicBezTo>
                  <a:cubicBezTo>
                    <a:pt x="150" y="48"/>
                    <a:pt x="151" y="48"/>
                    <a:pt x="151" y="48"/>
                  </a:cubicBezTo>
                  <a:cubicBezTo>
                    <a:pt x="150" y="48"/>
                    <a:pt x="150" y="47"/>
                    <a:pt x="150" y="47"/>
                  </a:cubicBezTo>
                  <a:cubicBezTo>
                    <a:pt x="150" y="47"/>
                    <a:pt x="150" y="47"/>
                    <a:pt x="150" y="47"/>
                  </a:cubicBezTo>
                  <a:cubicBezTo>
                    <a:pt x="150" y="47"/>
                    <a:pt x="150" y="46"/>
                    <a:pt x="150" y="46"/>
                  </a:cubicBezTo>
                  <a:cubicBezTo>
                    <a:pt x="150" y="46"/>
                    <a:pt x="150" y="46"/>
                    <a:pt x="150" y="46"/>
                  </a:cubicBezTo>
                  <a:cubicBezTo>
                    <a:pt x="150" y="46"/>
                    <a:pt x="151" y="47"/>
                    <a:pt x="151" y="47"/>
                  </a:cubicBezTo>
                  <a:cubicBezTo>
                    <a:pt x="151" y="48"/>
                    <a:pt x="151" y="48"/>
                    <a:pt x="151" y="49"/>
                  </a:cubicBezTo>
                  <a:cubicBezTo>
                    <a:pt x="151" y="48"/>
                    <a:pt x="151" y="49"/>
                    <a:pt x="151" y="49"/>
                  </a:cubicBezTo>
                  <a:cubicBezTo>
                    <a:pt x="151" y="49"/>
                    <a:pt x="151" y="50"/>
                    <a:pt x="151" y="49"/>
                  </a:cubicBezTo>
                  <a:cubicBezTo>
                    <a:pt x="151" y="50"/>
                    <a:pt x="151" y="50"/>
                    <a:pt x="151" y="50"/>
                  </a:cubicBezTo>
                  <a:cubicBezTo>
                    <a:pt x="151" y="50"/>
                    <a:pt x="152" y="51"/>
                    <a:pt x="152" y="50"/>
                  </a:cubicBezTo>
                  <a:cubicBezTo>
                    <a:pt x="152" y="51"/>
                    <a:pt x="152" y="51"/>
                    <a:pt x="152" y="51"/>
                  </a:cubicBezTo>
                  <a:cubicBezTo>
                    <a:pt x="152" y="51"/>
                    <a:pt x="152" y="51"/>
                    <a:pt x="152" y="51"/>
                  </a:cubicBezTo>
                  <a:cubicBezTo>
                    <a:pt x="152" y="51"/>
                    <a:pt x="152" y="52"/>
                    <a:pt x="152" y="52"/>
                  </a:cubicBezTo>
                  <a:cubicBezTo>
                    <a:pt x="152" y="52"/>
                    <a:pt x="152" y="52"/>
                    <a:pt x="152" y="52"/>
                  </a:cubicBezTo>
                  <a:cubicBezTo>
                    <a:pt x="152" y="52"/>
                    <a:pt x="152" y="53"/>
                    <a:pt x="152" y="53"/>
                  </a:cubicBezTo>
                  <a:cubicBezTo>
                    <a:pt x="152" y="53"/>
                    <a:pt x="153" y="53"/>
                    <a:pt x="152" y="53"/>
                  </a:cubicBezTo>
                  <a:cubicBezTo>
                    <a:pt x="152" y="52"/>
                    <a:pt x="152" y="52"/>
                    <a:pt x="152" y="51"/>
                  </a:cubicBezTo>
                  <a:cubicBezTo>
                    <a:pt x="152" y="51"/>
                    <a:pt x="152" y="51"/>
                    <a:pt x="152" y="51"/>
                  </a:cubicBezTo>
                  <a:cubicBezTo>
                    <a:pt x="152" y="51"/>
                    <a:pt x="152" y="50"/>
                    <a:pt x="151" y="50"/>
                  </a:cubicBezTo>
                  <a:cubicBezTo>
                    <a:pt x="151" y="49"/>
                    <a:pt x="151" y="49"/>
                    <a:pt x="151" y="49"/>
                  </a:cubicBezTo>
                  <a:cubicBezTo>
                    <a:pt x="151" y="49"/>
                    <a:pt x="151" y="48"/>
                    <a:pt x="151" y="48"/>
                  </a:cubicBezTo>
                  <a:cubicBezTo>
                    <a:pt x="151" y="48"/>
                    <a:pt x="151" y="47"/>
                    <a:pt x="151" y="47"/>
                  </a:cubicBezTo>
                  <a:cubicBezTo>
                    <a:pt x="150" y="47"/>
                    <a:pt x="150" y="46"/>
                    <a:pt x="150" y="46"/>
                  </a:cubicBezTo>
                  <a:cubicBezTo>
                    <a:pt x="150" y="46"/>
                    <a:pt x="150" y="46"/>
                    <a:pt x="150" y="46"/>
                  </a:cubicBezTo>
                  <a:cubicBezTo>
                    <a:pt x="150" y="45"/>
                    <a:pt x="150" y="45"/>
                    <a:pt x="150" y="45"/>
                  </a:cubicBezTo>
                  <a:cubicBezTo>
                    <a:pt x="150" y="45"/>
                    <a:pt x="150" y="45"/>
                    <a:pt x="150" y="45"/>
                  </a:cubicBezTo>
                  <a:cubicBezTo>
                    <a:pt x="150" y="45"/>
                    <a:pt x="149" y="43"/>
                    <a:pt x="150" y="44"/>
                  </a:cubicBezTo>
                  <a:cubicBezTo>
                    <a:pt x="149" y="43"/>
                    <a:pt x="149" y="43"/>
                    <a:pt x="149" y="43"/>
                  </a:cubicBezTo>
                  <a:cubicBezTo>
                    <a:pt x="149" y="43"/>
                    <a:pt x="149" y="43"/>
                    <a:pt x="149" y="43"/>
                  </a:cubicBezTo>
                  <a:cubicBezTo>
                    <a:pt x="149" y="43"/>
                    <a:pt x="149" y="42"/>
                    <a:pt x="148" y="41"/>
                  </a:cubicBezTo>
                  <a:cubicBezTo>
                    <a:pt x="148" y="41"/>
                    <a:pt x="148" y="41"/>
                    <a:pt x="148" y="42"/>
                  </a:cubicBezTo>
                  <a:cubicBezTo>
                    <a:pt x="149" y="42"/>
                    <a:pt x="149" y="42"/>
                    <a:pt x="149" y="43"/>
                  </a:cubicBezTo>
                  <a:cubicBezTo>
                    <a:pt x="149" y="43"/>
                    <a:pt x="149" y="44"/>
                    <a:pt x="149" y="44"/>
                  </a:cubicBezTo>
                  <a:cubicBezTo>
                    <a:pt x="149" y="45"/>
                    <a:pt x="149" y="44"/>
                    <a:pt x="149" y="44"/>
                  </a:cubicBezTo>
                  <a:cubicBezTo>
                    <a:pt x="149" y="44"/>
                    <a:pt x="149" y="45"/>
                    <a:pt x="149" y="44"/>
                  </a:cubicBezTo>
                  <a:cubicBezTo>
                    <a:pt x="150" y="45"/>
                    <a:pt x="150" y="45"/>
                    <a:pt x="150" y="46"/>
                  </a:cubicBezTo>
                  <a:cubicBezTo>
                    <a:pt x="150" y="46"/>
                    <a:pt x="150" y="46"/>
                    <a:pt x="150" y="46"/>
                  </a:cubicBezTo>
                  <a:cubicBezTo>
                    <a:pt x="150" y="45"/>
                    <a:pt x="150" y="45"/>
                    <a:pt x="150" y="46"/>
                  </a:cubicBezTo>
                  <a:cubicBezTo>
                    <a:pt x="150" y="45"/>
                    <a:pt x="149" y="45"/>
                    <a:pt x="149" y="45"/>
                  </a:cubicBezTo>
                  <a:cubicBezTo>
                    <a:pt x="149" y="45"/>
                    <a:pt x="149" y="44"/>
                    <a:pt x="149" y="44"/>
                  </a:cubicBezTo>
                  <a:cubicBezTo>
                    <a:pt x="149" y="44"/>
                    <a:pt x="149" y="44"/>
                    <a:pt x="149" y="44"/>
                  </a:cubicBezTo>
                  <a:cubicBezTo>
                    <a:pt x="149" y="44"/>
                    <a:pt x="149" y="44"/>
                    <a:pt x="149" y="44"/>
                  </a:cubicBezTo>
                  <a:cubicBezTo>
                    <a:pt x="149" y="43"/>
                    <a:pt x="149" y="44"/>
                    <a:pt x="149" y="43"/>
                  </a:cubicBezTo>
                  <a:cubicBezTo>
                    <a:pt x="149" y="43"/>
                    <a:pt x="148" y="42"/>
                    <a:pt x="148" y="42"/>
                  </a:cubicBezTo>
                  <a:cubicBezTo>
                    <a:pt x="148" y="42"/>
                    <a:pt x="148" y="41"/>
                    <a:pt x="148" y="41"/>
                  </a:cubicBezTo>
                  <a:cubicBezTo>
                    <a:pt x="148" y="41"/>
                    <a:pt x="148" y="41"/>
                    <a:pt x="148" y="41"/>
                  </a:cubicBezTo>
                  <a:cubicBezTo>
                    <a:pt x="148" y="41"/>
                    <a:pt x="148" y="41"/>
                    <a:pt x="148" y="41"/>
                  </a:cubicBezTo>
                  <a:cubicBezTo>
                    <a:pt x="148" y="41"/>
                    <a:pt x="148" y="41"/>
                    <a:pt x="148" y="41"/>
                  </a:cubicBezTo>
                  <a:cubicBezTo>
                    <a:pt x="148" y="41"/>
                    <a:pt x="148" y="41"/>
                    <a:pt x="147" y="41"/>
                  </a:cubicBezTo>
                  <a:cubicBezTo>
                    <a:pt x="148" y="41"/>
                    <a:pt x="148" y="41"/>
                    <a:pt x="147" y="41"/>
                  </a:cubicBezTo>
                  <a:cubicBezTo>
                    <a:pt x="147" y="41"/>
                    <a:pt x="147" y="41"/>
                    <a:pt x="147" y="41"/>
                  </a:cubicBezTo>
                  <a:cubicBezTo>
                    <a:pt x="147" y="40"/>
                    <a:pt x="147" y="40"/>
                    <a:pt x="147" y="40"/>
                  </a:cubicBezTo>
                  <a:cubicBezTo>
                    <a:pt x="147" y="40"/>
                    <a:pt x="147" y="40"/>
                    <a:pt x="147" y="41"/>
                  </a:cubicBezTo>
                  <a:cubicBezTo>
                    <a:pt x="147" y="41"/>
                    <a:pt x="147" y="41"/>
                    <a:pt x="147" y="41"/>
                  </a:cubicBezTo>
                  <a:cubicBezTo>
                    <a:pt x="147" y="41"/>
                    <a:pt x="147" y="40"/>
                    <a:pt x="147" y="40"/>
                  </a:cubicBezTo>
                  <a:cubicBezTo>
                    <a:pt x="147" y="40"/>
                    <a:pt x="147" y="40"/>
                    <a:pt x="147" y="40"/>
                  </a:cubicBezTo>
                  <a:cubicBezTo>
                    <a:pt x="147" y="40"/>
                    <a:pt x="147" y="40"/>
                    <a:pt x="147" y="40"/>
                  </a:cubicBezTo>
                  <a:cubicBezTo>
                    <a:pt x="147" y="40"/>
                    <a:pt x="147" y="40"/>
                    <a:pt x="147" y="40"/>
                  </a:cubicBezTo>
                  <a:cubicBezTo>
                    <a:pt x="147" y="40"/>
                    <a:pt x="147" y="40"/>
                    <a:pt x="147" y="40"/>
                  </a:cubicBezTo>
                  <a:cubicBezTo>
                    <a:pt x="147" y="39"/>
                    <a:pt x="147" y="39"/>
                    <a:pt x="146" y="39"/>
                  </a:cubicBezTo>
                  <a:cubicBezTo>
                    <a:pt x="146" y="38"/>
                    <a:pt x="146" y="39"/>
                    <a:pt x="147" y="39"/>
                  </a:cubicBezTo>
                  <a:cubicBezTo>
                    <a:pt x="146" y="39"/>
                    <a:pt x="146" y="39"/>
                    <a:pt x="146" y="39"/>
                  </a:cubicBezTo>
                  <a:cubicBezTo>
                    <a:pt x="146" y="38"/>
                    <a:pt x="146" y="39"/>
                    <a:pt x="146" y="39"/>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8"/>
                    <a:pt x="146" y="38"/>
                    <a:pt x="146" y="38"/>
                  </a:cubicBezTo>
                  <a:cubicBezTo>
                    <a:pt x="146" y="37"/>
                    <a:pt x="146" y="38"/>
                    <a:pt x="146" y="37"/>
                  </a:cubicBezTo>
                  <a:cubicBezTo>
                    <a:pt x="146" y="37"/>
                    <a:pt x="146" y="38"/>
                    <a:pt x="146" y="37"/>
                  </a:cubicBezTo>
                  <a:cubicBezTo>
                    <a:pt x="146" y="37"/>
                    <a:pt x="145" y="36"/>
                    <a:pt x="145" y="37"/>
                  </a:cubicBezTo>
                  <a:cubicBezTo>
                    <a:pt x="145" y="37"/>
                    <a:pt x="146" y="37"/>
                    <a:pt x="146" y="37"/>
                  </a:cubicBezTo>
                  <a:cubicBezTo>
                    <a:pt x="145" y="37"/>
                    <a:pt x="145" y="37"/>
                    <a:pt x="145" y="36"/>
                  </a:cubicBezTo>
                  <a:cubicBezTo>
                    <a:pt x="145" y="36"/>
                    <a:pt x="144" y="35"/>
                    <a:pt x="144" y="34"/>
                  </a:cubicBezTo>
                  <a:cubicBezTo>
                    <a:pt x="144" y="34"/>
                    <a:pt x="144" y="34"/>
                    <a:pt x="144" y="34"/>
                  </a:cubicBezTo>
                  <a:cubicBezTo>
                    <a:pt x="144" y="34"/>
                    <a:pt x="144" y="35"/>
                    <a:pt x="144" y="35"/>
                  </a:cubicBezTo>
                  <a:cubicBezTo>
                    <a:pt x="144" y="35"/>
                    <a:pt x="144" y="35"/>
                    <a:pt x="145" y="35"/>
                  </a:cubicBezTo>
                  <a:cubicBezTo>
                    <a:pt x="144" y="35"/>
                    <a:pt x="144" y="35"/>
                    <a:pt x="144" y="34"/>
                  </a:cubicBezTo>
                  <a:cubicBezTo>
                    <a:pt x="144" y="34"/>
                    <a:pt x="144" y="34"/>
                    <a:pt x="144" y="34"/>
                  </a:cubicBezTo>
                  <a:cubicBezTo>
                    <a:pt x="144" y="34"/>
                    <a:pt x="143" y="34"/>
                    <a:pt x="143" y="34"/>
                  </a:cubicBezTo>
                  <a:cubicBezTo>
                    <a:pt x="144" y="34"/>
                    <a:pt x="144" y="34"/>
                    <a:pt x="144" y="34"/>
                  </a:cubicBezTo>
                  <a:cubicBezTo>
                    <a:pt x="144" y="34"/>
                    <a:pt x="143" y="34"/>
                    <a:pt x="143" y="33"/>
                  </a:cubicBezTo>
                  <a:cubicBezTo>
                    <a:pt x="143" y="33"/>
                    <a:pt x="143" y="34"/>
                    <a:pt x="143" y="33"/>
                  </a:cubicBezTo>
                  <a:cubicBezTo>
                    <a:pt x="143" y="34"/>
                    <a:pt x="143" y="33"/>
                    <a:pt x="143" y="33"/>
                  </a:cubicBezTo>
                  <a:cubicBezTo>
                    <a:pt x="143" y="33"/>
                    <a:pt x="143" y="33"/>
                    <a:pt x="143" y="33"/>
                  </a:cubicBezTo>
                  <a:cubicBezTo>
                    <a:pt x="143" y="33"/>
                    <a:pt x="143" y="33"/>
                    <a:pt x="143" y="33"/>
                  </a:cubicBezTo>
                  <a:cubicBezTo>
                    <a:pt x="143" y="33"/>
                    <a:pt x="143" y="34"/>
                    <a:pt x="144" y="34"/>
                  </a:cubicBezTo>
                  <a:cubicBezTo>
                    <a:pt x="143" y="33"/>
                    <a:pt x="143" y="33"/>
                    <a:pt x="143" y="33"/>
                  </a:cubicBezTo>
                  <a:cubicBezTo>
                    <a:pt x="143" y="33"/>
                    <a:pt x="143" y="33"/>
                    <a:pt x="143" y="33"/>
                  </a:cubicBezTo>
                  <a:cubicBezTo>
                    <a:pt x="143" y="32"/>
                    <a:pt x="142" y="31"/>
                    <a:pt x="142" y="32"/>
                  </a:cubicBezTo>
                  <a:cubicBezTo>
                    <a:pt x="142" y="32"/>
                    <a:pt x="142" y="32"/>
                    <a:pt x="142" y="32"/>
                  </a:cubicBezTo>
                  <a:cubicBezTo>
                    <a:pt x="143" y="32"/>
                    <a:pt x="143" y="33"/>
                    <a:pt x="143" y="33"/>
                  </a:cubicBezTo>
                  <a:cubicBezTo>
                    <a:pt x="142" y="32"/>
                    <a:pt x="142" y="32"/>
                    <a:pt x="142" y="32"/>
                  </a:cubicBezTo>
                  <a:cubicBezTo>
                    <a:pt x="142" y="32"/>
                    <a:pt x="142" y="32"/>
                    <a:pt x="142" y="32"/>
                  </a:cubicBezTo>
                  <a:cubicBezTo>
                    <a:pt x="142" y="32"/>
                    <a:pt x="142" y="31"/>
                    <a:pt x="142" y="31"/>
                  </a:cubicBezTo>
                  <a:cubicBezTo>
                    <a:pt x="142" y="31"/>
                    <a:pt x="142" y="31"/>
                    <a:pt x="142" y="31"/>
                  </a:cubicBezTo>
                  <a:cubicBezTo>
                    <a:pt x="142" y="31"/>
                    <a:pt x="141" y="31"/>
                    <a:pt x="141" y="31"/>
                  </a:cubicBezTo>
                  <a:cubicBezTo>
                    <a:pt x="141" y="31"/>
                    <a:pt x="141" y="31"/>
                    <a:pt x="141" y="31"/>
                  </a:cubicBezTo>
                  <a:cubicBezTo>
                    <a:pt x="141" y="30"/>
                    <a:pt x="141" y="30"/>
                    <a:pt x="141" y="30"/>
                  </a:cubicBezTo>
                  <a:cubicBezTo>
                    <a:pt x="141" y="30"/>
                    <a:pt x="141" y="30"/>
                    <a:pt x="141" y="29"/>
                  </a:cubicBezTo>
                  <a:cubicBezTo>
                    <a:pt x="141" y="30"/>
                    <a:pt x="140" y="29"/>
                    <a:pt x="140" y="29"/>
                  </a:cubicBezTo>
                  <a:cubicBezTo>
                    <a:pt x="140" y="29"/>
                    <a:pt x="141" y="30"/>
                    <a:pt x="141" y="30"/>
                  </a:cubicBezTo>
                  <a:cubicBezTo>
                    <a:pt x="140" y="29"/>
                    <a:pt x="141" y="30"/>
                    <a:pt x="140" y="30"/>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9"/>
                    <a:pt x="141" y="29"/>
                    <a:pt x="140" y="29"/>
                  </a:cubicBezTo>
                  <a:cubicBezTo>
                    <a:pt x="140" y="29"/>
                    <a:pt x="140" y="28"/>
                    <a:pt x="140" y="29"/>
                  </a:cubicBezTo>
                  <a:cubicBezTo>
                    <a:pt x="140" y="29"/>
                    <a:pt x="140" y="29"/>
                    <a:pt x="140" y="29"/>
                  </a:cubicBezTo>
                  <a:cubicBezTo>
                    <a:pt x="140" y="29"/>
                    <a:pt x="140" y="28"/>
                    <a:pt x="140" y="28"/>
                  </a:cubicBezTo>
                  <a:cubicBezTo>
                    <a:pt x="140" y="28"/>
                    <a:pt x="140" y="28"/>
                    <a:pt x="140" y="28"/>
                  </a:cubicBezTo>
                  <a:cubicBezTo>
                    <a:pt x="140" y="28"/>
                    <a:pt x="139" y="28"/>
                    <a:pt x="139" y="27"/>
                  </a:cubicBezTo>
                  <a:cubicBezTo>
                    <a:pt x="139" y="27"/>
                    <a:pt x="139" y="27"/>
                    <a:pt x="139" y="27"/>
                  </a:cubicBezTo>
                  <a:cubicBezTo>
                    <a:pt x="139" y="27"/>
                    <a:pt x="139" y="27"/>
                    <a:pt x="139" y="27"/>
                  </a:cubicBezTo>
                  <a:cubicBezTo>
                    <a:pt x="139" y="27"/>
                    <a:pt x="139" y="27"/>
                    <a:pt x="139" y="27"/>
                  </a:cubicBezTo>
                  <a:cubicBezTo>
                    <a:pt x="139" y="27"/>
                    <a:pt x="140" y="27"/>
                    <a:pt x="140" y="27"/>
                  </a:cubicBezTo>
                  <a:cubicBezTo>
                    <a:pt x="139" y="27"/>
                    <a:pt x="139" y="27"/>
                    <a:pt x="139" y="27"/>
                  </a:cubicBezTo>
                  <a:cubicBezTo>
                    <a:pt x="139" y="27"/>
                    <a:pt x="140" y="27"/>
                    <a:pt x="140" y="27"/>
                  </a:cubicBezTo>
                  <a:cubicBezTo>
                    <a:pt x="139" y="27"/>
                    <a:pt x="139" y="27"/>
                    <a:pt x="139" y="27"/>
                  </a:cubicBezTo>
                  <a:cubicBezTo>
                    <a:pt x="139" y="27"/>
                    <a:pt x="139" y="27"/>
                    <a:pt x="139" y="27"/>
                  </a:cubicBezTo>
                  <a:cubicBezTo>
                    <a:pt x="139" y="27"/>
                    <a:pt x="139" y="27"/>
                    <a:pt x="139" y="27"/>
                  </a:cubicBezTo>
                  <a:cubicBezTo>
                    <a:pt x="138" y="25"/>
                    <a:pt x="137" y="23"/>
                    <a:pt x="135" y="22"/>
                  </a:cubicBezTo>
                  <a:cubicBezTo>
                    <a:pt x="135" y="22"/>
                    <a:pt x="135" y="22"/>
                    <a:pt x="135" y="22"/>
                  </a:cubicBezTo>
                  <a:cubicBezTo>
                    <a:pt x="133" y="19"/>
                    <a:pt x="130" y="16"/>
                    <a:pt x="126" y="14"/>
                  </a:cubicBezTo>
                  <a:cubicBezTo>
                    <a:pt x="119" y="9"/>
                    <a:pt x="110" y="4"/>
                    <a:pt x="101" y="2"/>
                  </a:cubicBezTo>
                  <a:cubicBezTo>
                    <a:pt x="95" y="1"/>
                    <a:pt x="89" y="0"/>
                    <a:pt x="83" y="0"/>
                  </a:cubicBezTo>
                  <a:cubicBezTo>
                    <a:pt x="75" y="1"/>
                    <a:pt x="68" y="2"/>
                    <a:pt x="61" y="4"/>
                  </a:cubicBezTo>
                  <a:cubicBezTo>
                    <a:pt x="54" y="6"/>
                    <a:pt x="47" y="9"/>
                    <a:pt x="42" y="14"/>
                  </a:cubicBezTo>
                  <a:cubicBezTo>
                    <a:pt x="38" y="17"/>
                    <a:pt x="34" y="20"/>
                    <a:pt x="31" y="23"/>
                  </a:cubicBezTo>
                  <a:cubicBezTo>
                    <a:pt x="27" y="28"/>
                    <a:pt x="23" y="33"/>
                    <a:pt x="20" y="40"/>
                  </a:cubicBezTo>
                  <a:cubicBezTo>
                    <a:pt x="17" y="46"/>
                    <a:pt x="15" y="52"/>
                    <a:pt x="14" y="59"/>
                  </a:cubicBezTo>
                  <a:cubicBezTo>
                    <a:pt x="14" y="59"/>
                    <a:pt x="14" y="59"/>
                    <a:pt x="14" y="59"/>
                  </a:cubicBezTo>
                  <a:cubicBezTo>
                    <a:pt x="13" y="63"/>
                    <a:pt x="12" y="67"/>
                    <a:pt x="12" y="70"/>
                  </a:cubicBezTo>
                  <a:cubicBezTo>
                    <a:pt x="12" y="70"/>
                    <a:pt x="12" y="70"/>
                    <a:pt x="12" y="70"/>
                  </a:cubicBezTo>
                  <a:cubicBezTo>
                    <a:pt x="12" y="72"/>
                    <a:pt x="12" y="75"/>
                    <a:pt x="12" y="76"/>
                  </a:cubicBezTo>
                  <a:cubicBezTo>
                    <a:pt x="13" y="81"/>
                    <a:pt x="13" y="87"/>
                    <a:pt x="15" y="92"/>
                  </a:cubicBezTo>
                  <a:cubicBezTo>
                    <a:pt x="16" y="98"/>
                    <a:pt x="19" y="103"/>
                    <a:pt x="21" y="108"/>
                  </a:cubicBezTo>
                  <a:cubicBezTo>
                    <a:pt x="21" y="108"/>
                    <a:pt x="21" y="108"/>
                    <a:pt x="22" y="108"/>
                  </a:cubicBezTo>
                  <a:cubicBezTo>
                    <a:pt x="21" y="108"/>
                    <a:pt x="21" y="108"/>
                    <a:pt x="21" y="108"/>
                  </a:cubicBezTo>
                  <a:cubicBezTo>
                    <a:pt x="22" y="110"/>
                    <a:pt x="23" y="111"/>
                    <a:pt x="24" y="112"/>
                  </a:cubicBezTo>
                  <a:cubicBezTo>
                    <a:pt x="24" y="112"/>
                    <a:pt x="24" y="112"/>
                    <a:pt x="24" y="112"/>
                  </a:cubicBezTo>
                  <a:cubicBezTo>
                    <a:pt x="24" y="112"/>
                    <a:pt x="24" y="112"/>
                    <a:pt x="24" y="112"/>
                  </a:cubicBezTo>
                  <a:cubicBezTo>
                    <a:pt x="25" y="115"/>
                    <a:pt x="27" y="117"/>
                    <a:pt x="29" y="119"/>
                  </a:cubicBezTo>
                  <a:cubicBezTo>
                    <a:pt x="31" y="122"/>
                    <a:pt x="32" y="124"/>
                    <a:pt x="34" y="125"/>
                  </a:cubicBezTo>
                  <a:cubicBezTo>
                    <a:pt x="34" y="126"/>
                    <a:pt x="35" y="126"/>
                    <a:pt x="35" y="126"/>
                  </a:cubicBezTo>
                  <a:cubicBezTo>
                    <a:pt x="35" y="126"/>
                    <a:pt x="35" y="126"/>
                    <a:pt x="36" y="127"/>
                  </a:cubicBezTo>
                  <a:cubicBezTo>
                    <a:pt x="35" y="127"/>
                    <a:pt x="35" y="127"/>
                    <a:pt x="35" y="127"/>
                  </a:cubicBezTo>
                  <a:cubicBezTo>
                    <a:pt x="36" y="127"/>
                    <a:pt x="37" y="128"/>
                    <a:pt x="36" y="128"/>
                  </a:cubicBezTo>
                  <a:cubicBezTo>
                    <a:pt x="37" y="128"/>
                    <a:pt x="37" y="129"/>
                    <a:pt x="37" y="129"/>
                  </a:cubicBezTo>
                  <a:cubicBezTo>
                    <a:pt x="37" y="129"/>
                    <a:pt x="37" y="129"/>
                    <a:pt x="37" y="129"/>
                  </a:cubicBezTo>
                  <a:cubicBezTo>
                    <a:pt x="36" y="128"/>
                    <a:pt x="35" y="127"/>
                    <a:pt x="34" y="126"/>
                  </a:cubicBezTo>
                  <a:cubicBezTo>
                    <a:pt x="32" y="125"/>
                    <a:pt x="29" y="122"/>
                    <a:pt x="27" y="120"/>
                  </a:cubicBezTo>
                  <a:cubicBezTo>
                    <a:pt x="26" y="119"/>
                    <a:pt x="24" y="117"/>
                    <a:pt x="23" y="114"/>
                  </a:cubicBezTo>
                  <a:cubicBezTo>
                    <a:pt x="21" y="113"/>
                    <a:pt x="21" y="112"/>
                    <a:pt x="20" y="111"/>
                  </a:cubicBezTo>
                  <a:cubicBezTo>
                    <a:pt x="18" y="108"/>
                    <a:pt x="17" y="105"/>
                    <a:pt x="15" y="103"/>
                  </a:cubicBezTo>
                  <a:cubicBezTo>
                    <a:pt x="14" y="100"/>
                    <a:pt x="13" y="97"/>
                    <a:pt x="12" y="94"/>
                  </a:cubicBezTo>
                  <a:cubicBezTo>
                    <a:pt x="11" y="93"/>
                    <a:pt x="11" y="92"/>
                    <a:pt x="10" y="90"/>
                  </a:cubicBezTo>
                  <a:cubicBezTo>
                    <a:pt x="10" y="88"/>
                    <a:pt x="9" y="86"/>
                    <a:pt x="9" y="83"/>
                  </a:cubicBezTo>
                  <a:cubicBezTo>
                    <a:pt x="9" y="83"/>
                    <a:pt x="8" y="82"/>
                    <a:pt x="8" y="81"/>
                  </a:cubicBezTo>
                  <a:cubicBezTo>
                    <a:pt x="8" y="80"/>
                    <a:pt x="8" y="79"/>
                    <a:pt x="8" y="79"/>
                  </a:cubicBezTo>
                  <a:cubicBezTo>
                    <a:pt x="8" y="77"/>
                    <a:pt x="8" y="75"/>
                    <a:pt x="7" y="74"/>
                  </a:cubicBezTo>
                  <a:cubicBezTo>
                    <a:pt x="7" y="74"/>
                    <a:pt x="7" y="73"/>
                    <a:pt x="7" y="71"/>
                  </a:cubicBezTo>
                  <a:cubicBezTo>
                    <a:pt x="7" y="70"/>
                    <a:pt x="7" y="68"/>
                    <a:pt x="7" y="67"/>
                  </a:cubicBezTo>
                  <a:cubicBezTo>
                    <a:pt x="6" y="67"/>
                    <a:pt x="6" y="67"/>
                    <a:pt x="6" y="66"/>
                  </a:cubicBezTo>
                  <a:cubicBezTo>
                    <a:pt x="6" y="66"/>
                    <a:pt x="6" y="66"/>
                    <a:pt x="6" y="66"/>
                  </a:cubicBezTo>
                  <a:cubicBezTo>
                    <a:pt x="5" y="66"/>
                    <a:pt x="5" y="66"/>
                    <a:pt x="5" y="66"/>
                  </a:cubicBezTo>
                  <a:cubicBezTo>
                    <a:pt x="6" y="66"/>
                    <a:pt x="5" y="66"/>
                    <a:pt x="6" y="66"/>
                  </a:cubicBezTo>
                  <a:cubicBezTo>
                    <a:pt x="6" y="66"/>
                    <a:pt x="6" y="67"/>
                    <a:pt x="6" y="67"/>
                  </a:cubicBezTo>
                  <a:cubicBezTo>
                    <a:pt x="5" y="68"/>
                    <a:pt x="5" y="68"/>
                    <a:pt x="5" y="67"/>
                  </a:cubicBezTo>
                  <a:cubicBezTo>
                    <a:pt x="5" y="67"/>
                    <a:pt x="5" y="67"/>
                    <a:pt x="5" y="67"/>
                  </a:cubicBezTo>
                  <a:cubicBezTo>
                    <a:pt x="5" y="65"/>
                    <a:pt x="5" y="62"/>
                    <a:pt x="5" y="60"/>
                  </a:cubicBezTo>
                  <a:cubicBezTo>
                    <a:pt x="5" y="60"/>
                    <a:pt x="6" y="58"/>
                    <a:pt x="5" y="58"/>
                  </a:cubicBezTo>
                  <a:cubicBezTo>
                    <a:pt x="5" y="58"/>
                    <a:pt x="5" y="58"/>
                    <a:pt x="5" y="57"/>
                  </a:cubicBezTo>
                  <a:cubicBezTo>
                    <a:pt x="5" y="58"/>
                    <a:pt x="5" y="58"/>
                    <a:pt x="4" y="57"/>
                  </a:cubicBezTo>
                  <a:cubicBezTo>
                    <a:pt x="4" y="59"/>
                    <a:pt x="4" y="61"/>
                    <a:pt x="4" y="63"/>
                  </a:cubicBezTo>
                  <a:cubicBezTo>
                    <a:pt x="3" y="62"/>
                    <a:pt x="3" y="63"/>
                    <a:pt x="3" y="63"/>
                  </a:cubicBezTo>
                  <a:cubicBezTo>
                    <a:pt x="3" y="63"/>
                    <a:pt x="3" y="62"/>
                    <a:pt x="3" y="62"/>
                  </a:cubicBezTo>
                  <a:cubicBezTo>
                    <a:pt x="3" y="62"/>
                    <a:pt x="3" y="64"/>
                    <a:pt x="3" y="66"/>
                  </a:cubicBezTo>
                  <a:cubicBezTo>
                    <a:pt x="3" y="67"/>
                    <a:pt x="2" y="67"/>
                    <a:pt x="2" y="68"/>
                  </a:cubicBezTo>
                  <a:cubicBezTo>
                    <a:pt x="2" y="68"/>
                    <a:pt x="2" y="69"/>
                    <a:pt x="2" y="69"/>
                  </a:cubicBezTo>
                  <a:cubicBezTo>
                    <a:pt x="2" y="69"/>
                    <a:pt x="2" y="68"/>
                    <a:pt x="2" y="68"/>
                  </a:cubicBezTo>
                  <a:cubicBezTo>
                    <a:pt x="2" y="70"/>
                    <a:pt x="1" y="73"/>
                    <a:pt x="2" y="75"/>
                  </a:cubicBezTo>
                  <a:cubicBezTo>
                    <a:pt x="2" y="76"/>
                    <a:pt x="2" y="76"/>
                    <a:pt x="2" y="76"/>
                  </a:cubicBezTo>
                  <a:cubicBezTo>
                    <a:pt x="1" y="76"/>
                    <a:pt x="1" y="75"/>
                    <a:pt x="1" y="74"/>
                  </a:cubicBezTo>
                  <a:cubicBezTo>
                    <a:pt x="1" y="74"/>
                    <a:pt x="1" y="74"/>
                    <a:pt x="1" y="74"/>
                  </a:cubicBezTo>
                  <a:cubicBezTo>
                    <a:pt x="1" y="74"/>
                    <a:pt x="1" y="74"/>
                    <a:pt x="1" y="74"/>
                  </a:cubicBezTo>
                  <a:cubicBezTo>
                    <a:pt x="1" y="75"/>
                    <a:pt x="1" y="78"/>
                    <a:pt x="1" y="79"/>
                  </a:cubicBezTo>
                  <a:close/>
                  <a:moveTo>
                    <a:pt x="122" y="50"/>
                  </a:moveTo>
                  <a:cubicBezTo>
                    <a:pt x="122" y="50"/>
                    <a:pt x="122" y="50"/>
                    <a:pt x="122" y="50"/>
                  </a:cubicBezTo>
                  <a:cubicBezTo>
                    <a:pt x="122" y="50"/>
                    <a:pt x="122" y="50"/>
                    <a:pt x="122" y="50"/>
                  </a:cubicBezTo>
                  <a:cubicBezTo>
                    <a:pt x="122" y="50"/>
                    <a:pt x="122" y="50"/>
                    <a:pt x="122" y="50"/>
                  </a:cubicBezTo>
                  <a:close/>
                  <a:moveTo>
                    <a:pt x="68" y="130"/>
                  </a:moveTo>
                  <a:cubicBezTo>
                    <a:pt x="68" y="130"/>
                    <a:pt x="68" y="131"/>
                    <a:pt x="68" y="131"/>
                  </a:cubicBezTo>
                  <a:cubicBezTo>
                    <a:pt x="68" y="131"/>
                    <a:pt x="68" y="130"/>
                    <a:pt x="68" y="130"/>
                  </a:cubicBezTo>
                  <a:close/>
                  <a:moveTo>
                    <a:pt x="38" y="111"/>
                  </a:moveTo>
                  <a:cubicBezTo>
                    <a:pt x="39" y="111"/>
                    <a:pt x="38" y="111"/>
                    <a:pt x="38" y="111"/>
                  </a:cubicBezTo>
                  <a:cubicBezTo>
                    <a:pt x="38" y="111"/>
                    <a:pt x="38" y="111"/>
                    <a:pt x="38" y="111"/>
                  </a:cubicBezTo>
                  <a:cubicBezTo>
                    <a:pt x="38" y="111"/>
                    <a:pt x="38" y="110"/>
                    <a:pt x="38" y="111"/>
                  </a:cubicBezTo>
                  <a:cubicBezTo>
                    <a:pt x="38" y="111"/>
                    <a:pt x="38" y="110"/>
                    <a:pt x="38" y="111"/>
                  </a:cubicBezTo>
                  <a:cubicBezTo>
                    <a:pt x="38" y="110"/>
                    <a:pt x="38" y="110"/>
                    <a:pt x="38" y="110"/>
                  </a:cubicBezTo>
                  <a:cubicBezTo>
                    <a:pt x="38" y="110"/>
                    <a:pt x="38" y="110"/>
                    <a:pt x="38" y="110"/>
                  </a:cubicBezTo>
                  <a:cubicBezTo>
                    <a:pt x="38" y="110"/>
                    <a:pt x="38" y="110"/>
                    <a:pt x="38" y="110"/>
                  </a:cubicBezTo>
                  <a:cubicBezTo>
                    <a:pt x="38" y="110"/>
                    <a:pt x="38" y="110"/>
                    <a:pt x="38" y="111"/>
                  </a:cubicBezTo>
                  <a:cubicBezTo>
                    <a:pt x="38" y="110"/>
                    <a:pt x="38" y="110"/>
                    <a:pt x="38" y="110"/>
                  </a:cubicBezTo>
                  <a:cubicBezTo>
                    <a:pt x="38" y="110"/>
                    <a:pt x="38" y="110"/>
                    <a:pt x="38" y="110"/>
                  </a:cubicBezTo>
                  <a:cubicBezTo>
                    <a:pt x="38" y="110"/>
                    <a:pt x="39" y="111"/>
                    <a:pt x="39" y="112"/>
                  </a:cubicBezTo>
                  <a:cubicBezTo>
                    <a:pt x="39" y="112"/>
                    <a:pt x="39" y="112"/>
                    <a:pt x="39" y="112"/>
                  </a:cubicBezTo>
                  <a:cubicBezTo>
                    <a:pt x="39" y="112"/>
                    <a:pt x="39" y="112"/>
                    <a:pt x="39" y="112"/>
                  </a:cubicBezTo>
                  <a:cubicBezTo>
                    <a:pt x="39" y="112"/>
                    <a:pt x="39" y="112"/>
                    <a:pt x="39" y="112"/>
                  </a:cubicBezTo>
                  <a:cubicBezTo>
                    <a:pt x="39" y="112"/>
                    <a:pt x="39" y="112"/>
                    <a:pt x="39" y="112"/>
                  </a:cubicBezTo>
                  <a:cubicBezTo>
                    <a:pt x="39" y="112"/>
                    <a:pt x="40" y="112"/>
                    <a:pt x="40" y="113"/>
                  </a:cubicBezTo>
                  <a:cubicBezTo>
                    <a:pt x="40" y="113"/>
                    <a:pt x="39" y="112"/>
                    <a:pt x="39" y="112"/>
                  </a:cubicBezTo>
                  <a:cubicBezTo>
                    <a:pt x="39" y="112"/>
                    <a:pt x="39" y="112"/>
                    <a:pt x="39" y="112"/>
                  </a:cubicBezTo>
                  <a:cubicBezTo>
                    <a:pt x="39" y="112"/>
                    <a:pt x="39" y="112"/>
                    <a:pt x="39" y="112"/>
                  </a:cubicBezTo>
                  <a:cubicBezTo>
                    <a:pt x="39" y="112"/>
                    <a:pt x="39" y="112"/>
                    <a:pt x="39" y="112"/>
                  </a:cubicBezTo>
                  <a:cubicBezTo>
                    <a:pt x="39" y="112"/>
                    <a:pt x="39" y="111"/>
                    <a:pt x="39" y="111"/>
                  </a:cubicBezTo>
                  <a:cubicBezTo>
                    <a:pt x="39" y="111"/>
                    <a:pt x="39" y="111"/>
                    <a:pt x="38" y="111"/>
                  </a:cubicBezTo>
                  <a:close/>
                  <a:moveTo>
                    <a:pt x="37" y="110"/>
                  </a:moveTo>
                  <a:cubicBezTo>
                    <a:pt x="37" y="110"/>
                    <a:pt x="37" y="109"/>
                    <a:pt x="37" y="109"/>
                  </a:cubicBezTo>
                  <a:cubicBezTo>
                    <a:pt x="37" y="109"/>
                    <a:pt x="37" y="109"/>
                    <a:pt x="37" y="109"/>
                  </a:cubicBezTo>
                  <a:cubicBezTo>
                    <a:pt x="37" y="109"/>
                    <a:pt x="37" y="110"/>
                    <a:pt x="38" y="110"/>
                  </a:cubicBezTo>
                  <a:cubicBezTo>
                    <a:pt x="38" y="110"/>
                    <a:pt x="37" y="110"/>
                    <a:pt x="37" y="110"/>
                  </a:cubicBezTo>
                  <a:close/>
                  <a:moveTo>
                    <a:pt x="3" y="69"/>
                  </a:moveTo>
                  <a:cubicBezTo>
                    <a:pt x="3" y="68"/>
                    <a:pt x="3" y="68"/>
                    <a:pt x="3" y="68"/>
                  </a:cubicBezTo>
                  <a:cubicBezTo>
                    <a:pt x="3" y="68"/>
                    <a:pt x="3" y="68"/>
                    <a:pt x="3" y="68"/>
                  </a:cubicBezTo>
                  <a:cubicBezTo>
                    <a:pt x="3" y="70"/>
                    <a:pt x="3" y="70"/>
                    <a:pt x="3" y="71"/>
                  </a:cubicBezTo>
                  <a:cubicBezTo>
                    <a:pt x="3" y="71"/>
                    <a:pt x="3" y="71"/>
                    <a:pt x="3" y="72"/>
                  </a:cubicBezTo>
                  <a:cubicBezTo>
                    <a:pt x="3" y="71"/>
                    <a:pt x="3" y="70"/>
                    <a:pt x="3" y="69"/>
                  </a:cubicBezTo>
                  <a:close/>
                  <a:moveTo>
                    <a:pt x="5" y="59"/>
                  </a:moveTo>
                  <a:cubicBezTo>
                    <a:pt x="5" y="59"/>
                    <a:pt x="5" y="60"/>
                    <a:pt x="5" y="60"/>
                  </a:cubicBezTo>
                  <a:cubicBezTo>
                    <a:pt x="5" y="60"/>
                    <a:pt x="5" y="60"/>
                    <a:pt x="5" y="60"/>
                  </a:cubicBezTo>
                  <a:cubicBezTo>
                    <a:pt x="5" y="60"/>
                    <a:pt x="5" y="60"/>
                    <a:pt x="5" y="59"/>
                  </a:cubicBezTo>
                  <a:close/>
                  <a:moveTo>
                    <a:pt x="5" y="70"/>
                  </a:moveTo>
                  <a:cubicBezTo>
                    <a:pt x="5" y="69"/>
                    <a:pt x="5" y="69"/>
                    <a:pt x="5" y="69"/>
                  </a:cubicBezTo>
                  <a:cubicBezTo>
                    <a:pt x="5" y="70"/>
                    <a:pt x="5" y="70"/>
                    <a:pt x="5" y="70"/>
                  </a:cubicBezTo>
                  <a:close/>
                  <a:moveTo>
                    <a:pt x="6" y="67"/>
                  </a:moveTo>
                  <a:cubicBezTo>
                    <a:pt x="6" y="67"/>
                    <a:pt x="6" y="68"/>
                    <a:pt x="6" y="67"/>
                  </a:cubicBezTo>
                  <a:cubicBezTo>
                    <a:pt x="6" y="68"/>
                    <a:pt x="6" y="68"/>
                    <a:pt x="6" y="69"/>
                  </a:cubicBezTo>
                  <a:cubicBezTo>
                    <a:pt x="6" y="68"/>
                    <a:pt x="6" y="69"/>
                    <a:pt x="6" y="67"/>
                  </a:cubicBezTo>
                  <a:close/>
                  <a:moveTo>
                    <a:pt x="160" y="98"/>
                  </a:moveTo>
                  <a:cubicBezTo>
                    <a:pt x="159" y="99"/>
                    <a:pt x="159" y="99"/>
                    <a:pt x="159" y="99"/>
                  </a:cubicBezTo>
                  <a:cubicBezTo>
                    <a:pt x="159" y="98"/>
                    <a:pt x="159" y="98"/>
                    <a:pt x="159" y="98"/>
                  </a:cubicBezTo>
                  <a:cubicBezTo>
                    <a:pt x="159" y="98"/>
                    <a:pt x="160" y="98"/>
                    <a:pt x="160" y="98"/>
                  </a:cubicBezTo>
                  <a:close/>
                  <a:moveTo>
                    <a:pt x="154" y="110"/>
                  </a:moveTo>
                  <a:cubicBezTo>
                    <a:pt x="154" y="110"/>
                    <a:pt x="154" y="110"/>
                    <a:pt x="154" y="110"/>
                  </a:cubicBezTo>
                  <a:cubicBezTo>
                    <a:pt x="154" y="110"/>
                    <a:pt x="154" y="110"/>
                    <a:pt x="154" y="110"/>
                  </a:cubicBezTo>
                  <a:cubicBezTo>
                    <a:pt x="154" y="110"/>
                    <a:pt x="154" y="110"/>
                    <a:pt x="154" y="110"/>
                  </a:cubicBezTo>
                  <a:cubicBezTo>
                    <a:pt x="153" y="111"/>
                    <a:pt x="153" y="110"/>
                    <a:pt x="153" y="111"/>
                  </a:cubicBezTo>
                  <a:cubicBezTo>
                    <a:pt x="153" y="111"/>
                    <a:pt x="153" y="111"/>
                    <a:pt x="153" y="111"/>
                  </a:cubicBezTo>
                  <a:cubicBezTo>
                    <a:pt x="153" y="111"/>
                    <a:pt x="153" y="110"/>
                    <a:pt x="154" y="110"/>
                  </a:cubicBezTo>
                  <a:close/>
                  <a:moveTo>
                    <a:pt x="37" y="127"/>
                  </a:moveTo>
                  <a:cubicBezTo>
                    <a:pt x="37" y="127"/>
                    <a:pt x="37" y="127"/>
                    <a:pt x="37" y="127"/>
                  </a:cubicBezTo>
                  <a:cubicBezTo>
                    <a:pt x="37" y="127"/>
                    <a:pt x="38" y="127"/>
                    <a:pt x="38" y="127"/>
                  </a:cubicBezTo>
                  <a:cubicBezTo>
                    <a:pt x="38" y="128"/>
                    <a:pt x="38" y="127"/>
                    <a:pt x="38" y="128"/>
                  </a:cubicBezTo>
                  <a:cubicBezTo>
                    <a:pt x="37" y="127"/>
                    <a:pt x="37" y="127"/>
                    <a:pt x="37" y="127"/>
                  </a:cubicBezTo>
                  <a:cubicBezTo>
                    <a:pt x="37" y="127"/>
                    <a:pt x="37" y="127"/>
                    <a:pt x="37" y="127"/>
                  </a:cubicBezTo>
                  <a:close/>
                  <a:moveTo>
                    <a:pt x="27" y="115"/>
                  </a:moveTo>
                  <a:cubicBezTo>
                    <a:pt x="27" y="115"/>
                    <a:pt x="27" y="115"/>
                    <a:pt x="27" y="115"/>
                  </a:cubicBezTo>
                  <a:cubicBezTo>
                    <a:pt x="27" y="116"/>
                    <a:pt x="28" y="116"/>
                    <a:pt x="28" y="116"/>
                  </a:cubicBezTo>
                  <a:cubicBezTo>
                    <a:pt x="28" y="117"/>
                    <a:pt x="28" y="116"/>
                    <a:pt x="28" y="117"/>
                  </a:cubicBezTo>
                  <a:cubicBezTo>
                    <a:pt x="28" y="117"/>
                    <a:pt x="28" y="116"/>
                    <a:pt x="28" y="116"/>
                  </a:cubicBezTo>
                  <a:cubicBezTo>
                    <a:pt x="28" y="116"/>
                    <a:pt x="28" y="116"/>
                    <a:pt x="27" y="116"/>
                  </a:cubicBezTo>
                  <a:cubicBezTo>
                    <a:pt x="27" y="116"/>
                    <a:pt x="28" y="116"/>
                    <a:pt x="27" y="116"/>
                  </a:cubicBezTo>
                  <a:cubicBezTo>
                    <a:pt x="27" y="116"/>
                    <a:pt x="27" y="116"/>
                    <a:pt x="27" y="116"/>
                  </a:cubicBezTo>
                  <a:cubicBezTo>
                    <a:pt x="27" y="116"/>
                    <a:pt x="27" y="116"/>
                    <a:pt x="27" y="116"/>
                  </a:cubicBezTo>
                  <a:cubicBezTo>
                    <a:pt x="27" y="115"/>
                    <a:pt x="27" y="116"/>
                    <a:pt x="27" y="116"/>
                  </a:cubicBezTo>
                  <a:cubicBezTo>
                    <a:pt x="27" y="115"/>
                    <a:pt x="27" y="115"/>
                    <a:pt x="27" y="115"/>
                  </a:cubicBezTo>
                  <a:close/>
                  <a:moveTo>
                    <a:pt x="33" y="123"/>
                  </a:moveTo>
                  <a:cubicBezTo>
                    <a:pt x="33" y="123"/>
                    <a:pt x="33" y="123"/>
                    <a:pt x="33" y="123"/>
                  </a:cubicBezTo>
                  <a:cubicBezTo>
                    <a:pt x="33" y="123"/>
                    <a:pt x="33" y="123"/>
                    <a:pt x="33" y="123"/>
                  </a:cubicBezTo>
                  <a:cubicBezTo>
                    <a:pt x="33" y="123"/>
                    <a:pt x="33" y="123"/>
                    <a:pt x="33" y="123"/>
                  </a:cubicBezTo>
                  <a:cubicBezTo>
                    <a:pt x="33" y="123"/>
                    <a:pt x="33" y="123"/>
                    <a:pt x="33" y="123"/>
                  </a:cubicBezTo>
                  <a:cubicBezTo>
                    <a:pt x="34" y="123"/>
                    <a:pt x="34" y="123"/>
                    <a:pt x="34" y="124"/>
                  </a:cubicBezTo>
                  <a:cubicBezTo>
                    <a:pt x="34" y="123"/>
                    <a:pt x="34" y="124"/>
                    <a:pt x="34" y="124"/>
                  </a:cubicBezTo>
                  <a:cubicBezTo>
                    <a:pt x="34" y="124"/>
                    <a:pt x="34" y="124"/>
                    <a:pt x="34" y="124"/>
                  </a:cubicBezTo>
                  <a:cubicBezTo>
                    <a:pt x="34" y="124"/>
                    <a:pt x="34" y="124"/>
                    <a:pt x="34" y="124"/>
                  </a:cubicBezTo>
                  <a:cubicBezTo>
                    <a:pt x="33" y="124"/>
                    <a:pt x="33" y="123"/>
                    <a:pt x="33" y="123"/>
                  </a:cubicBezTo>
                  <a:cubicBezTo>
                    <a:pt x="33" y="123"/>
                    <a:pt x="33" y="123"/>
                    <a:pt x="33" y="123"/>
                  </a:cubicBezTo>
                  <a:close/>
                  <a:moveTo>
                    <a:pt x="35" y="125"/>
                  </a:moveTo>
                  <a:cubicBezTo>
                    <a:pt x="35" y="125"/>
                    <a:pt x="35" y="125"/>
                    <a:pt x="35" y="125"/>
                  </a:cubicBezTo>
                  <a:cubicBezTo>
                    <a:pt x="35" y="125"/>
                    <a:pt x="35" y="125"/>
                    <a:pt x="35" y="125"/>
                  </a:cubicBezTo>
                  <a:cubicBezTo>
                    <a:pt x="35" y="125"/>
                    <a:pt x="35" y="125"/>
                    <a:pt x="35" y="125"/>
                  </a:cubicBezTo>
                  <a:cubicBezTo>
                    <a:pt x="35" y="125"/>
                    <a:pt x="35" y="125"/>
                    <a:pt x="34" y="125"/>
                  </a:cubicBezTo>
                  <a:cubicBezTo>
                    <a:pt x="34" y="124"/>
                    <a:pt x="35" y="124"/>
                    <a:pt x="34" y="124"/>
                  </a:cubicBezTo>
                  <a:cubicBezTo>
                    <a:pt x="34" y="124"/>
                    <a:pt x="35" y="125"/>
                    <a:pt x="35" y="125"/>
                  </a:cubicBezTo>
                  <a:cubicBezTo>
                    <a:pt x="35" y="125"/>
                    <a:pt x="35" y="125"/>
                    <a:pt x="35" y="125"/>
                  </a:cubicBezTo>
                  <a:close/>
                  <a:moveTo>
                    <a:pt x="32" y="122"/>
                  </a:moveTo>
                  <a:cubicBezTo>
                    <a:pt x="32" y="122"/>
                    <a:pt x="32" y="122"/>
                    <a:pt x="32" y="122"/>
                  </a:cubicBezTo>
                  <a:cubicBezTo>
                    <a:pt x="32" y="122"/>
                    <a:pt x="32" y="122"/>
                    <a:pt x="32" y="122"/>
                  </a:cubicBezTo>
                  <a:cubicBezTo>
                    <a:pt x="32" y="122"/>
                    <a:pt x="32" y="122"/>
                    <a:pt x="32" y="122"/>
                  </a:cubicBezTo>
                  <a:cubicBezTo>
                    <a:pt x="32" y="122"/>
                    <a:pt x="32" y="122"/>
                    <a:pt x="32" y="122"/>
                  </a:cubicBezTo>
                  <a:cubicBezTo>
                    <a:pt x="32" y="122"/>
                    <a:pt x="32" y="121"/>
                    <a:pt x="32" y="121"/>
                  </a:cubicBezTo>
                  <a:cubicBezTo>
                    <a:pt x="31" y="121"/>
                    <a:pt x="32" y="121"/>
                    <a:pt x="32" y="122"/>
                  </a:cubicBezTo>
                  <a:cubicBezTo>
                    <a:pt x="32" y="121"/>
                    <a:pt x="32" y="121"/>
                    <a:pt x="32" y="121"/>
                  </a:cubicBezTo>
                  <a:cubicBezTo>
                    <a:pt x="32" y="121"/>
                    <a:pt x="32" y="122"/>
                    <a:pt x="32" y="122"/>
                  </a:cubicBezTo>
                  <a:cubicBezTo>
                    <a:pt x="32" y="122"/>
                    <a:pt x="33" y="122"/>
                    <a:pt x="33" y="122"/>
                  </a:cubicBezTo>
                  <a:cubicBezTo>
                    <a:pt x="33" y="123"/>
                    <a:pt x="32" y="122"/>
                    <a:pt x="32" y="122"/>
                  </a:cubicBezTo>
                  <a:close/>
                  <a:moveTo>
                    <a:pt x="31" y="121"/>
                  </a:moveTo>
                  <a:cubicBezTo>
                    <a:pt x="31" y="121"/>
                    <a:pt x="31" y="121"/>
                    <a:pt x="30" y="120"/>
                  </a:cubicBezTo>
                  <a:cubicBezTo>
                    <a:pt x="31" y="120"/>
                    <a:pt x="30" y="120"/>
                    <a:pt x="30" y="120"/>
                  </a:cubicBezTo>
                  <a:cubicBezTo>
                    <a:pt x="31" y="120"/>
                    <a:pt x="31" y="120"/>
                    <a:pt x="31" y="120"/>
                  </a:cubicBezTo>
                  <a:cubicBezTo>
                    <a:pt x="31" y="120"/>
                    <a:pt x="31" y="121"/>
                    <a:pt x="31" y="121"/>
                  </a:cubicBezTo>
                  <a:cubicBezTo>
                    <a:pt x="31" y="121"/>
                    <a:pt x="31" y="121"/>
                    <a:pt x="31" y="121"/>
                  </a:cubicBezTo>
                  <a:cubicBezTo>
                    <a:pt x="31" y="120"/>
                    <a:pt x="31" y="121"/>
                    <a:pt x="31" y="121"/>
                  </a:cubicBezTo>
                  <a:cubicBezTo>
                    <a:pt x="31" y="121"/>
                    <a:pt x="31" y="121"/>
                    <a:pt x="31" y="121"/>
                  </a:cubicBezTo>
                  <a:close/>
                  <a:moveTo>
                    <a:pt x="29" y="118"/>
                  </a:moveTo>
                  <a:cubicBezTo>
                    <a:pt x="29" y="118"/>
                    <a:pt x="28" y="118"/>
                    <a:pt x="28" y="117"/>
                  </a:cubicBezTo>
                  <a:cubicBezTo>
                    <a:pt x="28" y="117"/>
                    <a:pt x="28" y="117"/>
                    <a:pt x="28" y="117"/>
                  </a:cubicBezTo>
                  <a:cubicBezTo>
                    <a:pt x="29" y="117"/>
                    <a:pt x="29" y="117"/>
                    <a:pt x="29" y="118"/>
                  </a:cubicBezTo>
                  <a:cubicBezTo>
                    <a:pt x="29" y="118"/>
                    <a:pt x="29" y="118"/>
                    <a:pt x="29" y="118"/>
                  </a:cubicBezTo>
                  <a:cubicBezTo>
                    <a:pt x="29" y="118"/>
                    <a:pt x="29" y="118"/>
                    <a:pt x="29" y="118"/>
                  </a:cubicBezTo>
                  <a:close/>
                  <a:moveTo>
                    <a:pt x="23" y="109"/>
                  </a:moveTo>
                  <a:cubicBezTo>
                    <a:pt x="23" y="109"/>
                    <a:pt x="23" y="110"/>
                    <a:pt x="23" y="110"/>
                  </a:cubicBezTo>
                  <a:cubicBezTo>
                    <a:pt x="23" y="110"/>
                    <a:pt x="23" y="110"/>
                    <a:pt x="23" y="110"/>
                  </a:cubicBezTo>
                  <a:cubicBezTo>
                    <a:pt x="23" y="110"/>
                    <a:pt x="23" y="109"/>
                    <a:pt x="23" y="109"/>
                  </a:cubicBezTo>
                  <a:cubicBezTo>
                    <a:pt x="23" y="109"/>
                    <a:pt x="23" y="110"/>
                    <a:pt x="24" y="110"/>
                  </a:cubicBezTo>
                  <a:cubicBezTo>
                    <a:pt x="24" y="111"/>
                    <a:pt x="23" y="110"/>
                    <a:pt x="23" y="110"/>
                  </a:cubicBezTo>
                  <a:cubicBezTo>
                    <a:pt x="23" y="110"/>
                    <a:pt x="23" y="110"/>
                    <a:pt x="23" y="110"/>
                  </a:cubicBezTo>
                  <a:cubicBezTo>
                    <a:pt x="23" y="110"/>
                    <a:pt x="23" y="110"/>
                    <a:pt x="23" y="110"/>
                  </a:cubicBezTo>
                  <a:cubicBezTo>
                    <a:pt x="23" y="110"/>
                    <a:pt x="23" y="109"/>
                    <a:pt x="23" y="109"/>
                  </a:cubicBezTo>
                  <a:close/>
                  <a:moveTo>
                    <a:pt x="41" y="131"/>
                  </a:moveTo>
                  <a:cubicBezTo>
                    <a:pt x="41" y="131"/>
                    <a:pt x="42" y="131"/>
                    <a:pt x="41" y="130"/>
                  </a:cubicBezTo>
                  <a:cubicBezTo>
                    <a:pt x="41" y="130"/>
                    <a:pt x="42" y="130"/>
                    <a:pt x="42" y="131"/>
                  </a:cubicBezTo>
                  <a:cubicBezTo>
                    <a:pt x="42" y="131"/>
                    <a:pt x="42" y="131"/>
                    <a:pt x="42" y="131"/>
                  </a:cubicBezTo>
                  <a:cubicBezTo>
                    <a:pt x="42" y="131"/>
                    <a:pt x="42" y="131"/>
                    <a:pt x="41" y="131"/>
                  </a:cubicBezTo>
                  <a:close/>
                  <a:moveTo>
                    <a:pt x="41" y="130"/>
                  </a:moveTo>
                  <a:cubicBezTo>
                    <a:pt x="41" y="130"/>
                    <a:pt x="41" y="130"/>
                    <a:pt x="41" y="130"/>
                  </a:cubicBezTo>
                  <a:cubicBezTo>
                    <a:pt x="41" y="130"/>
                    <a:pt x="40" y="130"/>
                    <a:pt x="40" y="130"/>
                  </a:cubicBezTo>
                  <a:cubicBezTo>
                    <a:pt x="40" y="130"/>
                    <a:pt x="40" y="130"/>
                    <a:pt x="40" y="130"/>
                  </a:cubicBezTo>
                  <a:cubicBezTo>
                    <a:pt x="40" y="129"/>
                    <a:pt x="40" y="129"/>
                    <a:pt x="40" y="130"/>
                  </a:cubicBezTo>
                  <a:cubicBezTo>
                    <a:pt x="41" y="130"/>
                    <a:pt x="41" y="130"/>
                    <a:pt x="41" y="130"/>
                  </a:cubicBezTo>
                  <a:close/>
                  <a:moveTo>
                    <a:pt x="39" y="129"/>
                  </a:moveTo>
                  <a:cubicBezTo>
                    <a:pt x="39" y="129"/>
                    <a:pt x="39" y="129"/>
                    <a:pt x="39" y="128"/>
                  </a:cubicBezTo>
                  <a:cubicBezTo>
                    <a:pt x="38" y="128"/>
                    <a:pt x="38" y="128"/>
                    <a:pt x="38" y="128"/>
                  </a:cubicBezTo>
                  <a:cubicBezTo>
                    <a:pt x="38" y="128"/>
                    <a:pt x="38" y="128"/>
                    <a:pt x="38" y="128"/>
                  </a:cubicBezTo>
                  <a:cubicBezTo>
                    <a:pt x="38" y="128"/>
                    <a:pt x="38" y="128"/>
                    <a:pt x="38" y="128"/>
                  </a:cubicBezTo>
                  <a:cubicBezTo>
                    <a:pt x="39" y="128"/>
                    <a:pt x="39" y="128"/>
                    <a:pt x="39" y="128"/>
                  </a:cubicBezTo>
                  <a:cubicBezTo>
                    <a:pt x="39" y="128"/>
                    <a:pt x="39" y="129"/>
                    <a:pt x="39" y="129"/>
                  </a:cubicBezTo>
                  <a:cubicBezTo>
                    <a:pt x="39" y="129"/>
                    <a:pt x="39" y="129"/>
                    <a:pt x="39" y="129"/>
                  </a:cubicBezTo>
                  <a:cubicBezTo>
                    <a:pt x="39" y="129"/>
                    <a:pt x="39" y="129"/>
                    <a:pt x="39" y="129"/>
                  </a:cubicBezTo>
                  <a:cubicBezTo>
                    <a:pt x="39" y="129"/>
                    <a:pt x="39" y="129"/>
                    <a:pt x="39" y="129"/>
                  </a:cubicBezTo>
                  <a:close/>
                  <a:moveTo>
                    <a:pt x="35" y="125"/>
                  </a:moveTo>
                  <a:cubicBezTo>
                    <a:pt x="36" y="125"/>
                    <a:pt x="36" y="126"/>
                    <a:pt x="36" y="126"/>
                  </a:cubicBezTo>
                  <a:cubicBezTo>
                    <a:pt x="36" y="126"/>
                    <a:pt x="37" y="126"/>
                    <a:pt x="37" y="127"/>
                  </a:cubicBezTo>
                  <a:cubicBezTo>
                    <a:pt x="37" y="127"/>
                    <a:pt x="36" y="126"/>
                    <a:pt x="36" y="126"/>
                  </a:cubicBezTo>
                  <a:cubicBezTo>
                    <a:pt x="36" y="126"/>
                    <a:pt x="36" y="126"/>
                    <a:pt x="37" y="126"/>
                  </a:cubicBezTo>
                  <a:cubicBezTo>
                    <a:pt x="36" y="126"/>
                    <a:pt x="36" y="126"/>
                    <a:pt x="36" y="126"/>
                  </a:cubicBezTo>
                  <a:cubicBezTo>
                    <a:pt x="36" y="126"/>
                    <a:pt x="36" y="126"/>
                    <a:pt x="36" y="126"/>
                  </a:cubicBezTo>
                  <a:cubicBezTo>
                    <a:pt x="36" y="126"/>
                    <a:pt x="36" y="126"/>
                    <a:pt x="36" y="126"/>
                  </a:cubicBezTo>
                  <a:cubicBezTo>
                    <a:pt x="36" y="126"/>
                    <a:pt x="36" y="126"/>
                    <a:pt x="36" y="126"/>
                  </a:cubicBezTo>
                  <a:cubicBezTo>
                    <a:pt x="35" y="125"/>
                    <a:pt x="36" y="126"/>
                    <a:pt x="35" y="125"/>
                  </a:cubicBezTo>
                  <a:close/>
                  <a:moveTo>
                    <a:pt x="26" y="115"/>
                  </a:moveTo>
                  <a:cubicBezTo>
                    <a:pt x="26" y="115"/>
                    <a:pt x="26" y="115"/>
                    <a:pt x="26" y="115"/>
                  </a:cubicBezTo>
                  <a:cubicBezTo>
                    <a:pt x="26" y="115"/>
                    <a:pt x="26" y="114"/>
                    <a:pt x="26" y="114"/>
                  </a:cubicBezTo>
                  <a:cubicBezTo>
                    <a:pt x="26" y="114"/>
                    <a:pt x="26" y="114"/>
                    <a:pt x="26" y="114"/>
                  </a:cubicBezTo>
                  <a:cubicBezTo>
                    <a:pt x="26" y="114"/>
                    <a:pt x="27" y="115"/>
                    <a:pt x="27" y="115"/>
                  </a:cubicBezTo>
                  <a:cubicBezTo>
                    <a:pt x="26" y="115"/>
                    <a:pt x="27" y="115"/>
                    <a:pt x="26" y="115"/>
                  </a:cubicBezTo>
                  <a:close/>
                  <a:moveTo>
                    <a:pt x="25" y="113"/>
                  </a:moveTo>
                  <a:cubicBezTo>
                    <a:pt x="25" y="112"/>
                    <a:pt x="25" y="113"/>
                    <a:pt x="26" y="114"/>
                  </a:cubicBezTo>
                  <a:cubicBezTo>
                    <a:pt x="25" y="113"/>
                    <a:pt x="25" y="113"/>
                    <a:pt x="25" y="113"/>
                  </a:cubicBezTo>
                  <a:close/>
                  <a:moveTo>
                    <a:pt x="24" y="111"/>
                  </a:moveTo>
                  <a:cubicBezTo>
                    <a:pt x="24" y="111"/>
                    <a:pt x="24" y="111"/>
                    <a:pt x="24" y="111"/>
                  </a:cubicBezTo>
                  <a:cubicBezTo>
                    <a:pt x="24" y="111"/>
                    <a:pt x="24" y="111"/>
                    <a:pt x="24" y="111"/>
                  </a:cubicBezTo>
                  <a:cubicBezTo>
                    <a:pt x="24" y="111"/>
                    <a:pt x="24" y="111"/>
                    <a:pt x="25" y="112"/>
                  </a:cubicBezTo>
                  <a:cubicBezTo>
                    <a:pt x="24" y="112"/>
                    <a:pt x="24" y="111"/>
                    <a:pt x="24" y="111"/>
                  </a:cubicBezTo>
                  <a:close/>
                  <a:moveTo>
                    <a:pt x="22" y="107"/>
                  </a:moveTo>
                  <a:cubicBezTo>
                    <a:pt x="22" y="107"/>
                    <a:pt x="21" y="107"/>
                    <a:pt x="21" y="107"/>
                  </a:cubicBezTo>
                  <a:cubicBezTo>
                    <a:pt x="21" y="106"/>
                    <a:pt x="21" y="106"/>
                    <a:pt x="21" y="106"/>
                  </a:cubicBezTo>
                  <a:cubicBezTo>
                    <a:pt x="21" y="106"/>
                    <a:pt x="21" y="106"/>
                    <a:pt x="21" y="106"/>
                  </a:cubicBezTo>
                  <a:cubicBezTo>
                    <a:pt x="21" y="106"/>
                    <a:pt x="21" y="106"/>
                    <a:pt x="21" y="106"/>
                  </a:cubicBezTo>
                  <a:cubicBezTo>
                    <a:pt x="21" y="106"/>
                    <a:pt x="21" y="105"/>
                    <a:pt x="21" y="105"/>
                  </a:cubicBezTo>
                  <a:cubicBezTo>
                    <a:pt x="21" y="105"/>
                    <a:pt x="21" y="105"/>
                    <a:pt x="21" y="105"/>
                  </a:cubicBezTo>
                  <a:cubicBezTo>
                    <a:pt x="21" y="105"/>
                    <a:pt x="20" y="105"/>
                    <a:pt x="20" y="104"/>
                  </a:cubicBezTo>
                  <a:cubicBezTo>
                    <a:pt x="20" y="104"/>
                    <a:pt x="21" y="104"/>
                    <a:pt x="20" y="104"/>
                  </a:cubicBezTo>
                  <a:cubicBezTo>
                    <a:pt x="20" y="104"/>
                    <a:pt x="21" y="105"/>
                    <a:pt x="21" y="105"/>
                  </a:cubicBezTo>
                  <a:cubicBezTo>
                    <a:pt x="21" y="105"/>
                    <a:pt x="21" y="105"/>
                    <a:pt x="21" y="105"/>
                  </a:cubicBezTo>
                  <a:cubicBezTo>
                    <a:pt x="21" y="106"/>
                    <a:pt x="21" y="105"/>
                    <a:pt x="21" y="105"/>
                  </a:cubicBezTo>
                  <a:cubicBezTo>
                    <a:pt x="21" y="106"/>
                    <a:pt x="21" y="106"/>
                    <a:pt x="22" y="107"/>
                  </a:cubicBezTo>
                  <a:cubicBezTo>
                    <a:pt x="22" y="107"/>
                    <a:pt x="22" y="107"/>
                    <a:pt x="22" y="107"/>
                  </a:cubicBezTo>
                  <a:cubicBezTo>
                    <a:pt x="22" y="107"/>
                    <a:pt x="22" y="107"/>
                    <a:pt x="22" y="107"/>
                  </a:cubicBezTo>
                  <a:cubicBezTo>
                    <a:pt x="22" y="107"/>
                    <a:pt x="22" y="107"/>
                    <a:pt x="22" y="107"/>
                  </a:cubicBezTo>
                  <a:cubicBezTo>
                    <a:pt x="22" y="107"/>
                    <a:pt x="22" y="107"/>
                    <a:pt x="22" y="107"/>
                  </a:cubicBezTo>
                  <a:cubicBezTo>
                    <a:pt x="22" y="107"/>
                    <a:pt x="22" y="108"/>
                    <a:pt x="22" y="108"/>
                  </a:cubicBezTo>
                  <a:cubicBezTo>
                    <a:pt x="22" y="108"/>
                    <a:pt x="23" y="108"/>
                    <a:pt x="22" y="108"/>
                  </a:cubicBezTo>
                  <a:cubicBezTo>
                    <a:pt x="22" y="108"/>
                    <a:pt x="23" y="108"/>
                    <a:pt x="23" y="108"/>
                  </a:cubicBezTo>
                  <a:cubicBezTo>
                    <a:pt x="23" y="109"/>
                    <a:pt x="23" y="109"/>
                    <a:pt x="23" y="109"/>
                  </a:cubicBezTo>
                  <a:cubicBezTo>
                    <a:pt x="22" y="108"/>
                    <a:pt x="22" y="108"/>
                    <a:pt x="22" y="108"/>
                  </a:cubicBezTo>
                  <a:cubicBezTo>
                    <a:pt x="22" y="108"/>
                    <a:pt x="22" y="108"/>
                    <a:pt x="22" y="108"/>
                  </a:cubicBezTo>
                  <a:cubicBezTo>
                    <a:pt x="22" y="108"/>
                    <a:pt x="22" y="107"/>
                    <a:pt x="22" y="108"/>
                  </a:cubicBezTo>
                  <a:cubicBezTo>
                    <a:pt x="22" y="107"/>
                    <a:pt x="22" y="107"/>
                    <a:pt x="22" y="107"/>
                  </a:cubicBezTo>
                  <a:close/>
                  <a:moveTo>
                    <a:pt x="43" y="132"/>
                  </a:moveTo>
                  <a:cubicBezTo>
                    <a:pt x="43" y="132"/>
                    <a:pt x="43" y="132"/>
                    <a:pt x="43" y="132"/>
                  </a:cubicBezTo>
                  <a:cubicBezTo>
                    <a:pt x="43" y="132"/>
                    <a:pt x="43" y="132"/>
                    <a:pt x="43" y="132"/>
                  </a:cubicBezTo>
                  <a:cubicBezTo>
                    <a:pt x="43" y="132"/>
                    <a:pt x="43" y="132"/>
                    <a:pt x="43" y="131"/>
                  </a:cubicBezTo>
                  <a:cubicBezTo>
                    <a:pt x="43" y="131"/>
                    <a:pt x="43" y="131"/>
                    <a:pt x="43" y="131"/>
                  </a:cubicBezTo>
                  <a:cubicBezTo>
                    <a:pt x="42" y="131"/>
                    <a:pt x="42" y="131"/>
                    <a:pt x="42" y="131"/>
                  </a:cubicBezTo>
                  <a:cubicBezTo>
                    <a:pt x="43" y="132"/>
                    <a:pt x="44" y="132"/>
                    <a:pt x="44" y="132"/>
                  </a:cubicBezTo>
                  <a:cubicBezTo>
                    <a:pt x="44" y="132"/>
                    <a:pt x="44" y="132"/>
                    <a:pt x="44" y="132"/>
                  </a:cubicBezTo>
                  <a:cubicBezTo>
                    <a:pt x="44" y="132"/>
                    <a:pt x="44" y="132"/>
                    <a:pt x="44" y="132"/>
                  </a:cubicBezTo>
                  <a:cubicBezTo>
                    <a:pt x="44" y="132"/>
                    <a:pt x="43" y="132"/>
                    <a:pt x="43" y="132"/>
                  </a:cubicBezTo>
                  <a:close/>
                  <a:moveTo>
                    <a:pt x="29" y="119"/>
                  </a:moveTo>
                  <a:cubicBezTo>
                    <a:pt x="29" y="119"/>
                    <a:pt x="29" y="119"/>
                    <a:pt x="29" y="118"/>
                  </a:cubicBezTo>
                  <a:cubicBezTo>
                    <a:pt x="29" y="119"/>
                    <a:pt x="30" y="119"/>
                    <a:pt x="30" y="119"/>
                  </a:cubicBezTo>
                  <a:cubicBezTo>
                    <a:pt x="30" y="119"/>
                    <a:pt x="29" y="119"/>
                    <a:pt x="30" y="119"/>
                  </a:cubicBezTo>
                  <a:cubicBezTo>
                    <a:pt x="30" y="119"/>
                    <a:pt x="29" y="118"/>
                    <a:pt x="29" y="119"/>
                  </a:cubicBezTo>
                  <a:cubicBezTo>
                    <a:pt x="29" y="119"/>
                    <a:pt x="29" y="119"/>
                    <a:pt x="29" y="119"/>
                  </a:cubicBezTo>
                  <a:close/>
                  <a:moveTo>
                    <a:pt x="19" y="102"/>
                  </a:moveTo>
                  <a:cubicBezTo>
                    <a:pt x="19" y="102"/>
                    <a:pt x="19" y="102"/>
                    <a:pt x="19" y="102"/>
                  </a:cubicBezTo>
                  <a:cubicBezTo>
                    <a:pt x="19" y="102"/>
                    <a:pt x="19" y="102"/>
                    <a:pt x="19" y="102"/>
                  </a:cubicBezTo>
                  <a:cubicBezTo>
                    <a:pt x="20" y="102"/>
                    <a:pt x="19" y="102"/>
                    <a:pt x="19" y="102"/>
                  </a:cubicBezTo>
                  <a:cubicBezTo>
                    <a:pt x="19" y="102"/>
                    <a:pt x="19" y="101"/>
                    <a:pt x="19" y="101"/>
                  </a:cubicBezTo>
                  <a:cubicBezTo>
                    <a:pt x="19" y="101"/>
                    <a:pt x="19" y="101"/>
                    <a:pt x="19" y="101"/>
                  </a:cubicBezTo>
                  <a:cubicBezTo>
                    <a:pt x="19" y="101"/>
                    <a:pt x="19" y="101"/>
                    <a:pt x="19" y="101"/>
                  </a:cubicBezTo>
                  <a:cubicBezTo>
                    <a:pt x="19" y="101"/>
                    <a:pt x="19" y="101"/>
                    <a:pt x="19" y="101"/>
                  </a:cubicBezTo>
                  <a:cubicBezTo>
                    <a:pt x="19" y="101"/>
                    <a:pt x="19" y="101"/>
                    <a:pt x="19" y="102"/>
                  </a:cubicBezTo>
                  <a:cubicBezTo>
                    <a:pt x="19" y="102"/>
                    <a:pt x="19" y="102"/>
                    <a:pt x="19" y="102"/>
                  </a:cubicBezTo>
                  <a:close/>
                  <a:moveTo>
                    <a:pt x="18" y="99"/>
                  </a:moveTo>
                  <a:cubicBezTo>
                    <a:pt x="18" y="99"/>
                    <a:pt x="18" y="99"/>
                    <a:pt x="18" y="99"/>
                  </a:cubicBezTo>
                  <a:cubicBezTo>
                    <a:pt x="18" y="99"/>
                    <a:pt x="18" y="99"/>
                    <a:pt x="18" y="100"/>
                  </a:cubicBezTo>
                  <a:cubicBezTo>
                    <a:pt x="18" y="99"/>
                    <a:pt x="18" y="99"/>
                    <a:pt x="18" y="99"/>
                  </a:cubicBezTo>
                  <a:cubicBezTo>
                    <a:pt x="18" y="99"/>
                    <a:pt x="19" y="100"/>
                    <a:pt x="19" y="100"/>
                  </a:cubicBezTo>
                  <a:cubicBezTo>
                    <a:pt x="18" y="100"/>
                    <a:pt x="18" y="100"/>
                    <a:pt x="18" y="99"/>
                  </a:cubicBezTo>
                  <a:close/>
                  <a:moveTo>
                    <a:pt x="20" y="103"/>
                  </a:moveTo>
                  <a:cubicBezTo>
                    <a:pt x="20" y="104"/>
                    <a:pt x="20" y="104"/>
                    <a:pt x="20" y="104"/>
                  </a:cubicBezTo>
                  <a:cubicBezTo>
                    <a:pt x="20" y="103"/>
                    <a:pt x="20" y="103"/>
                    <a:pt x="19" y="102"/>
                  </a:cubicBezTo>
                  <a:cubicBezTo>
                    <a:pt x="19" y="102"/>
                    <a:pt x="20" y="103"/>
                    <a:pt x="20" y="102"/>
                  </a:cubicBezTo>
                  <a:cubicBezTo>
                    <a:pt x="20" y="102"/>
                    <a:pt x="20" y="103"/>
                    <a:pt x="20" y="103"/>
                  </a:cubicBezTo>
                  <a:cubicBezTo>
                    <a:pt x="20" y="103"/>
                    <a:pt x="20" y="103"/>
                    <a:pt x="20" y="104"/>
                  </a:cubicBezTo>
                  <a:cubicBezTo>
                    <a:pt x="20" y="104"/>
                    <a:pt x="20" y="104"/>
                    <a:pt x="20" y="104"/>
                  </a:cubicBezTo>
                  <a:cubicBezTo>
                    <a:pt x="20" y="104"/>
                    <a:pt x="20" y="104"/>
                    <a:pt x="20" y="104"/>
                  </a:cubicBezTo>
                  <a:cubicBezTo>
                    <a:pt x="20" y="104"/>
                    <a:pt x="20" y="104"/>
                    <a:pt x="20" y="103"/>
                  </a:cubicBezTo>
                  <a:close/>
                  <a:moveTo>
                    <a:pt x="18" y="98"/>
                  </a:moveTo>
                  <a:cubicBezTo>
                    <a:pt x="17" y="98"/>
                    <a:pt x="17" y="98"/>
                    <a:pt x="17" y="97"/>
                  </a:cubicBezTo>
                  <a:cubicBezTo>
                    <a:pt x="18" y="98"/>
                    <a:pt x="18" y="98"/>
                    <a:pt x="17" y="97"/>
                  </a:cubicBezTo>
                  <a:cubicBezTo>
                    <a:pt x="18" y="97"/>
                    <a:pt x="18" y="98"/>
                    <a:pt x="18" y="98"/>
                  </a:cubicBezTo>
                  <a:cubicBezTo>
                    <a:pt x="18" y="98"/>
                    <a:pt x="18" y="98"/>
                    <a:pt x="18" y="98"/>
                  </a:cubicBezTo>
                  <a:close/>
                  <a:moveTo>
                    <a:pt x="16" y="94"/>
                  </a:moveTo>
                  <a:cubicBezTo>
                    <a:pt x="16" y="94"/>
                    <a:pt x="16" y="94"/>
                    <a:pt x="16" y="94"/>
                  </a:cubicBezTo>
                  <a:cubicBezTo>
                    <a:pt x="17" y="94"/>
                    <a:pt x="17" y="94"/>
                    <a:pt x="17" y="94"/>
                  </a:cubicBezTo>
                  <a:cubicBezTo>
                    <a:pt x="16" y="94"/>
                    <a:pt x="16" y="94"/>
                    <a:pt x="16" y="94"/>
                  </a:cubicBezTo>
                  <a:close/>
                  <a:moveTo>
                    <a:pt x="17" y="96"/>
                  </a:moveTo>
                  <a:cubicBezTo>
                    <a:pt x="17" y="96"/>
                    <a:pt x="17" y="96"/>
                    <a:pt x="17" y="96"/>
                  </a:cubicBezTo>
                  <a:cubicBezTo>
                    <a:pt x="17" y="96"/>
                    <a:pt x="17" y="96"/>
                    <a:pt x="17" y="95"/>
                  </a:cubicBezTo>
                  <a:cubicBezTo>
                    <a:pt x="17" y="96"/>
                    <a:pt x="17" y="96"/>
                    <a:pt x="17" y="96"/>
                  </a:cubicBezTo>
                  <a:cubicBezTo>
                    <a:pt x="17" y="96"/>
                    <a:pt x="17" y="96"/>
                    <a:pt x="17" y="96"/>
                  </a:cubicBezTo>
                  <a:cubicBezTo>
                    <a:pt x="17" y="96"/>
                    <a:pt x="17" y="96"/>
                    <a:pt x="17" y="96"/>
                  </a:cubicBezTo>
                  <a:cubicBezTo>
                    <a:pt x="17" y="96"/>
                    <a:pt x="17" y="96"/>
                    <a:pt x="17" y="96"/>
                  </a:cubicBezTo>
                  <a:close/>
                  <a:moveTo>
                    <a:pt x="45" y="133"/>
                  </a:moveTo>
                  <a:cubicBezTo>
                    <a:pt x="45" y="133"/>
                    <a:pt x="44" y="133"/>
                    <a:pt x="44" y="133"/>
                  </a:cubicBezTo>
                  <a:cubicBezTo>
                    <a:pt x="44" y="133"/>
                    <a:pt x="44" y="133"/>
                    <a:pt x="44" y="132"/>
                  </a:cubicBezTo>
                  <a:cubicBezTo>
                    <a:pt x="44" y="133"/>
                    <a:pt x="45" y="133"/>
                    <a:pt x="45" y="133"/>
                  </a:cubicBezTo>
                  <a:cubicBezTo>
                    <a:pt x="45" y="133"/>
                    <a:pt x="45" y="133"/>
                    <a:pt x="45" y="133"/>
                  </a:cubicBezTo>
                  <a:cubicBezTo>
                    <a:pt x="46" y="134"/>
                    <a:pt x="45" y="133"/>
                    <a:pt x="45" y="133"/>
                  </a:cubicBezTo>
                  <a:close/>
                  <a:moveTo>
                    <a:pt x="16" y="93"/>
                  </a:moveTo>
                  <a:cubicBezTo>
                    <a:pt x="16" y="93"/>
                    <a:pt x="16" y="93"/>
                    <a:pt x="16" y="93"/>
                  </a:cubicBezTo>
                  <a:cubicBezTo>
                    <a:pt x="16" y="92"/>
                    <a:pt x="16" y="92"/>
                    <a:pt x="16" y="92"/>
                  </a:cubicBezTo>
                  <a:cubicBezTo>
                    <a:pt x="16" y="92"/>
                    <a:pt x="16" y="92"/>
                    <a:pt x="16" y="92"/>
                  </a:cubicBezTo>
                  <a:cubicBezTo>
                    <a:pt x="16" y="92"/>
                    <a:pt x="16" y="92"/>
                    <a:pt x="16" y="92"/>
                  </a:cubicBezTo>
                  <a:cubicBezTo>
                    <a:pt x="16" y="92"/>
                    <a:pt x="16" y="92"/>
                    <a:pt x="16" y="93"/>
                  </a:cubicBezTo>
                  <a:cubicBezTo>
                    <a:pt x="16" y="93"/>
                    <a:pt x="16" y="93"/>
                    <a:pt x="16" y="93"/>
                  </a:cubicBezTo>
                  <a:close/>
                  <a:moveTo>
                    <a:pt x="15" y="91"/>
                  </a:moveTo>
                  <a:cubicBezTo>
                    <a:pt x="15" y="90"/>
                    <a:pt x="15" y="90"/>
                    <a:pt x="15" y="90"/>
                  </a:cubicBezTo>
                  <a:cubicBezTo>
                    <a:pt x="15" y="90"/>
                    <a:pt x="15" y="90"/>
                    <a:pt x="15" y="90"/>
                  </a:cubicBezTo>
                  <a:cubicBezTo>
                    <a:pt x="15" y="90"/>
                    <a:pt x="15" y="90"/>
                    <a:pt x="16" y="91"/>
                  </a:cubicBezTo>
                  <a:lnTo>
                    <a:pt x="15" y="91"/>
                  </a:lnTo>
                  <a:close/>
                  <a:moveTo>
                    <a:pt x="15" y="88"/>
                  </a:moveTo>
                  <a:cubicBezTo>
                    <a:pt x="15" y="88"/>
                    <a:pt x="15" y="89"/>
                    <a:pt x="15" y="89"/>
                  </a:cubicBezTo>
                  <a:cubicBezTo>
                    <a:pt x="15" y="89"/>
                    <a:pt x="15" y="88"/>
                    <a:pt x="15" y="88"/>
                  </a:cubicBezTo>
                  <a:close/>
                  <a:moveTo>
                    <a:pt x="141" y="30"/>
                  </a:moveTo>
                  <a:cubicBezTo>
                    <a:pt x="141" y="30"/>
                    <a:pt x="141" y="30"/>
                    <a:pt x="141" y="30"/>
                  </a:cubicBezTo>
                  <a:cubicBezTo>
                    <a:pt x="141" y="30"/>
                    <a:pt x="141" y="30"/>
                    <a:pt x="141" y="30"/>
                  </a:cubicBezTo>
                  <a:cubicBezTo>
                    <a:pt x="141" y="30"/>
                    <a:pt x="141" y="30"/>
                    <a:pt x="141" y="30"/>
                  </a:cubicBezTo>
                  <a:cubicBezTo>
                    <a:pt x="141" y="30"/>
                    <a:pt x="141" y="30"/>
                    <a:pt x="141" y="30"/>
                  </a:cubicBezTo>
                  <a:close/>
                  <a:moveTo>
                    <a:pt x="148" y="43"/>
                  </a:moveTo>
                  <a:cubicBezTo>
                    <a:pt x="148" y="43"/>
                    <a:pt x="148" y="43"/>
                    <a:pt x="148" y="43"/>
                  </a:cubicBezTo>
                  <a:cubicBezTo>
                    <a:pt x="148" y="43"/>
                    <a:pt x="148" y="43"/>
                    <a:pt x="148" y="43"/>
                  </a:cubicBezTo>
                  <a:cubicBezTo>
                    <a:pt x="148" y="43"/>
                    <a:pt x="148" y="43"/>
                    <a:pt x="149" y="43"/>
                  </a:cubicBezTo>
                  <a:cubicBezTo>
                    <a:pt x="149" y="43"/>
                    <a:pt x="149" y="44"/>
                    <a:pt x="149" y="44"/>
                  </a:cubicBezTo>
                  <a:cubicBezTo>
                    <a:pt x="149" y="44"/>
                    <a:pt x="149" y="43"/>
                    <a:pt x="148" y="43"/>
                  </a:cubicBezTo>
                  <a:close/>
                  <a:moveTo>
                    <a:pt x="148" y="42"/>
                  </a:move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ubicBezTo>
                    <a:pt x="148" y="42"/>
                    <a:pt x="148" y="42"/>
                    <a:pt x="148" y="42"/>
                  </a:cubicBezTo>
                  <a:close/>
                  <a:moveTo>
                    <a:pt x="65" y="11"/>
                  </a:moveTo>
                  <a:cubicBezTo>
                    <a:pt x="64" y="12"/>
                    <a:pt x="63" y="12"/>
                    <a:pt x="62" y="13"/>
                  </a:cubicBezTo>
                  <a:cubicBezTo>
                    <a:pt x="61" y="14"/>
                    <a:pt x="59" y="14"/>
                    <a:pt x="58" y="15"/>
                  </a:cubicBezTo>
                  <a:cubicBezTo>
                    <a:pt x="58" y="15"/>
                    <a:pt x="58" y="15"/>
                    <a:pt x="57" y="15"/>
                  </a:cubicBezTo>
                  <a:cubicBezTo>
                    <a:pt x="57" y="16"/>
                    <a:pt x="56" y="16"/>
                    <a:pt x="55" y="17"/>
                  </a:cubicBezTo>
                  <a:cubicBezTo>
                    <a:pt x="54" y="17"/>
                    <a:pt x="52" y="19"/>
                    <a:pt x="52" y="19"/>
                  </a:cubicBezTo>
                  <a:cubicBezTo>
                    <a:pt x="52" y="19"/>
                    <a:pt x="52" y="19"/>
                    <a:pt x="51" y="19"/>
                  </a:cubicBezTo>
                  <a:cubicBezTo>
                    <a:pt x="51" y="19"/>
                    <a:pt x="50" y="20"/>
                    <a:pt x="50" y="20"/>
                  </a:cubicBezTo>
                  <a:cubicBezTo>
                    <a:pt x="49" y="20"/>
                    <a:pt x="49" y="20"/>
                    <a:pt x="49" y="20"/>
                  </a:cubicBezTo>
                  <a:cubicBezTo>
                    <a:pt x="49" y="20"/>
                    <a:pt x="49" y="20"/>
                    <a:pt x="48" y="21"/>
                  </a:cubicBezTo>
                  <a:cubicBezTo>
                    <a:pt x="48" y="21"/>
                    <a:pt x="47" y="21"/>
                    <a:pt x="47" y="21"/>
                  </a:cubicBezTo>
                  <a:cubicBezTo>
                    <a:pt x="49" y="19"/>
                    <a:pt x="53" y="17"/>
                    <a:pt x="56" y="15"/>
                  </a:cubicBezTo>
                  <a:cubicBezTo>
                    <a:pt x="57" y="15"/>
                    <a:pt x="57" y="14"/>
                    <a:pt x="58" y="14"/>
                  </a:cubicBezTo>
                  <a:cubicBezTo>
                    <a:pt x="58" y="14"/>
                    <a:pt x="58" y="14"/>
                    <a:pt x="58" y="14"/>
                  </a:cubicBezTo>
                  <a:cubicBezTo>
                    <a:pt x="60" y="13"/>
                    <a:pt x="61" y="13"/>
                    <a:pt x="63" y="12"/>
                  </a:cubicBezTo>
                  <a:cubicBezTo>
                    <a:pt x="64" y="12"/>
                    <a:pt x="64" y="11"/>
                    <a:pt x="65" y="11"/>
                  </a:cubicBezTo>
                  <a:close/>
                  <a:moveTo>
                    <a:pt x="99" y="11"/>
                  </a:moveTo>
                  <a:cubicBezTo>
                    <a:pt x="99" y="12"/>
                    <a:pt x="100" y="12"/>
                    <a:pt x="100" y="12"/>
                  </a:cubicBezTo>
                  <a:cubicBezTo>
                    <a:pt x="100" y="12"/>
                    <a:pt x="101" y="12"/>
                    <a:pt x="101" y="12"/>
                  </a:cubicBezTo>
                  <a:cubicBezTo>
                    <a:pt x="102" y="12"/>
                    <a:pt x="102" y="12"/>
                    <a:pt x="103" y="12"/>
                  </a:cubicBezTo>
                  <a:cubicBezTo>
                    <a:pt x="103" y="12"/>
                    <a:pt x="103" y="12"/>
                    <a:pt x="104" y="12"/>
                  </a:cubicBezTo>
                  <a:cubicBezTo>
                    <a:pt x="105" y="13"/>
                    <a:pt x="107" y="13"/>
                    <a:pt x="107" y="13"/>
                  </a:cubicBezTo>
                  <a:cubicBezTo>
                    <a:pt x="108" y="13"/>
                    <a:pt x="108" y="13"/>
                    <a:pt x="108" y="13"/>
                  </a:cubicBezTo>
                  <a:cubicBezTo>
                    <a:pt x="108" y="13"/>
                    <a:pt x="109" y="14"/>
                    <a:pt x="109" y="14"/>
                  </a:cubicBezTo>
                  <a:cubicBezTo>
                    <a:pt x="112" y="15"/>
                    <a:pt x="115" y="16"/>
                    <a:pt x="117" y="18"/>
                  </a:cubicBezTo>
                  <a:cubicBezTo>
                    <a:pt x="117" y="18"/>
                    <a:pt x="117" y="18"/>
                    <a:pt x="118" y="18"/>
                  </a:cubicBezTo>
                  <a:cubicBezTo>
                    <a:pt x="119" y="19"/>
                    <a:pt x="121" y="20"/>
                    <a:pt x="122" y="21"/>
                  </a:cubicBezTo>
                  <a:cubicBezTo>
                    <a:pt x="123" y="22"/>
                    <a:pt x="124" y="23"/>
                    <a:pt x="125" y="24"/>
                  </a:cubicBezTo>
                  <a:cubicBezTo>
                    <a:pt x="126" y="24"/>
                    <a:pt x="126" y="25"/>
                    <a:pt x="127" y="25"/>
                  </a:cubicBezTo>
                  <a:cubicBezTo>
                    <a:pt x="128" y="26"/>
                    <a:pt x="128" y="26"/>
                    <a:pt x="128" y="26"/>
                  </a:cubicBezTo>
                  <a:cubicBezTo>
                    <a:pt x="128" y="26"/>
                    <a:pt x="128" y="26"/>
                    <a:pt x="128" y="26"/>
                  </a:cubicBezTo>
                  <a:cubicBezTo>
                    <a:pt x="129" y="27"/>
                    <a:pt x="129" y="27"/>
                    <a:pt x="129" y="27"/>
                  </a:cubicBezTo>
                  <a:cubicBezTo>
                    <a:pt x="129" y="28"/>
                    <a:pt x="129" y="28"/>
                    <a:pt x="129" y="28"/>
                  </a:cubicBezTo>
                  <a:cubicBezTo>
                    <a:pt x="129" y="28"/>
                    <a:pt x="130" y="28"/>
                    <a:pt x="130" y="29"/>
                  </a:cubicBezTo>
                  <a:cubicBezTo>
                    <a:pt x="130" y="29"/>
                    <a:pt x="130" y="29"/>
                    <a:pt x="130" y="29"/>
                  </a:cubicBezTo>
                  <a:cubicBezTo>
                    <a:pt x="131" y="29"/>
                    <a:pt x="131" y="29"/>
                    <a:pt x="131" y="30"/>
                  </a:cubicBezTo>
                  <a:cubicBezTo>
                    <a:pt x="131" y="30"/>
                    <a:pt x="132" y="30"/>
                    <a:pt x="132" y="31"/>
                  </a:cubicBezTo>
                  <a:cubicBezTo>
                    <a:pt x="133" y="31"/>
                    <a:pt x="133" y="32"/>
                    <a:pt x="133" y="32"/>
                  </a:cubicBezTo>
                  <a:cubicBezTo>
                    <a:pt x="133" y="33"/>
                    <a:pt x="134" y="33"/>
                    <a:pt x="134" y="33"/>
                  </a:cubicBezTo>
                  <a:cubicBezTo>
                    <a:pt x="134" y="34"/>
                    <a:pt x="134" y="34"/>
                    <a:pt x="135" y="34"/>
                  </a:cubicBezTo>
                  <a:cubicBezTo>
                    <a:pt x="135" y="34"/>
                    <a:pt x="135" y="35"/>
                    <a:pt x="136" y="35"/>
                  </a:cubicBezTo>
                  <a:cubicBezTo>
                    <a:pt x="136" y="36"/>
                    <a:pt x="136" y="36"/>
                    <a:pt x="136" y="36"/>
                  </a:cubicBezTo>
                  <a:cubicBezTo>
                    <a:pt x="137" y="37"/>
                    <a:pt x="137" y="37"/>
                    <a:pt x="137" y="38"/>
                  </a:cubicBezTo>
                  <a:cubicBezTo>
                    <a:pt x="138" y="39"/>
                    <a:pt x="138" y="40"/>
                    <a:pt x="139" y="41"/>
                  </a:cubicBezTo>
                  <a:cubicBezTo>
                    <a:pt x="139" y="41"/>
                    <a:pt x="139" y="42"/>
                    <a:pt x="139" y="41"/>
                  </a:cubicBezTo>
                  <a:cubicBezTo>
                    <a:pt x="139" y="41"/>
                    <a:pt x="139" y="41"/>
                    <a:pt x="139" y="42"/>
                  </a:cubicBezTo>
                  <a:cubicBezTo>
                    <a:pt x="139" y="42"/>
                    <a:pt x="139" y="42"/>
                    <a:pt x="140" y="42"/>
                  </a:cubicBezTo>
                  <a:cubicBezTo>
                    <a:pt x="140" y="42"/>
                    <a:pt x="140" y="42"/>
                    <a:pt x="140" y="43"/>
                  </a:cubicBezTo>
                  <a:cubicBezTo>
                    <a:pt x="139" y="42"/>
                    <a:pt x="139" y="42"/>
                    <a:pt x="139" y="41"/>
                  </a:cubicBezTo>
                  <a:cubicBezTo>
                    <a:pt x="138" y="40"/>
                    <a:pt x="136" y="37"/>
                    <a:pt x="135" y="35"/>
                  </a:cubicBezTo>
                  <a:cubicBezTo>
                    <a:pt x="134" y="35"/>
                    <a:pt x="134" y="35"/>
                    <a:pt x="134" y="34"/>
                  </a:cubicBezTo>
                  <a:cubicBezTo>
                    <a:pt x="133" y="34"/>
                    <a:pt x="133" y="34"/>
                    <a:pt x="133" y="34"/>
                  </a:cubicBezTo>
                  <a:cubicBezTo>
                    <a:pt x="133" y="33"/>
                    <a:pt x="132" y="33"/>
                    <a:pt x="132" y="33"/>
                  </a:cubicBezTo>
                  <a:cubicBezTo>
                    <a:pt x="132" y="32"/>
                    <a:pt x="132" y="32"/>
                    <a:pt x="131" y="32"/>
                  </a:cubicBezTo>
                  <a:cubicBezTo>
                    <a:pt x="131" y="32"/>
                    <a:pt x="131" y="32"/>
                    <a:pt x="131" y="32"/>
                  </a:cubicBezTo>
                  <a:cubicBezTo>
                    <a:pt x="131" y="32"/>
                    <a:pt x="131" y="32"/>
                    <a:pt x="131" y="32"/>
                  </a:cubicBezTo>
                  <a:cubicBezTo>
                    <a:pt x="131" y="32"/>
                    <a:pt x="131" y="32"/>
                    <a:pt x="131" y="32"/>
                  </a:cubicBezTo>
                  <a:cubicBezTo>
                    <a:pt x="131" y="32"/>
                    <a:pt x="130" y="32"/>
                    <a:pt x="130" y="32"/>
                  </a:cubicBezTo>
                  <a:cubicBezTo>
                    <a:pt x="130" y="31"/>
                    <a:pt x="130" y="31"/>
                    <a:pt x="130" y="31"/>
                  </a:cubicBezTo>
                  <a:cubicBezTo>
                    <a:pt x="130" y="31"/>
                    <a:pt x="130" y="31"/>
                    <a:pt x="130" y="31"/>
                  </a:cubicBezTo>
                  <a:cubicBezTo>
                    <a:pt x="130" y="31"/>
                    <a:pt x="129" y="30"/>
                    <a:pt x="129" y="30"/>
                  </a:cubicBezTo>
                  <a:cubicBezTo>
                    <a:pt x="129" y="30"/>
                    <a:pt x="128" y="30"/>
                    <a:pt x="128" y="30"/>
                  </a:cubicBezTo>
                  <a:cubicBezTo>
                    <a:pt x="128" y="29"/>
                    <a:pt x="128" y="29"/>
                    <a:pt x="127" y="29"/>
                  </a:cubicBezTo>
                  <a:cubicBezTo>
                    <a:pt x="127" y="29"/>
                    <a:pt x="127" y="28"/>
                    <a:pt x="127" y="28"/>
                  </a:cubicBezTo>
                  <a:cubicBezTo>
                    <a:pt x="127" y="28"/>
                    <a:pt x="126" y="28"/>
                    <a:pt x="125" y="27"/>
                  </a:cubicBezTo>
                  <a:cubicBezTo>
                    <a:pt x="125" y="27"/>
                    <a:pt x="124" y="26"/>
                    <a:pt x="123" y="26"/>
                  </a:cubicBezTo>
                  <a:cubicBezTo>
                    <a:pt x="123" y="26"/>
                    <a:pt x="123" y="26"/>
                    <a:pt x="123" y="25"/>
                  </a:cubicBezTo>
                  <a:cubicBezTo>
                    <a:pt x="120" y="24"/>
                    <a:pt x="118" y="22"/>
                    <a:pt x="115" y="20"/>
                  </a:cubicBezTo>
                  <a:cubicBezTo>
                    <a:pt x="115" y="20"/>
                    <a:pt x="114" y="20"/>
                    <a:pt x="114" y="20"/>
                  </a:cubicBezTo>
                  <a:cubicBezTo>
                    <a:pt x="114" y="20"/>
                    <a:pt x="113" y="19"/>
                    <a:pt x="113" y="19"/>
                  </a:cubicBezTo>
                  <a:cubicBezTo>
                    <a:pt x="112" y="19"/>
                    <a:pt x="112" y="19"/>
                    <a:pt x="112" y="19"/>
                  </a:cubicBezTo>
                  <a:cubicBezTo>
                    <a:pt x="111" y="19"/>
                    <a:pt x="111" y="19"/>
                    <a:pt x="111" y="19"/>
                  </a:cubicBezTo>
                  <a:cubicBezTo>
                    <a:pt x="111" y="19"/>
                    <a:pt x="111" y="19"/>
                    <a:pt x="111" y="18"/>
                  </a:cubicBezTo>
                  <a:cubicBezTo>
                    <a:pt x="111" y="18"/>
                    <a:pt x="111" y="18"/>
                    <a:pt x="111" y="18"/>
                  </a:cubicBezTo>
                  <a:cubicBezTo>
                    <a:pt x="109" y="18"/>
                    <a:pt x="106" y="17"/>
                    <a:pt x="104" y="16"/>
                  </a:cubicBezTo>
                  <a:cubicBezTo>
                    <a:pt x="104" y="16"/>
                    <a:pt x="102" y="15"/>
                    <a:pt x="102" y="15"/>
                  </a:cubicBezTo>
                  <a:cubicBezTo>
                    <a:pt x="101" y="15"/>
                    <a:pt x="101" y="15"/>
                    <a:pt x="101" y="15"/>
                  </a:cubicBezTo>
                  <a:cubicBezTo>
                    <a:pt x="101" y="15"/>
                    <a:pt x="101" y="15"/>
                    <a:pt x="101" y="15"/>
                  </a:cubicBezTo>
                  <a:cubicBezTo>
                    <a:pt x="101" y="15"/>
                    <a:pt x="101" y="15"/>
                    <a:pt x="101" y="14"/>
                  </a:cubicBezTo>
                  <a:cubicBezTo>
                    <a:pt x="101" y="14"/>
                    <a:pt x="101" y="14"/>
                    <a:pt x="101" y="14"/>
                  </a:cubicBezTo>
                  <a:cubicBezTo>
                    <a:pt x="101" y="14"/>
                    <a:pt x="101" y="14"/>
                    <a:pt x="101" y="14"/>
                  </a:cubicBezTo>
                  <a:cubicBezTo>
                    <a:pt x="101" y="14"/>
                    <a:pt x="102" y="14"/>
                    <a:pt x="102" y="14"/>
                  </a:cubicBezTo>
                  <a:cubicBezTo>
                    <a:pt x="102" y="14"/>
                    <a:pt x="103" y="14"/>
                    <a:pt x="104" y="14"/>
                  </a:cubicBezTo>
                  <a:cubicBezTo>
                    <a:pt x="105" y="14"/>
                    <a:pt x="106" y="14"/>
                    <a:pt x="107" y="14"/>
                  </a:cubicBezTo>
                  <a:cubicBezTo>
                    <a:pt x="107" y="14"/>
                    <a:pt x="107" y="14"/>
                    <a:pt x="107" y="14"/>
                  </a:cubicBezTo>
                  <a:cubicBezTo>
                    <a:pt x="107" y="14"/>
                    <a:pt x="106" y="14"/>
                    <a:pt x="106" y="14"/>
                  </a:cubicBezTo>
                  <a:cubicBezTo>
                    <a:pt x="107" y="14"/>
                    <a:pt x="106" y="14"/>
                    <a:pt x="106" y="14"/>
                  </a:cubicBezTo>
                  <a:cubicBezTo>
                    <a:pt x="107" y="14"/>
                    <a:pt x="108" y="14"/>
                    <a:pt x="107" y="14"/>
                  </a:cubicBezTo>
                  <a:cubicBezTo>
                    <a:pt x="107" y="14"/>
                    <a:pt x="107" y="14"/>
                    <a:pt x="107" y="14"/>
                  </a:cubicBezTo>
                  <a:cubicBezTo>
                    <a:pt x="108" y="14"/>
                    <a:pt x="107" y="14"/>
                    <a:pt x="107" y="13"/>
                  </a:cubicBezTo>
                  <a:cubicBezTo>
                    <a:pt x="106" y="13"/>
                    <a:pt x="106" y="13"/>
                    <a:pt x="106" y="13"/>
                  </a:cubicBezTo>
                  <a:cubicBezTo>
                    <a:pt x="104" y="13"/>
                    <a:pt x="102" y="12"/>
                    <a:pt x="101" y="12"/>
                  </a:cubicBezTo>
                  <a:cubicBezTo>
                    <a:pt x="100" y="12"/>
                    <a:pt x="100" y="12"/>
                    <a:pt x="99" y="12"/>
                  </a:cubicBezTo>
                  <a:cubicBezTo>
                    <a:pt x="98" y="12"/>
                    <a:pt x="99" y="12"/>
                    <a:pt x="99" y="11"/>
                  </a:cubicBezTo>
                  <a:close/>
                  <a:moveTo>
                    <a:pt x="100" y="11"/>
                  </a:moveTo>
                  <a:cubicBezTo>
                    <a:pt x="100" y="11"/>
                    <a:pt x="101" y="11"/>
                    <a:pt x="100" y="11"/>
                  </a:cubicBezTo>
                  <a:cubicBezTo>
                    <a:pt x="100" y="11"/>
                    <a:pt x="99" y="11"/>
                    <a:pt x="98" y="11"/>
                  </a:cubicBezTo>
                  <a:cubicBezTo>
                    <a:pt x="98" y="11"/>
                    <a:pt x="99" y="11"/>
                    <a:pt x="100" y="11"/>
                  </a:cubicBezTo>
                  <a:close/>
                  <a:moveTo>
                    <a:pt x="61" y="130"/>
                  </a:moveTo>
                  <a:cubicBezTo>
                    <a:pt x="61" y="130"/>
                    <a:pt x="62" y="130"/>
                    <a:pt x="62" y="130"/>
                  </a:cubicBezTo>
                  <a:cubicBezTo>
                    <a:pt x="62" y="130"/>
                    <a:pt x="62" y="130"/>
                    <a:pt x="61" y="130"/>
                  </a:cubicBezTo>
                  <a:close/>
                  <a:moveTo>
                    <a:pt x="63" y="131"/>
                  </a:moveTo>
                  <a:cubicBezTo>
                    <a:pt x="63" y="131"/>
                    <a:pt x="63" y="131"/>
                    <a:pt x="63" y="131"/>
                  </a:cubicBezTo>
                  <a:cubicBezTo>
                    <a:pt x="63" y="131"/>
                    <a:pt x="63" y="131"/>
                    <a:pt x="63" y="131"/>
                  </a:cubicBezTo>
                  <a:cubicBezTo>
                    <a:pt x="63" y="131"/>
                    <a:pt x="63" y="131"/>
                    <a:pt x="63" y="131"/>
                  </a:cubicBezTo>
                  <a:cubicBezTo>
                    <a:pt x="63" y="131"/>
                    <a:pt x="64" y="131"/>
                    <a:pt x="63" y="131"/>
                  </a:cubicBezTo>
                  <a:close/>
                  <a:moveTo>
                    <a:pt x="65" y="131"/>
                  </a:moveTo>
                  <a:cubicBezTo>
                    <a:pt x="64" y="131"/>
                    <a:pt x="64" y="131"/>
                    <a:pt x="64" y="131"/>
                  </a:cubicBezTo>
                  <a:cubicBezTo>
                    <a:pt x="64" y="131"/>
                    <a:pt x="65" y="131"/>
                    <a:pt x="65" y="131"/>
                  </a:cubicBezTo>
                  <a:cubicBezTo>
                    <a:pt x="65" y="131"/>
                    <a:pt x="65" y="131"/>
                    <a:pt x="65" y="131"/>
                  </a:cubicBezTo>
                  <a:close/>
                  <a:moveTo>
                    <a:pt x="30" y="101"/>
                  </a:moveTo>
                  <a:cubicBezTo>
                    <a:pt x="30" y="100"/>
                    <a:pt x="30" y="100"/>
                    <a:pt x="30" y="100"/>
                  </a:cubicBezTo>
                  <a:cubicBezTo>
                    <a:pt x="30" y="99"/>
                    <a:pt x="30" y="99"/>
                    <a:pt x="30" y="99"/>
                  </a:cubicBezTo>
                  <a:cubicBezTo>
                    <a:pt x="30" y="99"/>
                    <a:pt x="30" y="99"/>
                    <a:pt x="30" y="99"/>
                  </a:cubicBezTo>
                  <a:cubicBezTo>
                    <a:pt x="30" y="100"/>
                    <a:pt x="31" y="101"/>
                    <a:pt x="32" y="103"/>
                  </a:cubicBezTo>
                  <a:cubicBezTo>
                    <a:pt x="32" y="103"/>
                    <a:pt x="31" y="102"/>
                    <a:pt x="31" y="102"/>
                  </a:cubicBezTo>
                  <a:cubicBezTo>
                    <a:pt x="31" y="102"/>
                    <a:pt x="31" y="102"/>
                    <a:pt x="31" y="102"/>
                  </a:cubicBezTo>
                  <a:cubicBezTo>
                    <a:pt x="31" y="101"/>
                    <a:pt x="31" y="101"/>
                    <a:pt x="30" y="101"/>
                  </a:cubicBezTo>
                  <a:close/>
                  <a:moveTo>
                    <a:pt x="27" y="93"/>
                  </a:moveTo>
                  <a:cubicBezTo>
                    <a:pt x="27" y="93"/>
                    <a:pt x="27" y="93"/>
                    <a:pt x="27" y="93"/>
                  </a:cubicBezTo>
                  <a:cubicBezTo>
                    <a:pt x="27" y="93"/>
                    <a:pt x="27" y="93"/>
                    <a:pt x="27" y="92"/>
                  </a:cubicBezTo>
                  <a:cubicBezTo>
                    <a:pt x="27" y="92"/>
                    <a:pt x="27" y="92"/>
                    <a:pt x="27" y="92"/>
                  </a:cubicBezTo>
                  <a:cubicBezTo>
                    <a:pt x="27" y="91"/>
                    <a:pt x="27" y="91"/>
                    <a:pt x="26" y="90"/>
                  </a:cubicBezTo>
                  <a:cubicBezTo>
                    <a:pt x="26" y="90"/>
                    <a:pt x="26" y="90"/>
                    <a:pt x="26" y="90"/>
                  </a:cubicBezTo>
                  <a:cubicBezTo>
                    <a:pt x="27" y="91"/>
                    <a:pt x="27" y="92"/>
                    <a:pt x="28" y="94"/>
                  </a:cubicBezTo>
                  <a:cubicBezTo>
                    <a:pt x="28" y="94"/>
                    <a:pt x="27" y="93"/>
                    <a:pt x="27" y="93"/>
                  </a:cubicBezTo>
                  <a:close/>
                  <a:moveTo>
                    <a:pt x="24" y="81"/>
                  </a:moveTo>
                  <a:cubicBezTo>
                    <a:pt x="24" y="81"/>
                    <a:pt x="24" y="81"/>
                    <a:pt x="25" y="81"/>
                  </a:cubicBezTo>
                  <a:cubicBezTo>
                    <a:pt x="25" y="80"/>
                    <a:pt x="24" y="80"/>
                    <a:pt x="24" y="79"/>
                  </a:cubicBezTo>
                  <a:cubicBezTo>
                    <a:pt x="24" y="79"/>
                    <a:pt x="24" y="79"/>
                    <a:pt x="24" y="79"/>
                  </a:cubicBezTo>
                  <a:cubicBezTo>
                    <a:pt x="25" y="81"/>
                    <a:pt x="25" y="83"/>
                    <a:pt x="25" y="85"/>
                  </a:cubicBezTo>
                  <a:cubicBezTo>
                    <a:pt x="25" y="84"/>
                    <a:pt x="25" y="84"/>
                    <a:pt x="25" y="84"/>
                  </a:cubicBezTo>
                  <a:cubicBezTo>
                    <a:pt x="25" y="83"/>
                    <a:pt x="25" y="83"/>
                    <a:pt x="25" y="83"/>
                  </a:cubicBezTo>
                  <a:cubicBezTo>
                    <a:pt x="25" y="83"/>
                    <a:pt x="25" y="83"/>
                    <a:pt x="25" y="82"/>
                  </a:cubicBezTo>
                  <a:cubicBezTo>
                    <a:pt x="25" y="82"/>
                    <a:pt x="25" y="81"/>
                    <a:pt x="24" y="81"/>
                  </a:cubicBezTo>
                  <a:close/>
                  <a:moveTo>
                    <a:pt x="24" y="77"/>
                  </a:moveTo>
                  <a:cubicBezTo>
                    <a:pt x="24" y="77"/>
                    <a:pt x="24" y="77"/>
                    <a:pt x="24" y="77"/>
                  </a:cubicBezTo>
                  <a:cubicBezTo>
                    <a:pt x="24" y="77"/>
                    <a:pt x="24" y="78"/>
                    <a:pt x="24" y="78"/>
                  </a:cubicBezTo>
                  <a:cubicBezTo>
                    <a:pt x="24" y="78"/>
                    <a:pt x="24" y="77"/>
                    <a:pt x="24" y="77"/>
                  </a:cubicBezTo>
                  <a:close/>
                  <a:moveTo>
                    <a:pt x="24" y="74"/>
                  </a:moveTo>
                  <a:cubicBezTo>
                    <a:pt x="24" y="74"/>
                    <a:pt x="24" y="74"/>
                    <a:pt x="24" y="74"/>
                  </a:cubicBezTo>
                  <a:cubicBezTo>
                    <a:pt x="24" y="74"/>
                    <a:pt x="24" y="74"/>
                    <a:pt x="24" y="74"/>
                  </a:cubicBezTo>
                  <a:cubicBezTo>
                    <a:pt x="24" y="74"/>
                    <a:pt x="24" y="74"/>
                    <a:pt x="24" y="74"/>
                  </a:cubicBezTo>
                  <a:cubicBezTo>
                    <a:pt x="24" y="73"/>
                    <a:pt x="24" y="74"/>
                    <a:pt x="24" y="75"/>
                  </a:cubicBezTo>
                  <a:cubicBezTo>
                    <a:pt x="24" y="75"/>
                    <a:pt x="24" y="74"/>
                    <a:pt x="24" y="74"/>
                  </a:cubicBezTo>
                  <a:close/>
                  <a:moveTo>
                    <a:pt x="33" y="104"/>
                  </a:moveTo>
                  <a:cubicBezTo>
                    <a:pt x="32" y="104"/>
                    <a:pt x="32" y="104"/>
                    <a:pt x="32" y="103"/>
                  </a:cubicBezTo>
                  <a:cubicBezTo>
                    <a:pt x="32" y="103"/>
                    <a:pt x="32" y="103"/>
                    <a:pt x="32" y="103"/>
                  </a:cubicBezTo>
                  <a:cubicBezTo>
                    <a:pt x="32" y="103"/>
                    <a:pt x="32" y="104"/>
                    <a:pt x="32" y="104"/>
                  </a:cubicBezTo>
                  <a:cubicBezTo>
                    <a:pt x="33" y="105"/>
                    <a:pt x="33" y="105"/>
                    <a:pt x="33" y="106"/>
                  </a:cubicBezTo>
                  <a:cubicBezTo>
                    <a:pt x="33" y="105"/>
                    <a:pt x="33" y="105"/>
                    <a:pt x="33" y="104"/>
                  </a:cubicBezTo>
                  <a:close/>
                  <a:moveTo>
                    <a:pt x="29" y="97"/>
                  </a:moveTo>
                  <a:cubicBezTo>
                    <a:pt x="29" y="97"/>
                    <a:pt x="29" y="96"/>
                    <a:pt x="29" y="96"/>
                  </a:cubicBezTo>
                  <a:cubicBezTo>
                    <a:pt x="28" y="96"/>
                    <a:pt x="28" y="96"/>
                    <a:pt x="28" y="96"/>
                  </a:cubicBezTo>
                  <a:cubicBezTo>
                    <a:pt x="29" y="96"/>
                    <a:pt x="29" y="97"/>
                    <a:pt x="30" y="98"/>
                  </a:cubicBezTo>
                  <a:cubicBezTo>
                    <a:pt x="29" y="98"/>
                    <a:pt x="29" y="97"/>
                    <a:pt x="29" y="97"/>
                  </a:cubicBezTo>
                  <a:close/>
                  <a:moveTo>
                    <a:pt x="28" y="95"/>
                  </a:moveTo>
                  <a:cubicBezTo>
                    <a:pt x="28" y="94"/>
                    <a:pt x="28" y="94"/>
                    <a:pt x="28" y="94"/>
                  </a:cubicBezTo>
                  <a:cubicBezTo>
                    <a:pt x="28" y="94"/>
                    <a:pt x="28" y="95"/>
                    <a:pt x="28" y="96"/>
                  </a:cubicBezTo>
                  <a:cubicBezTo>
                    <a:pt x="28" y="96"/>
                    <a:pt x="28" y="95"/>
                    <a:pt x="28" y="95"/>
                  </a:cubicBezTo>
                  <a:close/>
                  <a:moveTo>
                    <a:pt x="26" y="87"/>
                  </a:moveTo>
                  <a:cubicBezTo>
                    <a:pt x="25" y="87"/>
                    <a:pt x="26" y="87"/>
                    <a:pt x="26" y="86"/>
                  </a:cubicBezTo>
                  <a:cubicBezTo>
                    <a:pt x="26" y="87"/>
                    <a:pt x="26" y="89"/>
                    <a:pt x="26" y="89"/>
                  </a:cubicBezTo>
                  <a:cubicBezTo>
                    <a:pt x="26" y="89"/>
                    <a:pt x="26" y="88"/>
                    <a:pt x="26" y="87"/>
                  </a:cubicBezTo>
                  <a:close/>
                  <a:moveTo>
                    <a:pt x="25" y="86"/>
                  </a:moveTo>
                  <a:cubicBezTo>
                    <a:pt x="25" y="85"/>
                    <a:pt x="25" y="86"/>
                    <a:pt x="25" y="85"/>
                  </a:cubicBezTo>
                  <a:cubicBezTo>
                    <a:pt x="25" y="85"/>
                    <a:pt x="25" y="85"/>
                    <a:pt x="25" y="85"/>
                  </a:cubicBezTo>
                  <a:cubicBezTo>
                    <a:pt x="26" y="86"/>
                    <a:pt x="26" y="86"/>
                    <a:pt x="26" y="86"/>
                  </a:cubicBezTo>
                  <a:cubicBezTo>
                    <a:pt x="25" y="86"/>
                    <a:pt x="25" y="86"/>
                    <a:pt x="25" y="86"/>
                  </a:cubicBezTo>
                  <a:close/>
                  <a:moveTo>
                    <a:pt x="24" y="75"/>
                  </a:moveTo>
                  <a:cubicBezTo>
                    <a:pt x="24" y="76"/>
                    <a:pt x="24" y="76"/>
                    <a:pt x="24" y="76"/>
                  </a:cubicBezTo>
                  <a:cubicBezTo>
                    <a:pt x="24" y="77"/>
                    <a:pt x="24" y="75"/>
                    <a:pt x="24" y="75"/>
                  </a:cubicBezTo>
                  <a:close/>
                  <a:moveTo>
                    <a:pt x="24" y="72"/>
                  </a:moveTo>
                  <a:cubicBezTo>
                    <a:pt x="24" y="73"/>
                    <a:pt x="24" y="73"/>
                    <a:pt x="24" y="73"/>
                  </a:cubicBezTo>
                  <a:cubicBezTo>
                    <a:pt x="24" y="73"/>
                    <a:pt x="24" y="72"/>
                    <a:pt x="24" y="72"/>
                  </a:cubicBezTo>
                  <a:close/>
                  <a:moveTo>
                    <a:pt x="88" y="135"/>
                  </a:moveTo>
                  <a:cubicBezTo>
                    <a:pt x="88" y="135"/>
                    <a:pt x="89" y="135"/>
                    <a:pt x="89" y="135"/>
                  </a:cubicBezTo>
                  <a:cubicBezTo>
                    <a:pt x="89" y="135"/>
                    <a:pt x="89" y="135"/>
                    <a:pt x="89" y="135"/>
                  </a:cubicBezTo>
                  <a:cubicBezTo>
                    <a:pt x="88" y="135"/>
                    <a:pt x="88" y="135"/>
                    <a:pt x="88" y="135"/>
                  </a:cubicBezTo>
                  <a:close/>
                  <a:moveTo>
                    <a:pt x="86" y="135"/>
                  </a:moveTo>
                  <a:cubicBezTo>
                    <a:pt x="86" y="135"/>
                    <a:pt x="87" y="135"/>
                    <a:pt x="87" y="135"/>
                  </a:cubicBezTo>
                  <a:cubicBezTo>
                    <a:pt x="87" y="135"/>
                    <a:pt x="87" y="135"/>
                    <a:pt x="86" y="135"/>
                  </a:cubicBezTo>
                  <a:close/>
                  <a:moveTo>
                    <a:pt x="89" y="135"/>
                  </a:moveTo>
                  <a:cubicBezTo>
                    <a:pt x="90" y="135"/>
                    <a:pt x="90" y="135"/>
                    <a:pt x="89" y="135"/>
                  </a:cubicBezTo>
                  <a:cubicBezTo>
                    <a:pt x="90" y="135"/>
                    <a:pt x="90" y="135"/>
                    <a:pt x="90" y="135"/>
                  </a:cubicBezTo>
                  <a:cubicBezTo>
                    <a:pt x="90" y="135"/>
                    <a:pt x="89" y="135"/>
                    <a:pt x="89" y="135"/>
                  </a:cubicBezTo>
                  <a:cubicBezTo>
                    <a:pt x="89" y="135"/>
                    <a:pt x="89" y="135"/>
                    <a:pt x="89" y="135"/>
                  </a:cubicBezTo>
                  <a:close/>
                  <a:moveTo>
                    <a:pt x="43" y="117"/>
                  </a:moveTo>
                  <a:cubicBezTo>
                    <a:pt x="43" y="117"/>
                    <a:pt x="43" y="117"/>
                    <a:pt x="43" y="117"/>
                  </a:cubicBezTo>
                  <a:cubicBezTo>
                    <a:pt x="43" y="117"/>
                    <a:pt x="43" y="117"/>
                    <a:pt x="43" y="117"/>
                  </a:cubicBezTo>
                  <a:cubicBezTo>
                    <a:pt x="43" y="117"/>
                    <a:pt x="43" y="117"/>
                    <a:pt x="43" y="117"/>
                  </a:cubicBezTo>
                  <a:close/>
                  <a:moveTo>
                    <a:pt x="44" y="117"/>
                  </a:moveTo>
                  <a:cubicBezTo>
                    <a:pt x="44" y="117"/>
                    <a:pt x="43" y="117"/>
                    <a:pt x="43" y="117"/>
                  </a:cubicBezTo>
                  <a:cubicBezTo>
                    <a:pt x="43" y="117"/>
                    <a:pt x="44" y="117"/>
                    <a:pt x="44" y="117"/>
                  </a:cubicBezTo>
                  <a:close/>
                  <a:moveTo>
                    <a:pt x="25" y="73"/>
                  </a:moveTo>
                  <a:cubicBezTo>
                    <a:pt x="25" y="73"/>
                    <a:pt x="25" y="72"/>
                    <a:pt x="25" y="72"/>
                  </a:cubicBezTo>
                  <a:cubicBezTo>
                    <a:pt x="25" y="72"/>
                    <a:pt x="25" y="72"/>
                    <a:pt x="25" y="72"/>
                  </a:cubicBezTo>
                  <a:cubicBezTo>
                    <a:pt x="25" y="72"/>
                    <a:pt x="25" y="72"/>
                    <a:pt x="25" y="73"/>
                  </a:cubicBezTo>
                  <a:cubicBezTo>
                    <a:pt x="25" y="73"/>
                    <a:pt x="25" y="73"/>
                    <a:pt x="25" y="72"/>
                  </a:cubicBezTo>
                  <a:cubicBezTo>
                    <a:pt x="25" y="72"/>
                    <a:pt x="25" y="73"/>
                    <a:pt x="25" y="73"/>
                  </a:cubicBezTo>
                  <a:cubicBezTo>
                    <a:pt x="25" y="73"/>
                    <a:pt x="25" y="73"/>
                    <a:pt x="25" y="73"/>
                  </a:cubicBezTo>
                  <a:close/>
                  <a:moveTo>
                    <a:pt x="25" y="71"/>
                  </a:moveTo>
                  <a:cubicBezTo>
                    <a:pt x="25" y="71"/>
                    <a:pt x="25" y="71"/>
                    <a:pt x="25" y="71"/>
                  </a:cubicBezTo>
                  <a:cubicBezTo>
                    <a:pt x="25" y="70"/>
                    <a:pt x="25" y="71"/>
                    <a:pt x="25" y="71"/>
                  </a:cubicBezTo>
                  <a:cubicBezTo>
                    <a:pt x="25" y="71"/>
                    <a:pt x="25" y="71"/>
                    <a:pt x="25" y="71"/>
                  </a:cubicBezTo>
                  <a:close/>
                  <a:moveTo>
                    <a:pt x="25" y="69"/>
                  </a:moveTo>
                  <a:cubicBezTo>
                    <a:pt x="25" y="69"/>
                    <a:pt x="25" y="69"/>
                    <a:pt x="25" y="69"/>
                  </a:cubicBezTo>
                  <a:cubicBezTo>
                    <a:pt x="25" y="69"/>
                    <a:pt x="25" y="69"/>
                    <a:pt x="25" y="69"/>
                  </a:cubicBezTo>
                  <a:cubicBezTo>
                    <a:pt x="25" y="69"/>
                    <a:pt x="25" y="69"/>
                    <a:pt x="25" y="69"/>
                  </a:cubicBezTo>
                  <a:cubicBezTo>
                    <a:pt x="25" y="70"/>
                    <a:pt x="25" y="70"/>
                    <a:pt x="25" y="69"/>
                  </a:cubicBezTo>
                  <a:close/>
                  <a:moveTo>
                    <a:pt x="36" y="108"/>
                  </a:moveTo>
                  <a:cubicBezTo>
                    <a:pt x="36" y="108"/>
                    <a:pt x="36" y="108"/>
                    <a:pt x="36" y="108"/>
                  </a:cubicBezTo>
                  <a:cubicBezTo>
                    <a:pt x="36" y="108"/>
                    <a:pt x="36" y="108"/>
                    <a:pt x="36" y="108"/>
                  </a:cubicBezTo>
                  <a:cubicBezTo>
                    <a:pt x="36" y="108"/>
                    <a:pt x="36" y="108"/>
                    <a:pt x="37" y="108"/>
                  </a:cubicBezTo>
                  <a:cubicBezTo>
                    <a:pt x="37" y="109"/>
                    <a:pt x="36" y="109"/>
                    <a:pt x="36" y="109"/>
                  </a:cubicBezTo>
                  <a:cubicBezTo>
                    <a:pt x="36" y="108"/>
                    <a:pt x="36" y="108"/>
                    <a:pt x="36" y="108"/>
                  </a:cubicBezTo>
                  <a:close/>
                  <a:moveTo>
                    <a:pt x="35" y="107"/>
                  </a:moveTo>
                  <a:cubicBezTo>
                    <a:pt x="35" y="107"/>
                    <a:pt x="35" y="107"/>
                    <a:pt x="35" y="107"/>
                  </a:cubicBezTo>
                  <a:cubicBezTo>
                    <a:pt x="35" y="107"/>
                    <a:pt x="35" y="107"/>
                    <a:pt x="35" y="107"/>
                  </a:cubicBezTo>
                  <a:cubicBezTo>
                    <a:pt x="36" y="107"/>
                    <a:pt x="36" y="107"/>
                    <a:pt x="36" y="107"/>
                  </a:cubicBezTo>
                  <a:cubicBezTo>
                    <a:pt x="36" y="107"/>
                    <a:pt x="36" y="107"/>
                    <a:pt x="36" y="107"/>
                  </a:cubicBezTo>
                  <a:cubicBezTo>
                    <a:pt x="35" y="107"/>
                    <a:pt x="35" y="107"/>
                    <a:pt x="35" y="107"/>
                  </a:cubicBezTo>
                  <a:cubicBezTo>
                    <a:pt x="35" y="107"/>
                    <a:pt x="35" y="107"/>
                    <a:pt x="35" y="106"/>
                  </a:cubicBezTo>
                  <a:cubicBezTo>
                    <a:pt x="35" y="106"/>
                    <a:pt x="35" y="107"/>
                    <a:pt x="35" y="107"/>
                  </a:cubicBezTo>
                  <a:close/>
                  <a:moveTo>
                    <a:pt x="34" y="106"/>
                  </a:moveTo>
                  <a:cubicBezTo>
                    <a:pt x="34" y="105"/>
                    <a:pt x="35" y="106"/>
                    <a:pt x="35" y="105"/>
                  </a:cubicBezTo>
                  <a:cubicBezTo>
                    <a:pt x="35" y="105"/>
                    <a:pt x="34" y="105"/>
                    <a:pt x="34" y="105"/>
                  </a:cubicBezTo>
                  <a:cubicBezTo>
                    <a:pt x="34" y="105"/>
                    <a:pt x="35" y="105"/>
                    <a:pt x="35" y="105"/>
                  </a:cubicBezTo>
                  <a:cubicBezTo>
                    <a:pt x="35" y="105"/>
                    <a:pt x="35" y="105"/>
                    <a:pt x="35" y="106"/>
                  </a:cubicBezTo>
                  <a:cubicBezTo>
                    <a:pt x="35" y="105"/>
                    <a:pt x="35" y="105"/>
                    <a:pt x="35" y="105"/>
                  </a:cubicBezTo>
                  <a:cubicBezTo>
                    <a:pt x="35" y="106"/>
                    <a:pt x="35" y="106"/>
                    <a:pt x="35" y="106"/>
                  </a:cubicBezTo>
                  <a:cubicBezTo>
                    <a:pt x="35" y="106"/>
                    <a:pt x="35" y="106"/>
                    <a:pt x="35" y="106"/>
                  </a:cubicBezTo>
                  <a:cubicBezTo>
                    <a:pt x="35" y="106"/>
                    <a:pt x="35" y="106"/>
                    <a:pt x="35" y="106"/>
                  </a:cubicBezTo>
                  <a:cubicBezTo>
                    <a:pt x="35" y="106"/>
                    <a:pt x="35" y="106"/>
                    <a:pt x="35" y="106"/>
                  </a:cubicBezTo>
                  <a:cubicBezTo>
                    <a:pt x="35" y="106"/>
                    <a:pt x="35" y="105"/>
                    <a:pt x="35" y="106"/>
                  </a:cubicBezTo>
                  <a:cubicBezTo>
                    <a:pt x="35" y="106"/>
                    <a:pt x="34" y="105"/>
                    <a:pt x="34" y="105"/>
                  </a:cubicBezTo>
                  <a:cubicBezTo>
                    <a:pt x="34" y="105"/>
                    <a:pt x="34" y="105"/>
                    <a:pt x="34" y="106"/>
                  </a:cubicBezTo>
                  <a:close/>
                  <a:moveTo>
                    <a:pt x="34" y="105"/>
                  </a:moveTo>
                  <a:cubicBezTo>
                    <a:pt x="34" y="104"/>
                    <a:pt x="34" y="104"/>
                    <a:pt x="34" y="104"/>
                  </a:cubicBezTo>
                  <a:cubicBezTo>
                    <a:pt x="34" y="104"/>
                    <a:pt x="34" y="104"/>
                    <a:pt x="34" y="105"/>
                  </a:cubicBezTo>
                  <a:cubicBezTo>
                    <a:pt x="34" y="105"/>
                    <a:pt x="34" y="105"/>
                    <a:pt x="33" y="104"/>
                  </a:cubicBezTo>
                  <a:cubicBezTo>
                    <a:pt x="34" y="104"/>
                    <a:pt x="34" y="104"/>
                    <a:pt x="34" y="104"/>
                  </a:cubicBezTo>
                  <a:cubicBezTo>
                    <a:pt x="34" y="104"/>
                    <a:pt x="34" y="104"/>
                    <a:pt x="34" y="105"/>
                  </a:cubicBezTo>
                  <a:close/>
                  <a:moveTo>
                    <a:pt x="33" y="103"/>
                  </a:moveTo>
                  <a:cubicBezTo>
                    <a:pt x="33" y="103"/>
                    <a:pt x="33" y="103"/>
                    <a:pt x="33" y="103"/>
                  </a:cubicBezTo>
                  <a:cubicBezTo>
                    <a:pt x="33" y="103"/>
                    <a:pt x="33" y="103"/>
                    <a:pt x="33" y="103"/>
                  </a:cubicBezTo>
                  <a:cubicBezTo>
                    <a:pt x="33" y="103"/>
                    <a:pt x="33" y="103"/>
                    <a:pt x="33" y="103"/>
                  </a:cubicBezTo>
                  <a:cubicBezTo>
                    <a:pt x="33" y="103"/>
                    <a:pt x="33" y="103"/>
                    <a:pt x="33" y="103"/>
                  </a:cubicBezTo>
                  <a:cubicBezTo>
                    <a:pt x="33" y="103"/>
                    <a:pt x="33" y="103"/>
                    <a:pt x="33" y="103"/>
                  </a:cubicBezTo>
                  <a:close/>
                  <a:moveTo>
                    <a:pt x="25" y="74"/>
                  </a:moveTo>
                  <a:cubicBezTo>
                    <a:pt x="25" y="74"/>
                    <a:pt x="25" y="74"/>
                    <a:pt x="25" y="74"/>
                  </a:cubicBezTo>
                  <a:cubicBezTo>
                    <a:pt x="25" y="74"/>
                    <a:pt x="25" y="74"/>
                    <a:pt x="25" y="74"/>
                  </a:cubicBezTo>
                  <a:cubicBezTo>
                    <a:pt x="25" y="74"/>
                    <a:pt x="25" y="74"/>
                    <a:pt x="25" y="74"/>
                  </a:cubicBezTo>
                  <a:cubicBezTo>
                    <a:pt x="25" y="74"/>
                    <a:pt x="25" y="74"/>
                    <a:pt x="25" y="75"/>
                  </a:cubicBezTo>
                  <a:cubicBezTo>
                    <a:pt x="25" y="75"/>
                    <a:pt x="25" y="74"/>
                    <a:pt x="25" y="74"/>
                  </a:cubicBezTo>
                  <a:close/>
                  <a:moveTo>
                    <a:pt x="25" y="66"/>
                  </a:moveTo>
                  <a:cubicBezTo>
                    <a:pt x="25" y="66"/>
                    <a:pt x="26" y="66"/>
                    <a:pt x="26" y="66"/>
                  </a:cubicBezTo>
                  <a:cubicBezTo>
                    <a:pt x="26" y="66"/>
                    <a:pt x="25" y="66"/>
                    <a:pt x="26" y="66"/>
                  </a:cubicBezTo>
                  <a:cubicBezTo>
                    <a:pt x="26" y="66"/>
                    <a:pt x="26" y="66"/>
                    <a:pt x="26" y="66"/>
                  </a:cubicBezTo>
                  <a:cubicBezTo>
                    <a:pt x="26" y="66"/>
                    <a:pt x="26" y="66"/>
                    <a:pt x="26" y="66"/>
                  </a:cubicBezTo>
                  <a:cubicBezTo>
                    <a:pt x="26" y="66"/>
                    <a:pt x="26" y="67"/>
                    <a:pt x="26" y="67"/>
                  </a:cubicBezTo>
                  <a:cubicBezTo>
                    <a:pt x="26" y="67"/>
                    <a:pt x="26" y="67"/>
                    <a:pt x="26" y="66"/>
                  </a:cubicBezTo>
                  <a:cubicBezTo>
                    <a:pt x="26" y="66"/>
                    <a:pt x="26" y="67"/>
                    <a:pt x="25" y="67"/>
                  </a:cubicBezTo>
                  <a:cubicBezTo>
                    <a:pt x="26" y="66"/>
                    <a:pt x="26" y="66"/>
                    <a:pt x="25" y="66"/>
                  </a:cubicBezTo>
                  <a:close/>
                  <a:moveTo>
                    <a:pt x="25" y="68"/>
                  </a:moveTo>
                  <a:cubicBezTo>
                    <a:pt x="25" y="68"/>
                    <a:pt x="25" y="68"/>
                    <a:pt x="25" y="68"/>
                  </a:cubicBezTo>
                  <a:cubicBezTo>
                    <a:pt x="25" y="68"/>
                    <a:pt x="25" y="68"/>
                    <a:pt x="25" y="68"/>
                  </a:cubicBezTo>
                  <a:cubicBezTo>
                    <a:pt x="25" y="68"/>
                    <a:pt x="25" y="68"/>
                    <a:pt x="25" y="68"/>
                  </a:cubicBezTo>
                  <a:cubicBezTo>
                    <a:pt x="25" y="68"/>
                    <a:pt x="26" y="67"/>
                    <a:pt x="25" y="68"/>
                  </a:cubicBezTo>
                  <a:cubicBezTo>
                    <a:pt x="25" y="68"/>
                    <a:pt x="25" y="68"/>
                    <a:pt x="25" y="68"/>
                  </a:cubicBezTo>
                  <a:close/>
                  <a:moveTo>
                    <a:pt x="34" y="104"/>
                  </a:moveTo>
                  <a:cubicBezTo>
                    <a:pt x="34" y="104"/>
                    <a:pt x="34" y="104"/>
                    <a:pt x="34" y="104"/>
                  </a:cubicBezTo>
                  <a:cubicBezTo>
                    <a:pt x="34" y="104"/>
                    <a:pt x="34" y="104"/>
                    <a:pt x="34" y="104"/>
                  </a:cubicBezTo>
                  <a:cubicBezTo>
                    <a:pt x="34" y="104"/>
                    <a:pt x="34" y="104"/>
                    <a:pt x="34" y="105"/>
                  </a:cubicBezTo>
                  <a:cubicBezTo>
                    <a:pt x="34" y="105"/>
                    <a:pt x="34" y="104"/>
                    <a:pt x="34" y="104"/>
                  </a:cubicBezTo>
                  <a:cubicBezTo>
                    <a:pt x="34" y="105"/>
                    <a:pt x="34" y="105"/>
                    <a:pt x="34" y="104"/>
                  </a:cubicBezTo>
                  <a:close/>
                  <a:moveTo>
                    <a:pt x="25" y="71"/>
                  </a:moveTo>
                  <a:cubicBezTo>
                    <a:pt x="25" y="71"/>
                    <a:pt x="25" y="71"/>
                    <a:pt x="25" y="71"/>
                  </a:cubicBezTo>
                  <a:cubicBezTo>
                    <a:pt x="25" y="71"/>
                    <a:pt x="25" y="71"/>
                    <a:pt x="25" y="71"/>
                  </a:cubicBezTo>
                  <a:cubicBezTo>
                    <a:pt x="25" y="71"/>
                    <a:pt x="25" y="71"/>
                    <a:pt x="25" y="71"/>
                  </a:cubicBezTo>
                  <a:cubicBezTo>
                    <a:pt x="25" y="71"/>
                    <a:pt x="25" y="71"/>
                    <a:pt x="25" y="71"/>
                  </a:cubicBezTo>
                  <a:cubicBezTo>
                    <a:pt x="25" y="71"/>
                    <a:pt x="25" y="71"/>
                    <a:pt x="25" y="71"/>
                  </a:cubicBezTo>
                  <a:cubicBezTo>
                    <a:pt x="25" y="70"/>
                    <a:pt x="25" y="71"/>
                    <a:pt x="25" y="71"/>
                  </a:cubicBezTo>
                  <a:cubicBezTo>
                    <a:pt x="25" y="71"/>
                    <a:pt x="25" y="71"/>
                    <a:pt x="25" y="71"/>
                  </a:cubicBezTo>
                  <a:cubicBezTo>
                    <a:pt x="26" y="71"/>
                    <a:pt x="25" y="71"/>
                    <a:pt x="26" y="71"/>
                  </a:cubicBezTo>
                  <a:cubicBezTo>
                    <a:pt x="26" y="71"/>
                    <a:pt x="26" y="71"/>
                    <a:pt x="26" y="71"/>
                  </a:cubicBezTo>
                  <a:cubicBezTo>
                    <a:pt x="26" y="71"/>
                    <a:pt x="26" y="71"/>
                    <a:pt x="26" y="71"/>
                  </a:cubicBezTo>
                  <a:cubicBezTo>
                    <a:pt x="26" y="71"/>
                    <a:pt x="25" y="71"/>
                    <a:pt x="26" y="71"/>
                  </a:cubicBezTo>
                  <a:cubicBezTo>
                    <a:pt x="25" y="71"/>
                    <a:pt x="25" y="71"/>
                    <a:pt x="25" y="71"/>
                  </a:cubicBezTo>
                  <a:close/>
                  <a:moveTo>
                    <a:pt x="25" y="70"/>
                  </a:moveTo>
                  <a:cubicBezTo>
                    <a:pt x="25" y="70"/>
                    <a:pt x="25" y="70"/>
                    <a:pt x="25" y="70"/>
                  </a:cubicBezTo>
                  <a:cubicBezTo>
                    <a:pt x="25" y="69"/>
                    <a:pt x="25" y="69"/>
                    <a:pt x="25" y="69"/>
                  </a:cubicBezTo>
                  <a:cubicBezTo>
                    <a:pt x="25" y="69"/>
                    <a:pt x="25" y="69"/>
                    <a:pt x="25" y="70"/>
                  </a:cubicBezTo>
                  <a:close/>
                  <a:moveTo>
                    <a:pt x="33" y="103"/>
                  </a:moveTo>
                  <a:cubicBezTo>
                    <a:pt x="33" y="103"/>
                    <a:pt x="33" y="103"/>
                    <a:pt x="33" y="102"/>
                  </a:cubicBezTo>
                  <a:cubicBezTo>
                    <a:pt x="33" y="103"/>
                    <a:pt x="33" y="103"/>
                    <a:pt x="33" y="103"/>
                  </a:cubicBezTo>
                  <a:cubicBezTo>
                    <a:pt x="33" y="103"/>
                    <a:pt x="33" y="102"/>
                    <a:pt x="33" y="102"/>
                  </a:cubicBezTo>
                  <a:cubicBezTo>
                    <a:pt x="33" y="102"/>
                    <a:pt x="33" y="103"/>
                    <a:pt x="33" y="102"/>
                  </a:cubicBezTo>
                  <a:cubicBezTo>
                    <a:pt x="34" y="103"/>
                    <a:pt x="34" y="103"/>
                    <a:pt x="34" y="103"/>
                  </a:cubicBezTo>
                  <a:cubicBezTo>
                    <a:pt x="34" y="103"/>
                    <a:pt x="33" y="103"/>
                    <a:pt x="33" y="103"/>
                  </a:cubicBezTo>
                  <a:cubicBezTo>
                    <a:pt x="33" y="103"/>
                    <a:pt x="33" y="103"/>
                    <a:pt x="33" y="103"/>
                  </a:cubicBezTo>
                  <a:cubicBezTo>
                    <a:pt x="33" y="103"/>
                    <a:pt x="33" y="103"/>
                    <a:pt x="33" y="103"/>
                  </a:cubicBezTo>
                  <a:cubicBezTo>
                    <a:pt x="33" y="103"/>
                    <a:pt x="33" y="103"/>
                    <a:pt x="33" y="102"/>
                  </a:cubicBezTo>
                  <a:cubicBezTo>
                    <a:pt x="33" y="103"/>
                    <a:pt x="33" y="103"/>
                    <a:pt x="33" y="103"/>
                  </a:cubicBezTo>
                  <a:close/>
                  <a:moveTo>
                    <a:pt x="36" y="107"/>
                  </a:moveTo>
                  <a:cubicBezTo>
                    <a:pt x="36" y="107"/>
                    <a:pt x="36" y="106"/>
                    <a:pt x="36" y="106"/>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6" y="107"/>
                    <a:pt x="36" y="107"/>
                    <a:pt x="36" y="107"/>
                  </a:cubicBezTo>
                  <a:cubicBezTo>
                    <a:pt x="35" y="107"/>
                    <a:pt x="36" y="107"/>
                    <a:pt x="35" y="107"/>
                  </a:cubicBezTo>
                  <a:cubicBezTo>
                    <a:pt x="35" y="107"/>
                    <a:pt x="36" y="107"/>
                    <a:pt x="36" y="107"/>
                  </a:cubicBezTo>
                  <a:cubicBezTo>
                    <a:pt x="36" y="107"/>
                    <a:pt x="36" y="107"/>
                    <a:pt x="36" y="107"/>
                  </a:cubicBezTo>
                  <a:close/>
                  <a:moveTo>
                    <a:pt x="32" y="101"/>
                  </a:moveTo>
                  <a:cubicBezTo>
                    <a:pt x="32" y="101"/>
                    <a:pt x="32" y="101"/>
                    <a:pt x="32" y="101"/>
                  </a:cubicBezTo>
                  <a:cubicBezTo>
                    <a:pt x="32" y="101"/>
                    <a:pt x="32" y="101"/>
                    <a:pt x="32" y="101"/>
                  </a:cubicBezTo>
                  <a:cubicBezTo>
                    <a:pt x="33" y="102"/>
                    <a:pt x="33" y="102"/>
                    <a:pt x="33" y="102"/>
                  </a:cubicBezTo>
                  <a:cubicBezTo>
                    <a:pt x="32" y="102"/>
                    <a:pt x="32" y="102"/>
                    <a:pt x="32" y="102"/>
                  </a:cubicBezTo>
                  <a:cubicBezTo>
                    <a:pt x="32" y="101"/>
                    <a:pt x="32" y="102"/>
                    <a:pt x="32" y="101"/>
                  </a:cubicBezTo>
                  <a:close/>
                  <a:moveTo>
                    <a:pt x="25" y="72"/>
                  </a:moveTo>
                  <a:cubicBezTo>
                    <a:pt x="25" y="72"/>
                    <a:pt x="25" y="72"/>
                    <a:pt x="25" y="72"/>
                  </a:cubicBezTo>
                  <a:cubicBezTo>
                    <a:pt x="25" y="72"/>
                    <a:pt x="25" y="73"/>
                    <a:pt x="25" y="72"/>
                  </a:cubicBezTo>
                  <a:cubicBezTo>
                    <a:pt x="26" y="72"/>
                    <a:pt x="26" y="72"/>
                    <a:pt x="25" y="72"/>
                  </a:cubicBezTo>
                  <a:cubicBezTo>
                    <a:pt x="25" y="72"/>
                    <a:pt x="26" y="72"/>
                    <a:pt x="26" y="72"/>
                  </a:cubicBezTo>
                  <a:cubicBezTo>
                    <a:pt x="26" y="73"/>
                    <a:pt x="26" y="73"/>
                    <a:pt x="26" y="73"/>
                  </a:cubicBezTo>
                  <a:cubicBezTo>
                    <a:pt x="25" y="73"/>
                    <a:pt x="25" y="73"/>
                    <a:pt x="25" y="73"/>
                  </a:cubicBezTo>
                  <a:cubicBezTo>
                    <a:pt x="25" y="73"/>
                    <a:pt x="25" y="72"/>
                    <a:pt x="25" y="72"/>
                  </a:cubicBezTo>
                  <a:close/>
                  <a:moveTo>
                    <a:pt x="37" y="108"/>
                  </a:moveTo>
                  <a:cubicBezTo>
                    <a:pt x="36" y="108"/>
                    <a:pt x="36" y="108"/>
                    <a:pt x="36" y="108"/>
                  </a:cubicBezTo>
                  <a:cubicBezTo>
                    <a:pt x="36" y="108"/>
                    <a:pt x="36" y="108"/>
                    <a:pt x="36" y="108"/>
                  </a:cubicBezTo>
                  <a:cubicBezTo>
                    <a:pt x="37" y="108"/>
                    <a:pt x="37" y="107"/>
                    <a:pt x="37" y="108"/>
                  </a:cubicBezTo>
                  <a:cubicBezTo>
                    <a:pt x="37" y="108"/>
                    <a:pt x="37" y="108"/>
                    <a:pt x="37" y="108"/>
                  </a:cubicBezTo>
                  <a:cubicBezTo>
                    <a:pt x="37" y="108"/>
                    <a:pt x="37" y="108"/>
                    <a:pt x="37" y="108"/>
                  </a:cubicBezTo>
                  <a:cubicBezTo>
                    <a:pt x="37" y="108"/>
                    <a:pt x="37" y="108"/>
                    <a:pt x="37" y="108"/>
                  </a:cubicBezTo>
                  <a:close/>
                  <a:moveTo>
                    <a:pt x="32" y="100"/>
                  </a:moveTo>
                  <a:cubicBezTo>
                    <a:pt x="32" y="100"/>
                    <a:pt x="31" y="100"/>
                    <a:pt x="32" y="100"/>
                  </a:cubicBezTo>
                  <a:cubicBezTo>
                    <a:pt x="32" y="100"/>
                    <a:pt x="32" y="100"/>
                    <a:pt x="32" y="100"/>
                  </a:cubicBezTo>
                  <a:cubicBezTo>
                    <a:pt x="32" y="100"/>
                    <a:pt x="32" y="100"/>
                    <a:pt x="32" y="100"/>
                  </a:cubicBezTo>
                  <a:cubicBezTo>
                    <a:pt x="32" y="100"/>
                    <a:pt x="32" y="100"/>
                    <a:pt x="32" y="100"/>
                  </a:cubicBezTo>
                  <a:close/>
                  <a:moveTo>
                    <a:pt x="25" y="77"/>
                  </a:moveTo>
                  <a:cubicBezTo>
                    <a:pt x="25" y="77"/>
                    <a:pt x="26" y="77"/>
                    <a:pt x="26" y="77"/>
                  </a:cubicBezTo>
                  <a:cubicBezTo>
                    <a:pt x="26" y="77"/>
                    <a:pt x="25" y="77"/>
                    <a:pt x="25" y="77"/>
                  </a:cubicBezTo>
                  <a:close/>
                  <a:moveTo>
                    <a:pt x="39" y="111"/>
                  </a:moveTo>
                  <a:cubicBezTo>
                    <a:pt x="39" y="111"/>
                    <a:pt x="39" y="111"/>
                    <a:pt x="39" y="111"/>
                  </a:cubicBezTo>
                  <a:cubicBezTo>
                    <a:pt x="39" y="111"/>
                    <a:pt x="38" y="111"/>
                    <a:pt x="38" y="111"/>
                  </a:cubicBezTo>
                  <a:cubicBezTo>
                    <a:pt x="38" y="111"/>
                    <a:pt x="38" y="111"/>
                    <a:pt x="38" y="110"/>
                  </a:cubicBezTo>
                  <a:cubicBezTo>
                    <a:pt x="38" y="110"/>
                    <a:pt x="38" y="110"/>
                    <a:pt x="38" y="110"/>
                  </a:cubicBezTo>
                  <a:cubicBezTo>
                    <a:pt x="38" y="110"/>
                    <a:pt x="38" y="110"/>
                    <a:pt x="38" y="110"/>
                  </a:cubicBezTo>
                  <a:cubicBezTo>
                    <a:pt x="38" y="110"/>
                    <a:pt x="38" y="111"/>
                    <a:pt x="39" y="111"/>
                  </a:cubicBezTo>
                  <a:cubicBezTo>
                    <a:pt x="39" y="111"/>
                    <a:pt x="39" y="111"/>
                    <a:pt x="39" y="111"/>
                  </a:cubicBezTo>
                  <a:close/>
                  <a:moveTo>
                    <a:pt x="37" y="109"/>
                  </a:moveTo>
                  <a:cubicBezTo>
                    <a:pt x="37" y="109"/>
                    <a:pt x="38" y="110"/>
                    <a:pt x="38" y="110"/>
                  </a:cubicBezTo>
                  <a:cubicBezTo>
                    <a:pt x="38" y="110"/>
                    <a:pt x="37" y="109"/>
                    <a:pt x="37" y="109"/>
                  </a:cubicBezTo>
                  <a:cubicBezTo>
                    <a:pt x="37" y="109"/>
                    <a:pt x="37" y="109"/>
                    <a:pt x="37" y="109"/>
                  </a:cubicBezTo>
                  <a:cubicBezTo>
                    <a:pt x="37" y="109"/>
                    <a:pt x="37" y="109"/>
                    <a:pt x="37" y="109"/>
                  </a:cubicBezTo>
                  <a:cubicBezTo>
                    <a:pt x="37" y="109"/>
                    <a:pt x="38" y="109"/>
                    <a:pt x="38" y="109"/>
                  </a:cubicBezTo>
                  <a:cubicBezTo>
                    <a:pt x="38" y="109"/>
                    <a:pt x="38" y="109"/>
                    <a:pt x="37" y="109"/>
                  </a:cubicBezTo>
                  <a:close/>
                  <a:moveTo>
                    <a:pt x="25" y="70"/>
                  </a:moveTo>
                  <a:cubicBezTo>
                    <a:pt x="25" y="69"/>
                    <a:pt x="26" y="69"/>
                    <a:pt x="25" y="69"/>
                  </a:cubicBezTo>
                  <a:cubicBezTo>
                    <a:pt x="26" y="69"/>
                    <a:pt x="26" y="69"/>
                    <a:pt x="26" y="69"/>
                  </a:cubicBezTo>
                  <a:cubicBezTo>
                    <a:pt x="26" y="70"/>
                    <a:pt x="26" y="70"/>
                    <a:pt x="26" y="70"/>
                  </a:cubicBezTo>
                  <a:cubicBezTo>
                    <a:pt x="26" y="70"/>
                    <a:pt x="26" y="70"/>
                    <a:pt x="25" y="70"/>
                  </a:cubicBezTo>
                  <a:cubicBezTo>
                    <a:pt x="26" y="69"/>
                    <a:pt x="25" y="69"/>
                    <a:pt x="25" y="70"/>
                  </a:cubicBezTo>
                  <a:close/>
                  <a:moveTo>
                    <a:pt x="25" y="68"/>
                  </a:moveTo>
                  <a:cubicBezTo>
                    <a:pt x="26" y="67"/>
                    <a:pt x="26" y="67"/>
                    <a:pt x="26" y="67"/>
                  </a:cubicBezTo>
                  <a:cubicBezTo>
                    <a:pt x="26" y="67"/>
                    <a:pt x="26" y="68"/>
                    <a:pt x="26" y="68"/>
                  </a:cubicBezTo>
                  <a:cubicBezTo>
                    <a:pt x="26" y="68"/>
                    <a:pt x="26" y="68"/>
                    <a:pt x="26" y="68"/>
                  </a:cubicBezTo>
                  <a:cubicBezTo>
                    <a:pt x="26" y="68"/>
                    <a:pt x="26" y="68"/>
                    <a:pt x="26" y="69"/>
                  </a:cubicBezTo>
                  <a:cubicBezTo>
                    <a:pt x="26" y="68"/>
                    <a:pt x="26" y="68"/>
                    <a:pt x="25" y="68"/>
                  </a:cubicBezTo>
                  <a:close/>
                  <a:moveTo>
                    <a:pt x="26" y="63"/>
                  </a:moveTo>
                  <a:cubicBezTo>
                    <a:pt x="26" y="63"/>
                    <a:pt x="26" y="63"/>
                    <a:pt x="26" y="63"/>
                  </a:cubicBezTo>
                  <a:cubicBezTo>
                    <a:pt x="26" y="63"/>
                    <a:pt x="26" y="63"/>
                    <a:pt x="26" y="64"/>
                  </a:cubicBezTo>
                  <a:cubicBezTo>
                    <a:pt x="26" y="63"/>
                    <a:pt x="26" y="63"/>
                    <a:pt x="26" y="63"/>
                  </a:cubicBezTo>
                  <a:close/>
                  <a:moveTo>
                    <a:pt x="25" y="74"/>
                  </a:moveTo>
                  <a:cubicBezTo>
                    <a:pt x="25" y="74"/>
                    <a:pt x="25" y="74"/>
                    <a:pt x="26" y="74"/>
                  </a:cubicBezTo>
                  <a:cubicBezTo>
                    <a:pt x="26" y="74"/>
                    <a:pt x="26" y="74"/>
                    <a:pt x="25" y="74"/>
                  </a:cubicBezTo>
                  <a:cubicBezTo>
                    <a:pt x="25" y="74"/>
                    <a:pt x="25" y="74"/>
                    <a:pt x="25" y="74"/>
                  </a:cubicBezTo>
                  <a:cubicBezTo>
                    <a:pt x="26" y="74"/>
                    <a:pt x="26" y="74"/>
                    <a:pt x="26" y="74"/>
                  </a:cubicBezTo>
                  <a:cubicBezTo>
                    <a:pt x="26" y="74"/>
                    <a:pt x="26" y="74"/>
                    <a:pt x="26" y="74"/>
                  </a:cubicBezTo>
                  <a:cubicBezTo>
                    <a:pt x="26" y="74"/>
                    <a:pt x="26" y="74"/>
                    <a:pt x="26" y="75"/>
                  </a:cubicBezTo>
                  <a:cubicBezTo>
                    <a:pt x="25" y="74"/>
                    <a:pt x="25" y="74"/>
                    <a:pt x="25" y="74"/>
                  </a:cubicBezTo>
                  <a:close/>
                  <a:moveTo>
                    <a:pt x="32" y="100"/>
                  </a:moveTo>
                  <a:cubicBezTo>
                    <a:pt x="32" y="100"/>
                    <a:pt x="32" y="100"/>
                    <a:pt x="32" y="100"/>
                  </a:cubicBezTo>
                  <a:cubicBezTo>
                    <a:pt x="32" y="100"/>
                    <a:pt x="32" y="100"/>
                    <a:pt x="32" y="100"/>
                  </a:cubicBezTo>
                  <a:cubicBezTo>
                    <a:pt x="32" y="100"/>
                    <a:pt x="32" y="100"/>
                    <a:pt x="32" y="100"/>
                  </a:cubicBezTo>
                  <a:cubicBezTo>
                    <a:pt x="32" y="100"/>
                    <a:pt x="32" y="100"/>
                    <a:pt x="32" y="100"/>
                  </a:cubicBezTo>
                  <a:cubicBezTo>
                    <a:pt x="32" y="101"/>
                    <a:pt x="32" y="100"/>
                    <a:pt x="32" y="100"/>
                  </a:cubicBezTo>
                  <a:cubicBezTo>
                    <a:pt x="32" y="100"/>
                    <a:pt x="32" y="100"/>
                    <a:pt x="32" y="100"/>
                  </a:cubicBezTo>
                  <a:close/>
                  <a:moveTo>
                    <a:pt x="42" y="114"/>
                  </a:moveTo>
                  <a:cubicBezTo>
                    <a:pt x="42" y="114"/>
                    <a:pt x="41" y="114"/>
                    <a:pt x="41" y="114"/>
                  </a:cubicBezTo>
                  <a:cubicBezTo>
                    <a:pt x="41" y="114"/>
                    <a:pt x="41" y="114"/>
                    <a:pt x="41" y="114"/>
                  </a:cubicBezTo>
                  <a:cubicBezTo>
                    <a:pt x="42" y="114"/>
                    <a:pt x="42" y="114"/>
                    <a:pt x="42" y="114"/>
                  </a:cubicBezTo>
                  <a:close/>
                  <a:moveTo>
                    <a:pt x="41" y="113"/>
                  </a:moveTo>
                  <a:cubicBezTo>
                    <a:pt x="41" y="113"/>
                    <a:pt x="41" y="113"/>
                    <a:pt x="40" y="113"/>
                  </a:cubicBezTo>
                  <a:cubicBezTo>
                    <a:pt x="41" y="113"/>
                    <a:pt x="41" y="113"/>
                    <a:pt x="41" y="113"/>
                  </a:cubicBezTo>
                  <a:cubicBezTo>
                    <a:pt x="41" y="113"/>
                    <a:pt x="41" y="113"/>
                    <a:pt x="41" y="113"/>
                  </a:cubicBezTo>
                  <a:cubicBezTo>
                    <a:pt x="41" y="113"/>
                    <a:pt x="41" y="113"/>
                    <a:pt x="41" y="113"/>
                  </a:cubicBezTo>
                  <a:close/>
                  <a:moveTo>
                    <a:pt x="33" y="102"/>
                  </a:moveTo>
                  <a:cubicBezTo>
                    <a:pt x="33" y="102"/>
                    <a:pt x="33" y="102"/>
                    <a:pt x="33" y="102"/>
                  </a:cubicBezTo>
                  <a:cubicBezTo>
                    <a:pt x="33" y="101"/>
                    <a:pt x="33" y="102"/>
                    <a:pt x="33" y="102"/>
                  </a:cubicBezTo>
                  <a:cubicBezTo>
                    <a:pt x="33" y="102"/>
                    <a:pt x="33" y="101"/>
                    <a:pt x="32" y="101"/>
                  </a:cubicBezTo>
                  <a:cubicBezTo>
                    <a:pt x="32" y="101"/>
                    <a:pt x="33" y="101"/>
                    <a:pt x="33" y="102"/>
                  </a:cubicBezTo>
                  <a:cubicBezTo>
                    <a:pt x="33" y="102"/>
                    <a:pt x="33" y="102"/>
                    <a:pt x="33" y="102"/>
                  </a:cubicBezTo>
                  <a:close/>
                  <a:moveTo>
                    <a:pt x="30" y="96"/>
                  </a:moveTo>
                  <a:cubicBezTo>
                    <a:pt x="30" y="96"/>
                    <a:pt x="30" y="96"/>
                    <a:pt x="30" y="96"/>
                  </a:cubicBezTo>
                  <a:cubicBezTo>
                    <a:pt x="30" y="96"/>
                    <a:pt x="30" y="96"/>
                    <a:pt x="30" y="95"/>
                  </a:cubicBezTo>
                  <a:cubicBezTo>
                    <a:pt x="30" y="96"/>
                    <a:pt x="30" y="96"/>
                    <a:pt x="30" y="96"/>
                  </a:cubicBezTo>
                  <a:cubicBezTo>
                    <a:pt x="30" y="96"/>
                    <a:pt x="30" y="96"/>
                    <a:pt x="30" y="96"/>
                  </a:cubicBezTo>
                  <a:close/>
                  <a:moveTo>
                    <a:pt x="27" y="87"/>
                  </a:moveTo>
                  <a:cubicBezTo>
                    <a:pt x="27" y="87"/>
                    <a:pt x="27" y="87"/>
                    <a:pt x="27" y="87"/>
                  </a:cubicBezTo>
                  <a:cubicBezTo>
                    <a:pt x="27" y="87"/>
                    <a:pt x="27" y="87"/>
                    <a:pt x="27" y="87"/>
                  </a:cubicBezTo>
                  <a:cubicBezTo>
                    <a:pt x="27" y="87"/>
                    <a:pt x="27" y="87"/>
                    <a:pt x="27" y="87"/>
                  </a:cubicBezTo>
                  <a:cubicBezTo>
                    <a:pt x="27" y="87"/>
                    <a:pt x="27" y="87"/>
                    <a:pt x="27" y="87"/>
                  </a:cubicBezTo>
                  <a:close/>
                  <a:moveTo>
                    <a:pt x="26" y="78"/>
                  </a:moveTo>
                  <a:cubicBezTo>
                    <a:pt x="26" y="77"/>
                    <a:pt x="26" y="77"/>
                    <a:pt x="26" y="77"/>
                  </a:cubicBezTo>
                  <a:cubicBezTo>
                    <a:pt x="26" y="77"/>
                    <a:pt x="26" y="77"/>
                    <a:pt x="26" y="77"/>
                  </a:cubicBezTo>
                  <a:cubicBezTo>
                    <a:pt x="26" y="77"/>
                    <a:pt x="26" y="77"/>
                    <a:pt x="26" y="77"/>
                  </a:cubicBezTo>
                  <a:cubicBezTo>
                    <a:pt x="26" y="78"/>
                    <a:pt x="26" y="77"/>
                    <a:pt x="26" y="78"/>
                  </a:cubicBezTo>
                  <a:close/>
                  <a:moveTo>
                    <a:pt x="26" y="76"/>
                  </a:moveTo>
                  <a:cubicBezTo>
                    <a:pt x="26" y="76"/>
                    <a:pt x="26" y="76"/>
                    <a:pt x="26" y="76"/>
                  </a:cubicBezTo>
                  <a:cubicBezTo>
                    <a:pt x="26" y="76"/>
                    <a:pt x="26" y="76"/>
                    <a:pt x="26" y="76"/>
                  </a:cubicBezTo>
                  <a:close/>
                  <a:moveTo>
                    <a:pt x="39" y="111"/>
                  </a:moveTo>
                  <a:cubicBezTo>
                    <a:pt x="39" y="111"/>
                    <a:pt x="39" y="111"/>
                    <a:pt x="39" y="111"/>
                  </a:cubicBezTo>
                  <a:cubicBezTo>
                    <a:pt x="39" y="111"/>
                    <a:pt x="39" y="111"/>
                    <a:pt x="39" y="111"/>
                  </a:cubicBezTo>
                  <a:cubicBezTo>
                    <a:pt x="39" y="111"/>
                    <a:pt x="39" y="111"/>
                    <a:pt x="39" y="111"/>
                  </a:cubicBezTo>
                  <a:cubicBezTo>
                    <a:pt x="38" y="110"/>
                    <a:pt x="39" y="110"/>
                    <a:pt x="38" y="110"/>
                  </a:cubicBezTo>
                  <a:cubicBezTo>
                    <a:pt x="38" y="110"/>
                    <a:pt x="39" y="111"/>
                    <a:pt x="39" y="110"/>
                  </a:cubicBezTo>
                  <a:cubicBezTo>
                    <a:pt x="39" y="110"/>
                    <a:pt x="39" y="111"/>
                    <a:pt x="39" y="111"/>
                  </a:cubicBezTo>
                  <a:close/>
                  <a:moveTo>
                    <a:pt x="34" y="104"/>
                  </a:moveTo>
                  <a:cubicBezTo>
                    <a:pt x="34" y="104"/>
                    <a:pt x="34" y="104"/>
                    <a:pt x="34" y="104"/>
                  </a:cubicBezTo>
                  <a:cubicBezTo>
                    <a:pt x="34" y="104"/>
                    <a:pt x="34" y="104"/>
                    <a:pt x="35" y="104"/>
                  </a:cubicBezTo>
                  <a:cubicBezTo>
                    <a:pt x="34" y="104"/>
                    <a:pt x="34" y="104"/>
                    <a:pt x="35" y="105"/>
                  </a:cubicBezTo>
                  <a:cubicBezTo>
                    <a:pt x="34" y="104"/>
                    <a:pt x="34" y="104"/>
                    <a:pt x="34" y="104"/>
                  </a:cubicBezTo>
                  <a:cubicBezTo>
                    <a:pt x="34" y="104"/>
                    <a:pt x="34" y="104"/>
                    <a:pt x="34" y="104"/>
                  </a:cubicBezTo>
                  <a:cubicBezTo>
                    <a:pt x="34" y="104"/>
                    <a:pt x="34" y="104"/>
                    <a:pt x="34" y="104"/>
                  </a:cubicBezTo>
                  <a:cubicBezTo>
                    <a:pt x="34" y="104"/>
                    <a:pt x="34" y="104"/>
                    <a:pt x="34" y="104"/>
                  </a:cubicBezTo>
                  <a:close/>
                  <a:moveTo>
                    <a:pt x="31" y="98"/>
                  </a:moveTo>
                  <a:cubicBezTo>
                    <a:pt x="31" y="98"/>
                    <a:pt x="31" y="98"/>
                    <a:pt x="31" y="98"/>
                  </a:cubicBezTo>
                  <a:cubicBezTo>
                    <a:pt x="31" y="98"/>
                    <a:pt x="31" y="98"/>
                    <a:pt x="31" y="99"/>
                  </a:cubicBezTo>
                  <a:cubicBezTo>
                    <a:pt x="31" y="99"/>
                    <a:pt x="31" y="99"/>
                    <a:pt x="31" y="98"/>
                  </a:cubicBezTo>
                  <a:close/>
                  <a:moveTo>
                    <a:pt x="28" y="90"/>
                  </a:moveTo>
                  <a:cubicBezTo>
                    <a:pt x="28" y="90"/>
                    <a:pt x="28" y="90"/>
                    <a:pt x="28" y="90"/>
                  </a:cubicBezTo>
                  <a:cubicBezTo>
                    <a:pt x="28" y="90"/>
                    <a:pt x="28" y="90"/>
                    <a:pt x="28" y="90"/>
                  </a:cubicBezTo>
                  <a:cubicBezTo>
                    <a:pt x="28" y="90"/>
                    <a:pt x="28" y="90"/>
                    <a:pt x="28" y="90"/>
                  </a:cubicBezTo>
                  <a:cubicBezTo>
                    <a:pt x="28" y="90"/>
                    <a:pt x="28" y="90"/>
                    <a:pt x="28" y="89"/>
                  </a:cubicBezTo>
                  <a:cubicBezTo>
                    <a:pt x="28" y="89"/>
                    <a:pt x="28" y="90"/>
                    <a:pt x="28" y="90"/>
                  </a:cubicBezTo>
                  <a:close/>
                  <a:moveTo>
                    <a:pt x="51" y="123"/>
                  </a:moveTo>
                  <a:cubicBezTo>
                    <a:pt x="51" y="123"/>
                    <a:pt x="51" y="122"/>
                    <a:pt x="51" y="122"/>
                  </a:cubicBezTo>
                  <a:cubicBezTo>
                    <a:pt x="51" y="122"/>
                    <a:pt x="51" y="122"/>
                    <a:pt x="51" y="123"/>
                  </a:cubicBezTo>
                  <a:close/>
                  <a:moveTo>
                    <a:pt x="38" y="109"/>
                  </a:moveTo>
                  <a:cubicBezTo>
                    <a:pt x="38" y="109"/>
                    <a:pt x="38" y="109"/>
                    <a:pt x="38" y="109"/>
                  </a:cubicBezTo>
                  <a:cubicBezTo>
                    <a:pt x="38" y="109"/>
                    <a:pt x="38" y="109"/>
                    <a:pt x="38" y="109"/>
                  </a:cubicBezTo>
                  <a:cubicBezTo>
                    <a:pt x="38" y="110"/>
                    <a:pt x="38" y="109"/>
                    <a:pt x="38" y="109"/>
                  </a:cubicBezTo>
                  <a:cubicBezTo>
                    <a:pt x="38" y="109"/>
                    <a:pt x="37" y="109"/>
                    <a:pt x="38" y="109"/>
                  </a:cubicBezTo>
                  <a:cubicBezTo>
                    <a:pt x="38" y="109"/>
                    <a:pt x="38" y="109"/>
                    <a:pt x="38" y="109"/>
                  </a:cubicBezTo>
                  <a:close/>
                  <a:moveTo>
                    <a:pt x="31" y="97"/>
                  </a:moveTo>
                  <a:cubicBezTo>
                    <a:pt x="31" y="97"/>
                    <a:pt x="31" y="97"/>
                    <a:pt x="31" y="97"/>
                  </a:cubicBezTo>
                  <a:cubicBezTo>
                    <a:pt x="30" y="97"/>
                    <a:pt x="31" y="97"/>
                    <a:pt x="31" y="97"/>
                  </a:cubicBezTo>
                  <a:cubicBezTo>
                    <a:pt x="31" y="97"/>
                    <a:pt x="31" y="97"/>
                    <a:pt x="31" y="97"/>
                  </a:cubicBezTo>
                  <a:cubicBezTo>
                    <a:pt x="31" y="98"/>
                    <a:pt x="31" y="97"/>
                    <a:pt x="31" y="97"/>
                  </a:cubicBezTo>
                  <a:close/>
                  <a:moveTo>
                    <a:pt x="29" y="94"/>
                  </a:moveTo>
                  <a:cubicBezTo>
                    <a:pt x="29" y="94"/>
                    <a:pt x="29" y="94"/>
                    <a:pt x="29" y="94"/>
                  </a:cubicBezTo>
                  <a:cubicBezTo>
                    <a:pt x="29" y="94"/>
                    <a:pt x="29" y="94"/>
                    <a:pt x="30" y="95"/>
                  </a:cubicBezTo>
                  <a:cubicBezTo>
                    <a:pt x="30" y="95"/>
                    <a:pt x="29" y="94"/>
                    <a:pt x="29" y="94"/>
                  </a:cubicBezTo>
                  <a:close/>
                  <a:moveTo>
                    <a:pt x="28" y="91"/>
                  </a:moveTo>
                  <a:cubicBezTo>
                    <a:pt x="28" y="91"/>
                    <a:pt x="28" y="91"/>
                    <a:pt x="28" y="91"/>
                  </a:cubicBezTo>
                  <a:cubicBezTo>
                    <a:pt x="28" y="91"/>
                    <a:pt x="29" y="91"/>
                    <a:pt x="28" y="92"/>
                  </a:cubicBezTo>
                  <a:cubicBezTo>
                    <a:pt x="28" y="91"/>
                    <a:pt x="28" y="91"/>
                    <a:pt x="28" y="91"/>
                  </a:cubicBezTo>
                  <a:close/>
                  <a:moveTo>
                    <a:pt x="27" y="83"/>
                  </a:moveTo>
                  <a:cubicBezTo>
                    <a:pt x="27" y="84"/>
                    <a:pt x="27" y="84"/>
                    <a:pt x="27" y="84"/>
                  </a:cubicBezTo>
                  <a:cubicBezTo>
                    <a:pt x="27" y="84"/>
                    <a:pt x="27" y="84"/>
                    <a:pt x="27" y="84"/>
                  </a:cubicBezTo>
                  <a:cubicBezTo>
                    <a:pt x="26" y="84"/>
                    <a:pt x="27" y="84"/>
                    <a:pt x="27" y="83"/>
                  </a:cubicBezTo>
                  <a:close/>
                  <a:moveTo>
                    <a:pt x="52" y="123"/>
                  </a:moveTo>
                  <a:cubicBezTo>
                    <a:pt x="52" y="123"/>
                    <a:pt x="52" y="123"/>
                    <a:pt x="52" y="123"/>
                  </a:cubicBezTo>
                  <a:cubicBezTo>
                    <a:pt x="52" y="123"/>
                    <a:pt x="52" y="123"/>
                    <a:pt x="52" y="123"/>
                  </a:cubicBezTo>
                  <a:cubicBezTo>
                    <a:pt x="52" y="123"/>
                    <a:pt x="52" y="123"/>
                    <a:pt x="52" y="123"/>
                  </a:cubicBezTo>
                  <a:cubicBezTo>
                    <a:pt x="52" y="123"/>
                    <a:pt x="52" y="123"/>
                    <a:pt x="52" y="123"/>
                  </a:cubicBezTo>
                  <a:cubicBezTo>
                    <a:pt x="53" y="123"/>
                    <a:pt x="52" y="123"/>
                    <a:pt x="53" y="123"/>
                  </a:cubicBezTo>
                  <a:cubicBezTo>
                    <a:pt x="53" y="124"/>
                    <a:pt x="52" y="123"/>
                    <a:pt x="52" y="123"/>
                  </a:cubicBezTo>
                  <a:close/>
                  <a:moveTo>
                    <a:pt x="50" y="122"/>
                  </a:moveTo>
                  <a:cubicBezTo>
                    <a:pt x="50" y="121"/>
                    <a:pt x="50" y="121"/>
                    <a:pt x="50" y="121"/>
                  </a:cubicBezTo>
                  <a:cubicBezTo>
                    <a:pt x="50" y="121"/>
                    <a:pt x="50" y="121"/>
                    <a:pt x="50" y="122"/>
                  </a:cubicBezTo>
                  <a:cubicBezTo>
                    <a:pt x="50" y="122"/>
                    <a:pt x="50" y="121"/>
                    <a:pt x="50" y="122"/>
                  </a:cubicBezTo>
                  <a:close/>
                  <a:moveTo>
                    <a:pt x="29" y="92"/>
                  </a:moveTo>
                  <a:cubicBezTo>
                    <a:pt x="29" y="93"/>
                    <a:pt x="29" y="93"/>
                    <a:pt x="29" y="93"/>
                  </a:cubicBezTo>
                  <a:cubicBezTo>
                    <a:pt x="29" y="93"/>
                    <a:pt x="29" y="92"/>
                    <a:pt x="29" y="92"/>
                  </a:cubicBezTo>
                  <a:close/>
                  <a:moveTo>
                    <a:pt x="42" y="114"/>
                  </a:move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ubicBezTo>
                    <a:pt x="42" y="114"/>
                    <a:pt x="42" y="114"/>
                    <a:pt x="42" y="114"/>
                  </a:cubicBezTo>
                  <a:close/>
                  <a:moveTo>
                    <a:pt x="39" y="112"/>
                  </a:moveTo>
                  <a:cubicBezTo>
                    <a:pt x="40" y="112"/>
                    <a:pt x="40" y="111"/>
                    <a:pt x="40" y="112"/>
                  </a:cubicBezTo>
                  <a:cubicBezTo>
                    <a:pt x="40" y="112"/>
                    <a:pt x="40" y="112"/>
                    <a:pt x="40" y="112"/>
                  </a:cubicBezTo>
                  <a:cubicBezTo>
                    <a:pt x="40" y="112"/>
                    <a:pt x="40" y="112"/>
                    <a:pt x="40" y="112"/>
                  </a:cubicBezTo>
                  <a:cubicBezTo>
                    <a:pt x="40" y="112"/>
                    <a:pt x="40" y="112"/>
                    <a:pt x="39" y="112"/>
                  </a:cubicBezTo>
                  <a:close/>
                  <a:moveTo>
                    <a:pt x="27" y="85"/>
                  </a:moveTo>
                  <a:cubicBezTo>
                    <a:pt x="27" y="85"/>
                    <a:pt x="27" y="85"/>
                    <a:pt x="27" y="85"/>
                  </a:cubicBezTo>
                  <a:cubicBezTo>
                    <a:pt x="27" y="85"/>
                    <a:pt x="27" y="85"/>
                    <a:pt x="27" y="85"/>
                  </a:cubicBezTo>
                  <a:close/>
                  <a:moveTo>
                    <a:pt x="62" y="128"/>
                  </a:moveTo>
                  <a:cubicBezTo>
                    <a:pt x="62" y="128"/>
                    <a:pt x="62" y="128"/>
                    <a:pt x="62" y="129"/>
                  </a:cubicBezTo>
                  <a:cubicBezTo>
                    <a:pt x="62" y="129"/>
                    <a:pt x="62" y="128"/>
                    <a:pt x="62" y="128"/>
                  </a:cubicBezTo>
                  <a:close/>
                  <a:moveTo>
                    <a:pt x="131" y="32"/>
                  </a:moveTo>
                  <a:cubicBezTo>
                    <a:pt x="131" y="33"/>
                    <a:pt x="131" y="33"/>
                    <a:pt x="131" y="33"/>
                  </a:cubicBezTo>
                  <a:cubicBezTo>
                    <a:pt x="132" y="33"/>
                    <a:pt x="132" y="33"/>
                    <a:pt x="132" y="33"/>
                  </a:cubicBezTo>
                  <a:cubicBezTo>
                    <a:pt x="132" y="33"/>
                    <a:pt x="131" y="33"/>
                    <a:pt x="131" y="33"/>
                  </a:cubicBezTo>
                  <a:cubicBezTo>
                    <a:pt x="131" y="33"/>
                    <a:pt x="131" y="32"/>
                    <a:pt x="131" y="32"/>
                  </a:cubicBezTo>
                  <a:close/>
                  <a:moveTo>
                    <a:pt x="131" y="33"/>
                  </a:moveTo>
                  <a:cubicBezTo>
                    <a:pt x="131" y="33"/>
                    <a:pt x="131" y="33"/>
                    <a:pt x="131" y="33"/>
                  </a:cubicBezTo>
                  <a:cubicBezTo>
                    <a:pt x="131" y="33"/>
                    <a:pt x="131" y="33"/>
                    <a:pt x="131" y="33"/>
                  </a:cubicBezTo>
                  <a:cubicBezTo>
                    <a:pt x="132" y="33"/>
                    <a:pt x="132" y="33"/>
                    <a:pt x="131" y="33"/>
                  </a:cubicBezTo>
                  <a:cubicBezTo>
                    <a:pt x="131" y="33"/>
                    <a:pt x="132" y="34"/>
                    <a:pt x="132" y="34"/>
                  </a:cubicBezTo>
                  <a:cubicBezTo>
                    <a:pt x="132" y="34"/>
                    <a:pt x="132" y="34"/>
                    <a:pt x="132" y="34"/>
                  </a:cubicBezTo>
                  <a:cubicBezTo>
                    <a:pt x="132" y="34"/>
                    <a:pt x="132" y="33"/>
                    <a:pt x="132" y="33"/>
                  </a:cubicBezTo>
                  <a:cubicBezTo>
                    <a:pt x="131" y="33"/>
                    <a:pt x="131" y="33"/>
                    <a:pt x="131" y="33"/>
                  </a:cubicBezTo>
                  <a:cubicBezTo>
                    <a:pt x="131" y="32"/>
                    <a:pt x="131" y="32"/>
                    <a:pt x="131" y="32"/>
                  </a:cubicBezTo>
                  <a:cubicBezTo>
                    <a:pt x="131" y="32"/>
                    <a:pt x="131" y="32"/>
                    <a:pt x="131" y="33"/>
                  </a:cubicBezTo>
                  <a:close/>
                  <a:moveTo>
                    <a:pt x="71" y="131"/>
                  </a:moveTo>
                  <a:cubicBezTo>
                    <a:pt x="71" y="131"/>
                    <a:pt x="71" y="131"/>
                    <a:pt x="71" y="131"/>
                  </a:cubicBezTo>
                  <a:cubicBezTo>
                    <a:pt x="71" y="131"/>
                    <a:pt x="71" y="131"/>
                    <a:pt x="71" y="131"/>
                  </a:cubicBezTo>
                  <a:cubicBezTo>
                    <a:pt x="71" y="131"/>
                    <a:pt x="71" y="131"/>
                    <a:pt x="71" y="131"/>
                  </a:cubicBezTo>
                  <a:cubicBezTo>
                    <a:pt x="71" y="131"/>
                    <a:pt x="71" y="131"/>
                    <a:pt x="71" y="131"/>
                  </a:cubicBezTo>
                  <a:cubicBezTo>
                    <a:pt x="71" y="131"/>
                    <a:pt x="71" y="131"/>
                    <a:pt x="71" y="131"/>
                  </a:cubicBezTo>
                  <a:close/>
                  <a:moveTo>
                    <a:pt x="70" y="131"/>
                  </a:moveTo>
                  <a:cubicBezTo>
                    <a:pt x="70" y="131"/>
                    <a:pt x="69" y="131"/>
                    <a:pt x="69" y="131"/>
                  </a:cubicBezTo>
                  <a:cubicBezTo>
                    <a:pt x="69" y="131"/>
                    <a:pt x="69" y="131"/>
                    <a:pt x="70" y="131"/>
                  </a:cubicBezTo>
                  <a:cubicBezTo>
                    <a:pt x="70" y="131"/>
                    <a:pt x="70" y="131"/>
                    <a:pt x="70" y="131"/>
                  </a:cubicBezTo>
                  <a:cubicBezTo>
                    <a:pt x="70" y="131"/>
                    <a:pt x="70" y="131"/>
                    <a:pt x="70" y="131"/>
                  </a:cubicBezTo>
                  <a:close/>
                  <a:moveTo>
                    <a:pt x="132" y="106"/>
                  </a:moveTo>
                  <a:cubicBezTo>
                    <a:pt x="132" y="107"/>
                    <a:pt x="132" y="107"/>
                    <a:pt x="132" y="107"/>
                  </a:cubicBezTo>
                  <a:cubicBezTo>
                    <a:pt x="132" y="107"/>
                    <a:pt x="132" y="107"/>
                    <a:pt x="132" y="106"/>
                  </a:cubicBezTo>
                  <a:cubicBezTo>
                    <a:pt x="132" y="106"/>
                    <a:pt x="132" y="106"/>
                    <a:pt x="132" y="106"/>
                  </a:cubicBezTo>
                  <a:close/>
                  <a:moveTo>
                    <a:pt x="135" y="101"/>
                  </a:moveTo>
                  <a:cubicBezTo>
                    <a:pt x="135" y="102"/>
                    <a:pt x="135" y="102"/>
                    <a:pt x="135" y="102"/>
                  </a:cubicBezTo>
                  <a:cubicBezTo>
                    <a:pt x="135" y="102"/>
                    <a:pt x="134" y="103"/>
                    <a:pt x="135" y="103"/>
                  </a:cubicBezTo>
                  <a:cubicBezTo>
                    <a:pt x="134" y="103"/>
                    <a:pt x="134" y="103"/>
                    <a:pt x="134" y="104"/>
                  </a:cubicBezTo>
                  <a:cubicBezTo>
                    <a:pt x="134" y="104"/>
                    <a:pt x="134" y="104"/>
                    <a:pt x="134" y="104"/>
                  </a:cubicBezTo>
                  <a:cubicBezTo>
                    <a:pt x="133" y="105"/>
                    <a:pt x="133" y="105"/>
                    <a:pt x="133" y="105"/>
                  </a:cubicBezTo>
                  <a:cubicBezTo>
                    <a:pt x="133" y="106"/>
                    <a:pt x="133" y="106"/>
                    <a:pt x="133" y="106"/>
                  </a:cubicBezTo>
                  <a:cubicBezTo>
                    <a:pt x="133" y="106"/>
                    <a:pt x="133" y="105"/>
                    <a:pt x="133" y="105"/>
                  </a:cubicBezTo>
                  <a:cubicBezTo>
                    <a:pt x="133" y="105"/>
                    <a:pt x="134" y="104"/>
                    <a:pt x="134" y="104"/>
                  </a:cubicBezTo>
                  <a:cubicBezTo>
                    <a:pt x="134" y="104"/>
                    <a:pt x="134" y="104"/>
                    <a:pt x="134" y="103"/>
                  </a:cubicBezTo>
                  <a:cubicBezTo>
                    <a:pt x="134" y="104"/>
                    <a:pt x="134" y="103"/>
                    <a:pt x="134" y="103"/>
                  </a:cubicBezTo>
                  <a:cubicBezTo>
                    <a:pt x="135" y="102"/>
                    <a:pt x="135" y="102"/>
                    <a:pt x="135" y="101"/>
                  </a:cubicBezTo>
                  <a:cubicBezTo>
                    <a:pt x="135" y="101"/>
                    <a:pt x="135" y="101"/>
                    <a:pt x="135" y="101"/>
                  </a:cubicBezTo>
                  <a:cubicBezTo>
                    <a:pt x="135" y="100"/>
                    <a:pt x="135" y="101"/>
                    <a:pt x="135" y="100"/>
                  </a:cubicBezTo>
                  <a:cubicBezTo>
                    <a:pt x="136" y="100"/>
                    <a:pt x="136" y="100"/>
                    <a:pt x="136" y="99"/>
                  </a:cubicBezTo>
                  <a:cubicBezTo>
                    <a:pt x="136" y="99"/>
                    <a:pt x="136" y="99"/>
                    <a:pt x="136" y="99"/>
                  </a:cubicBezTo>
                  <a:cubicBezTo>
                    <a:pt x="136" y="99"/>
                    <a:pt x="136" y="99"/>
                    <a:pt x="136" y="99"/>
                  </a:cubicBezTo>
                  <a:cubicBezTo>
                    <a:pt x="136" y="99"/>
                    <a:pt x="136" y="99"/>
                    <a:pt x="136" y="99"/>
                  </a:cubicBezTo>
                  <a:cubicBezTo>
                    <a:pt x="136" y="100"/>
                    <a:pt x="136" y="100"/>
                    <a:pt x="136" y="100"/>
                  </a:cubicBezTo>
                  <a:cubicBezTo>
                    <a:pt x="136" y="100"/>
                    <a:pt x="136" y="100"/>
                    <a:pt x="135" y="101"/>
                  </a:cubicBezTo>
                  <a:cubicBezTo>
                    <a:pt x="136" y="100"/>
                    <a:pt x="135" y="101"/>
                    <a:pt x="136" y="101"/>
                  </a:cubicBezTo>
                  <a:cubicBezTo>
                    <a:pt x="135" y="101"/>
                    <a:pt x="135" y="101"/>
                    <a:pt x="135" y="101"/>
                  </a:cubicBezTo>
                  <a:cubicBezTo>
                    <a:pt x="135" y="101"/>
                    <a:pt x="135" y="101"/>
                    <a:pt x="135" y="101"/>
                  </a:cubicBezTo>
                  <a:cubicBezTo>
                    <a:pt x="135" y="101"/>
                    <a:pt x="135" y="101"/>
                    <a:pt x="135" y="101"/>
                  </a:cubicBezTo>
                  <a:close/>
                  <a:moveTo>
                    <a:pt x="137" y="98"/>
                  </a:moveTo>
                  <a:cubicBezTo>
                    <a:pt x="136" y="98"/>
                    <a:pt x="136" y="99"/>
                    <a:pt x="136" y="98"/>
                  </a:cubicBezTo>
                  <a:cubicBezTo>
                    <a:pt x="136" y="98"/>
                    <a:pt x="136" y="98"/>
                    <a:pt x="137" y="98"/>
                  </a:cubicBezTo>
                  <a:cubicBezTo>
                    <a:pt x="137" y="98"/>
                    <a:pt x="137" y="98"/>
                    <a:pt x="137" y="98"/>
                  </a:cubicBezTo>
                  <a:close/>
                  <a:moveTo>
                    <a:pt x="131" y="105"/>
                  </a:moveTo>
                  <a:cubicBezTo>
                    <a:pt x="131" y="105"/>
                    <a:pt x="131" y="105"/>
                    <a:pt x="131" y="105"/>
                  </a:cubicBezTo>
                  <a:cubicBezTo>
                    <a:pt x="131" y="105"/>
                    <a:pt x="131" y="105"/>
                    <a:pt x="131" y="105"/>
                  </a:cubicBezTo>
                  <a:cubicBezTo>
                    <a:pt x="131" y="105"/>
                    <a:pt x="131" y="105"/>
                    <a:pt x="131" y="105"/>
                  </a:cubicBezTo>
                  <a:cubicBezTo>
                    <a:pt x="131" y="105"/>
                    <a:pt x="131" y="105"/>
                    <a:pt x="131" y="105"/>
                  </a:cubicBezTo>
                  <a:close/>
                  <a:moveTo>
                    <a:pt x="131" y="105"/>
                  </a:moveTo>
                  <a:cubicBezTo>
                    <a:pt x="131" y="105"/>
                    <a:pt x="131" y="105"/>
                    <a:pt x="131" y="105"/>
                  </a:cubicBezTo>
                  <a:cubicBezTo>
                    <a:pt x="131" y="106"/>
                    <a:pt x="131" y="106"/>
                    <a:pt x="131" y="106"/>
                  </a:cubicBezTo>
                  <a:cubicBezTo>
                    <a:pt x="131" y="106"/>
                    <a:pt x="131" y="105"/>
                    <a:pt x="131" y="105"/>
                  </a:cubicBezTo>
                  <a:cubicBezTo>
                    <a:pt x="131" y="105"/>
                    <a:pt x="131" y="105"/>
                    <a:pt x="131" y="105"/>
                  </a:cubicBezTo>
                  <a:close/>
                  <a:moveTo>
                    <a:pt x="131" y="101"/>
                  </a:moveTo>
                  <a:cubicBezTo>
                    <a:pt x="131" y="101"/>
                    <a:pt x="131" y="101"/>
                    <a:pt x="130" y="101"/>
                  </a:cubicBezTo>
                  <a:cubicBezTo>
                    <a:pt x="130" y="101"/>
                    <a:pt x="130" y="101"/>
                    <a:pt x="131" y="101"/>
                  </a:cubicBezTo>
                  <a:cubicBezTo>
                    <a:pt x="131" y="101"/>
                    <a:pt x="130" y="101"/>
                    <a:pt x="131" y="101"/>
                  </a:cubicBezTo>
                  <a:close/>
                  <a:moveTo>
                    <a:pt x="126" y="39"/>
                  </a:moveTo>
                  <a:cubicBezTo>
                    <a:pt x="126" y="39"/>
                    <a:pt x="126" y="39"/>
                    <a:pt x="126" y="39"/>
                  </a:cubicBezTo>
                  <a:cubicBezTo>
                    <a:pt x="126" y="40"/>
                    <a:pt x="126" y="40"/>
                    <a:pt x="126" y="40"/>
                  </a:cubicBezTo>
                  <a:cubicBezTo>
                    <a:pt x="126" y="40"/>
                    <a:pt x="126" y="39"/>
                    <a:pt x="126" y="40"/>
                  </a:cubicBezTo>
                  <a:cubicBezTo>
                    <a:pt x="126" y="39"/>
                    <a:pt x="126" y="39"/>
                    <a:pt x="126" y="39"/>
                  </a:cubicBezTo>
                  <a:cubicBezTo>
                    <a:pt x="126" y="40"/>
                    <a:pt x="126" y="39"/>
                    <a:pt x="126" y="39"/>
                  </a:cubicBezTo>
                  <a:close/>
                  <a:moveTo>
                    <a:pt x="125" y="38"/>
                  </a:moveTo>
                  <a:cubicBezTo>
                    <a:pt x="125" y="38"/>
                    <a:pt x="125" y="39"/>
                    <a:pt x="125" y="39"/>
                  </a:cubicBezTo>
                  <a:cubicBezTo>
                    <a:pt x="125" y="39"/>
                    <a:pt x="125" y="39"/>
                    <a:pt x="125" y="39"/>
                  </a:cubicBezTo>
                  <a:cubicBezTo>
                    <a:pt x="125" y="39"/>
                    <a:pt x="125" y="39"/>
                    <a:pt x="125" y="39"/>
                  </a:cubicBezTo>
                  <a:cubicBezTo>
                    <a:pt x="125" y="39"/>
                    <a:pt x="125" y="39"/>
                    <a:pt x="125" y="39"/>
                  </a:cubicBezTo>
                  <a:cubicBezTo>
                    <a:pt x="125" y="39"/>
                    <a:pt x="125" y="38"/>
                    <a:pt x="125" y="39"/>
                  </a:cubicBezTo>
                  <a:cubicBezTo>
                    <a:pt x="125" y="39"/>
                    <a:pt x="125" y="39"/>
                    <a:pt x="125" y="38"/>
                  </a:cubicBezTo>
                  <a:cubicBezTo>
                    <a:pt x="125" y="39"/>
                    <a:pt x="125" y="39"/>
                    <a:pt x="125" y="38"/>
                  </a:cubicBezTo>
                  <a:close/>
                  <a:moveTo>
                    <a:pt x="131" y="98"/>
                  </a:moveTo>
                  <a:cubicBezTo>
                    <a:pt x="131" y="98"/>
                    <a:pt x="131" y="98"/>
                    <a:pt x="131" y="98"/>
                  </a:cubicBezTo>
                  <a:cubicBezTo>
                    <a:pt x="131" y="98"/>
                    <a:pt x="131" y="98"/>
                    <a:pt x="131" y="98"/>
                  </a:cubicBezTo>
                  <a:cubicBezTo>
                    <a:pt x="131" y="98"/>
                    <a:pt x="131" y="98"/>
                    <a:pt x="131" y="98"/>
                  </a:cubicBezTo>
                  <a:cubicBezTo>
                    <a:pt x="131" y="98"/>
                    <a:pt x="131" y="98"/>
                    <a:pt x="131" y="98"/>
                  </a:cubicBezTo>
                  <a:close/>
                  <a:moveTo>
                    <a:pt x="111" y="117"/>
                  </a:moveTo>
                  <a:cubicBezTo>
                    <a:pt x="111" y="117"/>
                    <a:pt x="112" y="117"/>
                    <a:pt x="112" y="117"/>
                  </a:cubicBezTo>
                  <a:cubicBezTo>
                    <a:pt x="112" y="117"/>
                    <a:pt x="112" y="117"/>
                    <a:pt x="112" y="117"/>
                  </a:cubicBezTo>
                  <a:cubicBezTo>
                    <a:pt x="112" y="117"/>
                    <a:pt x="112" y="117"/>
                    <a:pt x="112" y="117"/>
                  </a:cubicBezTo>
                  <a:cubicBezTo>
                    <a:pt x="112" y="117"/>
                    <a:pt x="111" y="117"/>
                    <a:pt x="111" y="117"/>
                  </a:cubicBezTo>
                  <a:cubicBezTo>
                    <a:pt x="111" y="117"/>
                    <a:pt x="111" y="117"/>
                    <a:pt x="111" y="117"/>
                  </a:cubicBezTo>
                  <a:cubicBezTo>
                    <a:pt x="111" y="117"/>
                    <a:pt x="111" y="117"/>
                    <a:pt x="111" y="117"/>
                  </a:cubicBezTo>
                  <a:cubicBezTo>
                    <a:pt x="111" y="117"/>
                    <a:pt x="111" y="117"/>
                    <a:pt x="111" y="117"/>
                  </a:cubicBezTo>
                  <a:close/>
                  <a:moveTo>
                    <a:pt x="123" y="107"/>
                  </a:moveTo>
                  <a:cubicBezTo>
                    <a:pt x="123" y="107"/>
                    <a:pt x="123" y="107"/>
                    <a:pt x="123" y="107"/>
                  </a:cubicBezTo>
                  <a:cubicBezTo>
                    <a:pt x="123" y="107"/>
                    <a:pt x="123" y="107"/>
                    <a:pt x="123" y="107"/>
                  </a:cubicBezTo>
                  <a:cubicBezTo>
                    <a:pt x="123" y="107"/>
                    <a:pt x="123" y="107"/>
                    <a:pt x="123" y="106"/>
                  </a:cubicBezTo>
                  <a:cubicBezTo>
                    <a:pt x="123" y="107"/>
                    <a:pt x="123" y="107"/>
                    <a:pt x="123" y="107"/>
                  </a:cubicBezTo>
                  <a:cubicBezTo>
                    <a:pt x="123" y="107"/>
                    <a:pt x="123" y="107"/>
                    <a:pt x="123" y="107"/>
                  </a:cubicBezTo>
                  <a:cubicBezTo>
                    <a:pt x="123" y="107"/>
                    <a:pt x="123" y="107"/>
                    <a:pt x="123" y="107"/>
                  </a:cubicBezTo>
                  <a:cubicBezTo>
                    <a:pt x="123" y="107"/>
                    <a:pt x="123" y="107"/>
                    <a:pt x="122" y="107"/>
                  </a:cubicBezTo>
                  <a:cubicBezTo>
                    <a:pt x="123" y="107"/>
                    <a:pt x="123" y="107"/>
                    <a:pt x="123" y="107"/>
                  </a:cubicBezTo>
                  <a:close/>
                  <a:moveTo>
                    <a:pt x="123" y="106"/>
                  </a:moveTo>
                  <a:cubicBezTo>
                    <a:pt x="123" y="107"/>
                    <a:pt x="123" y="106"/>
                    <a:pt x="123" y="106"/>
                  </a:cubicBezTo>
                  <a:cubicBezTo>
                    <a:pt x="123" y="106"/>
                    <a:pt x="123" y="106"/>
                    <a:pt x="123" y="106"/>
                  </a:cubicBezTo>
                  <a:cubicBezTo>
                    <a:pt x="123" y="106"/>
                    <a:pt x="123" y="106"/>
                    <a:pt x="124" y="105"/>
                  </a:cubicBezTo>
                  <a:cubicBezTo>
                    <a:pt x="124" y="106"/>
                    <a:pt x="124" y="105"/>
                    <a:pt x="124" y="105"/>
                  </a:cubicBezTo>
                  <a:cubicBezTo>
                    <a:pt x="123" y="106"/>
                    <a:pt x="124" y="106"/>
                    <a:pt x="123" y="106"/>
                  </a:cubicBezTo>
                  <a:cubicBezTo>
                    <a:pt x="123" y="106"/>
                    <a:pt x="123" y="106"/>
                    <a:pt x="123" y="106"/>
                  </a:cubicBezTo>
                  <a:close/>
                  <a:moveTo>
                    <a:pt x="100" y="28"/>
                  </a:moveTo>
                  <a:cubicBezTo>
                    <a:pt x="101" y="29"/>
                    <a:pt x="101" y="29"/>
                    <a:pt x="101" y="29"/>
                  </a:cubicBezTo>
                  <a:cubicBezTo>
                    <a:pt x="100" y="29"/>
                    <a:pt x="101" y="29"/>
                    <a:pt x="100" y="29"/>
                  </a:cubicBezTo>
                  <a:cubicBezTo>
                    <a:pt x="100" y="29"/>
                    <a:pt x="100" y="29"/>
                    <a:pt x="100" y="29"/>
                  </a:cubicBezTo>
                  <a:cubicBezTo>
                    <a:pt x="100" y="29"/>
                    <a:pt x="100" y="28"/>
                    <a:pt x="100" y="28"/>
                  </a:cubicBezTo>
                  <a:close/>
                  <a:moveTo>
                    <a:pt x="102" y="29"/>
                  </a:moveTo>
                  <a:cubicBezTo>
                    <a:pt x="102" y="29"/>
                    <a:pt x="102" y="29"/>
                    <a:pt x="101" y="29"/>
                  </a:cubicBezTo>
                  <a:cubicBezTo>
                    <a:pt x="101" y="29"/>
                    <a:pt x="101" y="29"/>
                    <a:pt x="101" y="29"/>
                  </a:cubicBezTo>
                  <a:cubicBezTo>
                    <a:pt x="101" y="29"/>
                    <a:pt x="102" y="29"/>
                    <a:pt x="102" y="29"/>
                  </a:cubicBezTo>
                  <a:close/>
                  <a:moveTo>
                    <a:pt x="123" y="50"/>
                  </a:moveTo>
                  <a:cubicBezTo>
                    <a:pt x="123" y="50"/>
                    <a:pt x="123" y="50"/>
                    <a:pt x="123" y="50"/>
                  </a:cubicBezTo>
                  <a:cubicBezTo>
                    <a:pt x="123" y="50"/>
                    <a:pt x="123" y="50"/>
                    <a:pt x="123" y="50"/>
                  </a:cubicBezTo>
                  <a:cubicBezTo>
                    <a:pt x="123" y="50"/>
                    <a:pt x="123" y="49"/>
                    <a:pt x="123" y="49"/>
                  </a:cubicBezTo>
                  <a:cubicBezTo>
                    <a:pt x="123" y="50"/>
                    <a:pt x="123" y="50"/>
                    <a:pt x="123" y="50"/>
                  </a:cubicBezTo>
                  <a:cubicBezTo>
                    <a:pt x="123" y="50"/>
                    <a:pt x="123" y="50"/>
                    <a:pt x="123" y="50"/>
                  </a:cubicBezTo>
                  <a:cubicBezTo>
                    <a:pt x="123" y="50"/>
                    <a:pt x="123" y="50"/>
                    <a:pt x="123" y="50"/>
                  </a:cubicBezTo>
                  <a:close/>
                  <a:moveTo>
                    <a:pt x="121" y="49"/>
                  </a:moveTo>
                  <a:cubicBezTo>
                    <a:pt x="121" y="49"/>
                    <a:pt x="121" y="49"/>
                    <a:pt x="121" y="49"/>
                  </a:cubicBezTo>
                  <a:cubicBezTo>
                    <a:pt x="121" y="49"/>
                    <a:pt x="121" y="49"/>
                    <a:pt x="121" y="50"/>
                  </a:cubicBezTo>
                  <a:cubicBezTo>
                    <a:pt x="121" y="50"/>
                    <a:pt x="121" y="49"/>
                    <a:pt x="121" y="49"/>
                  </a:cubicBezTo>
                  <a:cubicBezTo>
                    <a:pt x="121" y="49"/>
                    <a:pt x="121" y="49"/>
                    <a:pt x="12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2" name="Freeform 7728"/>
            <p:cNvSpPr/>
            <p:nvPr/>
          </p:nvSpPr>
          <p:spPr bwMode="auto">
            <a:xfrm>
              <a:off x="8110538" y="3194050"/>
              <a:ext cx="17463" cy="33338"/>
            </a:xfrm>
            <a:custGeom>
              <a:avLst/>
              <a:gdLst>
                <a:gd name="T0" fmla="*/ 0 w 2"/>
                <a:gd name="T1" fmla="*/ 0 h 4"/>
                <a:gd name="T2" fmla="*/ 0 w 2"/>
                <a:gd name="T3" fmla="*/ 1 h 4"/>
                <a:gd name="T4" fmla="*/ 1 w 2"/>
                <a:gd name="T5" fmla="*/ 1 h 4"/>
                <a:gd name="T6" fmla="*/ 1 w 2"/>
                <a:gd name="T7" fmla="*/ 1 h 4"/>
                <a:gd name="T8" fmla="*/ 1 w 2"/>
                <a:gd name="T9" fmla="*/ 2 h 4"/>
                <a:gd name="T10" fmla="*/ 1 w 2"/>
                <a:gd name="T11" fmla="*/ 2 h 4"/>
                <a:gd name="T12" fmla="*/ 2 w 2"/>
                <a:gd name="T13" fmla="*/ 3 h 4"/>
                <a:gd name="T14" fmla="*/ 2 w 2"/>
                <a:gd name="T15" fmla="*/ 4 h 4"/>
                <a:gd name="T16" fmla="*/ 2 w 2"/>
                <a:gd name="T17" fmla="*/ 4 h 4"/>
                <a:gd name="T18" fmla="*/ 2 w 2"/>
                <a:gd name="T19" fmla="*/ 4 h 4"/>
                <a:gd name="T20" fmla="*/ 2 w 2"/>
                <a:gd name="T21" fmla="*/ 4 h 4"/>
                <a:gd name="T22" fmla="*/ 2 w 2"/>
                <a:gd name="T23" fmla="*/ 4 h 4"/>
                <a:gd name="T24" fmla="*/ 2 w 2"/>
                <a:gd name="T25" fmla="*/ 4 h 4"/>
                <a:gd name="T26" fmla="*/ 2 w 2"/>
                <a:gd name="T27" fmla="*/ 4 h 4"/>
                <a:gd name="T28" fmla="*/ 2 w 2"/>
                <a:gd name="T29" fmla="*/ 4 h 4"/>
                <a:gd name="T30" fmla="*/ 2 w 2"/>
                <a:gd name="T31" fmla="*/ 3 h 4"/>
                <a:gd name="T32" fmla="*/ 1 w 2"/>
                <a:gd name="T33" fmla="*/ 2 h 4"/>
                <a:gd name="T34" fmla="*/ 1 w 2"/>
                <a:gd name="T35" fmla="*/ 2 h 4"/>
                <a:gd name="T36" fmla="*/ 0 w 2"/>
                <a:gd name="T37" fmla="*/ 0 h 4"/>
                <a:gd name="T38" fmla="*/ 0 w 2"/>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4">
                  <a:moveTo>
                    <a:pt x="0" y="0"/>
                  </a:moveTo>
                  <a:cubicBezTo>
                    <a:pt x="0" y="0"/>
                    <a:pt x="1" y="1"/>
                    <a:pt x="0" y="1"/>
                  </a:cubicBezTo>
                  <a:cubicBezTo>
                    <a:pt x="1" y="1"/>
                    <a:pt x="0" y="1"/>
                    <a:pt x="1" y="1"/>
                  </a:cubicBezTo>
                  <a:cubicBezTo>
                    <a:pt x="1" y="2"/>
                    <a:pt x="1" y="1"/>
                    <a:pt x="1" y="1"/>
                  </a:cubicBezTo>
                  <a:cubicBezTo>
                    <a:pt x="1" y="2"/>
                    <a:pt x="1" y="2"/>
                    <a:pt x="1" y="2"/>
                  </a:cubicBezTo>
                  <a:cubicBezTo>
                    <a:pt x="1" y="2"/>
                    <a:pt x="1" y="2"/>
                    <a:pt x="1" y="2"/>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1" y="3"/>
                    <a:pt x="2" y="3"/>
                  </a:cubicBezTo>
                  <a:cubicBezTo>
                    <a:pt x="1" y="3"/>
                    <a:pt x="1" y="3"/>
                    <a:pt x="1" y="2"/>
                  </a:cubicBezTo>
                  <a:cubicBezTo>
                    <a:pt x="1" y="2"/>
                    <a:pt x="1" y="2"/>
                    <a:pt x="1" y="2"/>
                  </a:cubicBezTo>
                  <a:cubicBezTo>
                    <a:pt x="1" y="2"/>
                    <a:pt x="0" y="1"/>
                    <a:pt x="0" y="0"/>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3" name="Freeform 7729"/>
            <p:cNvSpPr/>
            <p:nvPr/>
          </p:nvSpPr>
          <p:spPr bwMode="auto">
            <a:xfrm>
              <a:off x="8077200" y="3143250"/>
              <a:ext cx="0" cy="793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1"/>
                    <a:pt x="0" y="0"/>
                    <a:pt x="0" y="0"/>
                  </a:cubicBez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4" name="Freeform 7730"/>
            <p:cNvSpPr>
              <a:spLocks noEditPoints="1"/>
            </p:cNvSpPr>
            <p:nvPr/>
          </p:nvSpPr>
          <p:spPr bwMode="auto">
            <a:xfrm>
              <a:off x="6935788" y="2914650"/>
              <a:ext cx="330200" cy="388938"/>
            </a:xfrm>
            <a:custGeom>
              <a:avLst/>
              <a:gdLst>
                <a:gd name="T0" fmla="*/ 17 w 39"/>
                <a:gd name="T1" fmla="*/ 16 h 46"/>
                <a:gd name="T2" fmla="*/ 8 w 39"/>
                <a:gd name="T3" fmla="*/ 28 h 46"/>
                <a:gd name="T4" fmla="*/ 0 w 39"/>
                <a:gd name="T5" fmla="*/ 45 h 46"/>
                <a:gd name="T6" fmla="*/ 1 w 39"/>
                <a:gd name="T7" fmla="*/ 43 h 46"/>
                <a:gd name="T8" fmla="*/ 1 w 39"/>
                <a:gd name="T9" fmla="*/ 42 h 46"/>
                <a:gd name="T10" fmla="*/ 3 w 39"/>
                <a:gd name="T11" fmla="*/ 40 h 46"/>
                <a:gd name="T12" fmla="*/ 3 w 39"/>
                <a:gd name="T13" fmla="*/ 38 h 46"/>
                <a:gd name="T14" fmla="*/ 3 w 39"/>
                <a:gd name="T15" fmla="*/ 38 h 46"/>
                <a:gd name="T16" fmla="*/ 4 w 39"/>
                <a:gd name="T17" fmla="*/ 37 h 46"/>
                <a:gd name="T18" fmla="*/ 4 w 39"/>
                <a:gd name="T19" fmla="*/ 37 h 46"/>
                <a:gd name="T20" fmla="*/ 6 w 39"/>
                <a:gd name="T21" fmla="*/ 34 h 46"/>
                <a:gd name="T22" fmla="*/ 7 w 39"/>
                <a:gd name="T23" fmla="*/ 33 h 46"/>
                <a:gd name="T24" fmla="*/ 9 w 39"/>
                <a:gd name="T25" fmla="*/ 29 h 46"/>
                <a:gd name="T26" fmla="*/ 9 w 39"/>
                <a:gd name="T27" fmla="*/ 29 h 46"/>
                <a:gd name="T28" fmla="*/ 11 w 39"/>
                <a:gd name="T29" fmla="*/ 27 h 46"/>
                <a:gd name="T30" fmla="*/ 11 w 39"/>
                <a:gd name="T31" fmla="*/ 27 h 46"/>
                <a:gd name="T32" fmla="*/ 23 w 39"/>
                <a:gd name="T33" fmla="*/ 13 h 46"/>
                <a:gd name="T34" fmla="*/ 29 w 39"/>
                <a:gd name="T35" fmla="*/ 7 h 46"/>
                <a:gd name="T36" fmla="*/ 31 w 39"/>
                <a:gd name="T37" fmla="*/ 5 h 46"/>
                <a:gd name="T38" fmla="*/ 33 w 39"/>
                <a:gd name="T39" fmla="*/ 4 h 46"/>
                <a:gd name="T40" fmla="*/ 34 w 39"/>
                <a:gd name="T41" fmla="*/ 3 h 46"/>
                <a:gd name="T42" fmla="*/ 36 w 39"/>
                <a:gd name="T43" fmla="*/ 2 h 46"/>
                <a:gd name="T44" fmla="*/ 38 w 39"/>
                <a:gd name="T45" fmla="*/ 1 h 46"/>
                <a:gd name="T46" fmla="*/ 38 w 39"/>
                <a:gd name="T47" fmla="*/ 0 h 46"/>
                <a:gd name="T48" fmla="*/ 38 w 39"/>
                <a:gd name="T49" fmla="*/ 0 h 46"/>
                <a:gd name="T50" fmla="*/ 39 w 39"/>
                <a:gd name="T51" fmla="*/ 0 h 46"/>
                <a:gd name="T52" fmla="*/ 38 w 39"/>
                <a:gd name="T53" fmla="*/ 0 h 46"/>
                <a:gd name="T54" fmla="*/ 36 w 39"/>
                <a:gd name="T55" fmla="*/ 1 h 46"/>
                <a:gd name="T56" fmla="*/ 36 w 39"/>
                <a:gd name="T57" fmla="*/ 1 h 46"/>
                <a:gd name="T58" fmla="*/ 37 w 39"/>
                <a:gd name="T59" fmla="*/ 1 h 46"/>
                <a:gd name="T60" fmla="*/ 30 w 39"/>
                <a:gd name="T61" fmla="*/ 5 h 46"/>
                <a:gd name="T62" fmla="*/ 26 w 39"/>
                <a:gd name="T63" fmla="*/ 8 h 46"/>
                <a:gd name="T64" fmla="*/ 20 w 39"/>
                <a:gd name="T65" fmla="*/ 13 h 46"/>
                <a:gd name="T66" fmla="*/ 36 w 39"/>
                <a:gd name="T67" fmla="*/ 1 h 46"/>
                <a:gd name="T68" fmla="*/ 35 w 39"/>
                <a:gd name="T6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6">
                  <a:moveTo>
                    <a:pt x="20" y="13"/>
                  </a:moveTo>
                  <a:cubicBezTo>
                    <a:pt x="20" y="13"/>
                    <a:pt x="18" y="15"/>
                    <a:pt x="17" y="16"/>
                  </a:cubicBezTo>
                  <a:cubicBezTo>
                    <a:pt x="17" y="16"/>
                    <a:pt x="17" y="16"/>
                    <a:pt x="17" y="16"/>
                  </a:cubicBezTo>
                  <a:cubicBezTo>
                    <a:pt x="14" y="20"/>
                    <a:pt x="11" y="23"/>
                    <a:pt x="8" y="28"/>
                  </a:cubicBezTo>
                  <a:cubicBezTo>
                    <a:pt x="5" y="33"/>
                    <a:pt x="2" y="39"/>
                    <a:pt x="0" y="46"/>
                  </a:cubicBezTo>
                  <a:cubicBezTo>
                    <a:pt x="0" y="46"/>
                    <a:pt x="0" y="45"/>
                    <a:pt x="0" y="45"/>
                  </a:cubicBezTo>
                  <a:cubicBezTo>
                    <a:pt x="1" y="43"/>
                    <a:pt x="1" y="44"/>
                    <a:pt x="1" y="44"/>
                  </a:cubicBezTo>
                  <a:cubicBezTo>
                    <a:pt x="1" y="44"/>
                    <a:pt x="1" y="43"/>
                    <a:pt x="1" y="43"/>
                  </a:cubicBezTo>
                  <a:cubicBezTo>
                    <a:pt x="1" y="43"/>
                    <a:pt x="1" y="42"/>
                    <a:pt x="1" y="42"/>
                  </a:cubicBezTo>
                  <a:cubicBezTo>
                    <a:pt x="1" y="42"/>
                    <a:pt x="1" y="42"/>
                    <a:pt x="1" y="42"/>
                  </a:cubicBezTo>
                  <a:cubicBezTo>
                    <a:pt x="2" y="41"/>
                    <a:pt x="2" y="40"/>
                    <a:pt x="3" y="40"/>
                  </a:cubicBezTo>
                  <a:cubicBezTo>
                    <a:pt x="3" y="40"/>
                    <a:pt x="3" y="40"/>
                    <a:pt x="3" y="40"/>
                  </a:cubicBezTo>
                  <a:cubicBezTo>
                    <a:pt x="3" y="40"/>
                    <a:pt x="3" y="40"/>
                    <a:pt x="3" y="40"/>
                  </a:cubicBezTo>
                  <a:cubicBezTo>
                    <a:pt x="3" y="38"/>
                    <a:pt x="3" y="38"/>
                    <a:pt x="3" y="38"/>
                  </a:cubicBezTo>
                  <a:cubicBezTo>
                    <a:pt x="3" y="38"/>
                    <a:pt x="3" y="39"/>
                    <a:pt x="3" y="39"/>
                  </a:cubicBezTo>
                  <a:cubicBezTo>
                    <a:pt x="3" y="38"/>
                    <a:pt x="3" y="38"/>
                    <a:pt x="3" y="38"/>
                  </a:cubicBezTo>
                  <a:cubicBezTo>
                    <a:pt x="3" y="38"/>
                    <a:pt x="4" y="38"/>
                    <a:pt x="4" y="38"/>
                  </a:cubicBezTo>
                  <a:cubicBezTo>
                    <a:pt x="4" y="37"/>
                    <a:pt x="4" y="38"/>
                    <a:pt x="4" y="37"/>
                  </a:cubicBezTo>
                  <a:cubicBezTo>
                    <a:pt x="4" y="38"/>
                    <a:pt x="4" y="37"/>
                    <a:pt x="4" y="37"/>
                  </a:cubicBezTo>
                  <a:cubicBezTo>
                    <a:pt x="4" y="36"/>
                    <a:pt x="4" y="37"/>
                    <a:pt x="4" y="37"/>
                  </a:cubicBezTo>
                  <a:cubicBezTo>
                    <a:pt x="5" y="36"/>
                    <a:pt x="6" y="35"/>
                    <a:pt x="6" y="34"/>
                  </a:cubicBezTo>
                  <a:cubicBezTo>
                    <a:pt x="6" y="34"/>
                    <a:pt x="6" y="34"/>
                    <a:pt x="6" y="34"/>
                  </a:cubicBezTo>
                  <a:cubicBezTo>
                    <a:pt x="6" y="34"/>
                    <a:pt x="6" y="34"/>
                    <a:pt x="6" y="33"/>
                  </a:cubicBezTo>
                  <a:cubicBezTo>
                    <a:pt x="7" y="33"/>
                    <a:pt x="8" y="31"/>
                    <a:pt x="7" y="33"/>
                  </a:cubicBezTo>
                  <a:cubicBezTo>
                    <a:pt x="8" y="31"/>
                    <a:pt x="8" y="31"/>
                    <a:pt x="9" y="30"/>
                  </a:cubicBezTo>
                  <a:cubicBezTo>
                    <a:pt x="9" y="30"/>
                    <a:pt x="9" y="30"/>
                    <a:pt x="9" y="29"/>
                  </a:cubicBezTo>
                  <a:cubicBezTo>
                    <a:pt x="9" y="30"/>
                    <a:pt x="9" y="29"/>
                    <a:pt x="10" y="29"/>
                  </a:cubicBezTo>
                  <a:cubicBezTo>
                    <a:pt x="10" y="29"/>
                    <a:pt x="9" y="29"/>
                    <a:pt x="9" y="29"/>
                  </a:cubicBezTo>
                  <a:cubicBezTo>
                    <a:pt x="10" y="28"/>
                    <a:pt x="10" y="28"/>
                    <a:pt x="10" y="28"/>
                  </a:cubicBezTo>
                  <a:cubicBezTo>
                    <a:pt x="11" y="28"/>
                    <a:pt x="11" y="28"/>
                    <a:pt x="11" y="27"/>
                  </a:cubicBezTo>
                  <a:cubicBezTo>
                    <a:pt x="11" y="27"/>
                    <a:pt x="11" y="27"/>
                    <a:pt x="11" y="27"/>
                  </a:cubicBezTo>
                  <a:cubicBezTo>
                    <a:pt x="11" y="27"/>
                    <a:pt x="11" y="27"/>
                    <a:pt x="11" y="27"/>
                  </a:cubicBezTo>
                  <a:cubicBezTo>
                    <a:pt x="13" y="25"/>
                    <a:pt x="14" y="22"/>
                    <a:pt x="16" y="20"/>
                  </a:cubicBezTo>
                  <a:cubicBezTo>
                    <a:pt x="18" y="17"/>
                    <a:pt x="20" y="15"/>
                    <a:pt x="23" y="13"/>
                  </a:cubicBezTo>
                  <a:cubicBezTo>
                    <a:pt x="25" y="11"/>
                    <a:pt x="27" y="9"/>
                    <a:pt x="29" y="7"/>
                  </a:cubicBezTo>
                  <a:cubicBezTo>
                    <a:pt x="29" y="7"/>
                    <a:pt x="29" y="7"/>
                    <a:pt x="29" y="7"/>
                  </a:cubicBezTo>
                  <a:cubicBezTo>
                    <a:pt x="30" y="7"/>
                    <a:pt x="30" y="6"/>
                    <a:pt x="31" y="6"/>
                  </a:cubicBezTo>
                  <a:cubicBezTo>
                    <a:pt x="31" y="6"/>
                    <a:pt x="31" y="6"/>
                    <a:pt x="31" y="5"/>
                  </a:cubicBezTo>
                  <a:cubicBezTo>
                    <a:pt x="31" y="5"/>
                    <a:pt x="31" y="5"/>
                    <a:pt x="32" y="5"/>
                  </a:cubicBezTo>
                  <a:cubicBezTo>
                    <a:pt x="32" y="5"/>
                    <a:pt x="32" y="4"/>
                    <a:pt x="33" y="4"/>
                  </a:cubicBezTo>
                  <a:cubicBezTo>
                    <a:pt x="33" y="4"/>
                    <a:pt x="33" y="4"/>
                    <a:pt x="34" y="4"/>
                  </a:cubicBezTo>
                  <a:cubicBezTo>
                    <a:pt x="34" y="3"/>
                    <a:pt x="34" y="3"/>
                    <a:pt x="34" y="3"/>
                  </a:cubicBezTo>
                  <a:cubicBezTo>
                    <a:pt x="35" y="3"/>
                    <a:pt x="35" y="3"/>
                    <a:pt x="35" y="3"/>
                  </a:cubicBezTo>
                  <a:cubicBezTo>
                    <a:pt x="36" y="2"/>
                    <a:pt x="35" y="2"/>
                    <a:pt x="36" y="2"/>
                  </a:cubicBezTo>
                  <a:cubicBezTo>
                    <a:pt x="37" y="1"/>
                    <a:pt x="37" y="1"/>
                    <a:pt x="37" y="1"/>
                  </a:cubicBezTo>
                  <a:cubicBezTo>
                    <a:pt x="37" y="1"/>
                    <a:pt x="38" y="1"/>
                    <a:pt x="38" y="1"/>
                  </a:cubicBezTo>
                  <a:cubicBezTo>
                    <a:pt x="38" y="0"/>
                    <a:pt x="38" y="0"/>
                    <a:pt x="38" y="0"/>
                  </a:cubicBezTo>
                  <a:cubicBezTo>
                    <a:pt x="38" y="0"/>
                    <a:pt x="38" y="0"/>
                    <a:pt x="38" y="0"/>
                  </a:cubicBezTo>
                  <a:cubicBezTo>
                    <a:pt x="38" y="0"/>
                    <a:pt x="38" y="1"/>
                    <a:pt x="39" y="0"/>
                  </a:cubicBezTo>
                  <a:cubicBezTo>
                    <a:pt x="39" y="0"/>
                    <a:pt x="39" y="0"/>
                    <a:pt x="38" y="0"/>
                  </a:cubicBezTo>
                  <a:cubicBezTo>
                    <a:pt x="39" y="0"/>
                    <a:pt x="39" y="0"/>
                    <a:pt x="39" y="0"/>
                  </a:cubicBezTo>
                  <a:cubicBezTo>
                    <a:pt x="39" y="0"/>
                    <a:pt x="39" y="0"/>
                    <a:pt x="39" y="0"/>
                  </a:cubicBezTo>
                  <a:cubicBezTo>
                    <a:pt x="39" y="0"/>
                    <a:pt x="39" y="0"/>
                    <a:pt x="38" y="0"/>
                  </a:cubicBezTo>
                  <a:cubicBezTo>
                    <a:pt x="38" y="0"/>
                    <a:pt x="39" y="0"/>
                    <a:pt x="38" y="0"/>
                  </a:cubicBezTo>
                  <a:cubicBezTo>
                    <a:pt x="38" y="0"/>
                    <a:pt x="38" y="0"/>
                    <a:pt x="38" y="0"/>
                  </a:cubicBezTo>
                  <a:cubicBezTo>
                    <a:pt x="37" y="0"/>
                    <a:pt x="37" y="1"/>
                    <a:pt x="36" y="1"/>
                  </a:cubicBezTo>
                  <a:cubicBezTo>
                    <a:pt x="36" y="1"/>
                    <a:pt x="37" y="1"/>
                    <a:pt x="37" y="1"/>
                  </a:cubicBezTo>
                  <a:cubicBezTo>
                    <a:pt x="37" y="1"/>
                    <a:pt x="36" y="1"/>
                    <a:pt x="36" y="1"/>
                  </a:cubicBezTo>
                  <a:cubicBezTo>
                    <a:pt x="36" y="1"/>
                    <a:pt x="36" y="1"/>
                    <a:pt x="37" y="1"/>
                  </a:cubicBezTo>
                  <a:cubicBezTo>
                    <a:pt x="36" y="1"/>
                    <a:pt x="36" y="1"/>
                    <a:pt x="37" y="1"/>
                  </a:cubicBezTo>
                  <a:cubicBezTo>
                    <a:pt x="35" y="1"/>
                    <a:pt x="32" y="3"/>
                    <a:pt x="30" y="5"/>
                  </a:cubicBezTo>
                  <a:cubicBezTo>
                    <a:pt x="30" y="5"/>
                    <a:pt x="30" y="5"/>
                    <a:pt x="30" y="5"/>
                  </a:cubicBezTo>
                  <a:cubicBezTo>
                    <a:pt x="29" y="5"/>
                    <a:pt x="27" y="7"/>
                    <a:pt x="26" y="7"/>
                  </a:cubicBezTo>
                  <a:cubicBezTo>
                    <a:pt x="26" y="8"/>
                    <a:pt x="26" y="8"/>
                    <a:pt x="26" y="8"/>
                  </a:cubicBezTo>
                  <a:cubicBezTo>
                    <a:pt x="26" y="8"/>
                    <a:pt x="26" y="8"/>
                    <a:pt x="26" y="8"/>
                  </a:cubicBezTo>
                  <a:cubicBezTo>
                    <a:pt x="24" y="9"/>
                    <a:pt x="22" y="11"/>
                    <a:pt x="20" y="13"/>
                  </a:cubicBezTo>
                  <a:close/>
                  <a:moveTo>
                    <a:pt x="35" y="2"/>
                  </a:moveTo>
                  <a:cubicBezTo>
                    <a:pt x="36" y="1"/>
                    <a:pt x="36" y="1"/>
                    <a:pt x="36" y="1"/>
                  </a:cubicBezTo>
                  <a:cubicBezTo>
                    <a:pt x="36" y="1"/>
                    <a:pt x="36" y="1"/>
                    <a:pt x="36" y="1"/>
                  </a:cubicBezTo>
                  <a:cubicBezTo>
                    <a:pt x="36" y="1"/>
                    <a:pt x="35" y="2"/>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5" name="Freeform 7731"/>
            <p:cNvSpPr/>
            <p:nvPr/>
          </p:nvSpPr>
          <p:spPr bwMode="auto">
            <a:xfrm>
              <a:off x="6994525" y="3184525"/>
              <a:ext cx="0" cy="952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6" name="Freeform 7732"/>
            <p:cNvSpPr/>
            <p:nvPr/>
          </p:nvSpPr>
          <p:spPr bwMode="auto">
            <a:xfrm>
              <a:off x="7273925" y="2906713"/>
              <a:ext cx="7938" cy="0"/>
            </a:xfrm>
            <a:custGeom>
              <a:avLst/>
              <a:gdLst>
                <a:gd name="T0" fmla="*/ 1 w 1"/>
                <a:gd name="T1" fmla="*/ 0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7" name="Freeform 7733"/>
            <p:cNvSpPr/>
            <p:nvPr/>
          </p:nvSpPr>
          <p:spPr bwMode="auto">
            <a:xfrm>
              <a:off x="8059738" y="3117850"/>
              <a:ext cx="7938" cy="7938"/>
            </a:xfrm>
            <a:custGeom>
              <a:avLst/>
              <a:gdLst>
                <a:gd name="T0" fmla="*/ 0 w 1"/>
                <a:gd name="T1" fmla="*/ 0 h 1"/>
                <a:gd name="T2" fmla="*/ 0 w 1"/>
                <a:gd name="T3" fmla="*/ 1 h 1"/>
                <a:gd name="T4" fmla="*/ 1 w 1"/>
                <a:gd name="T5" fmla="*/ 1 h 1"/>
                <a:gd name="T6" fmla="*/ 1 w 1"/>
                <a:gd name="T7" fmla="*/ 1 h 1"/>
                <a:gd name="T8" fmla="*/ 0 w 1"/>
                <a:gd name="T9" fmla="*/ 0 h 1"/>
                <a:gd name="T10" fmla="*/ 0 w 1"/>
                <a:gd name="T11" fmla="*/ 0 h 1"/>
                <a:gd name="T12" fmla="*/ 0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1" y="1"/>
                    <a:pt x="0" y="1"/>
                  </a:cubicBezTo>
                  <a:cubicBezTo>
                    <a:pt x="0" y="1"/>
                    <a:pt x="1" y="1"/>
                    <a:pt x="1" y="1"/>
                  </a:cubicBezTo>
                  <a:cubicBezTo>
                    <a:pt x="1" y="1"/>
                    <a:pt x="0" y="1"/>
                    <a:pt x="1" y="1"/>
                  </a:cubicBezTo>
                  <a:cubicBezTo>
                    <a:pt x="1" y="1"/>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8" name="Freeform 7734"/>
            <p:cNvSpPr/>
            <p:nvPr/>
          </p:nvSpPr>
          <p:spPr bwMode="auto">
            <a:xfrm>
              <a:off x="8067675" y="3125788"/>
              <a:ext cx="17463" cy="25400"/>
            </a:xfrm>
            <a:custGeom>
              <a:avLst/>
              <a:gdLst>
                <a:gd name="T0" fmla="*/ 1 w 2"/>
                <a:gd name="T1" fmla="*/ 1 h 3"/>
                <a:gd name="T2" fmla="*/ 0 w 2"/>
                <a:gd name="T3" fmla="*/ 0 h 3"/>
                <a:gd name="T4" fmla="*/ 0 w 2"/>
                <a:gd name="T5" fmla="*/ 0 h 3"/>
                <a:gd name="T6" fmla="*/ 0 w 2"/>
                <a:gd name="T7" fmla="*/ 0 h 3"/>
                <a:gd name="T8" fmla="*/ 1 w 2"/>
                <a:gd name="T9" fmla="*/ 1 h 3"/>
                <a:gd name="T10" fmla="*/ 1 w 2"/>
                <a:gd name="T11" fmla="*/ 1 h 3"/>
                <a:gd name="T12" fmla="*/ 1 w 2"/>
                <a:gd name="T13" fmla="*/ 2 h 3"/>
                <a:gd name="T14" fmla="*/ 2 w 2"/>
                <a:gd name="T15" fmla="*/ 3 h 3"/>
                <a:gd name="T16" fmla="*/ 2 w 2"/>
                <a:gd name="T17" fmla="*/ 2 h 3"/>
                <a:gd name="T18" fmla="*/ 2 w 2"/>
                <a:gd name="T19" fmla="*/ 3 h 3"/>
                <a:gd name="T20" fmla="*/ 1 w 2"/>
                <a:gd name="T21" fmla="*/ 2 h 3"/>
                <a:gd name="T22" fmla="*/ 1 w 2"/>
                <a:gd name="T23" fmla="*/ 2 h 3"/>
                <a:gd name="T24" fmla="*/ 1 w 2"/>
                <a:gd name="T25" fmla="*/ 1 h 3"/>
                <a:gd name="T26" fmla="*/ 1 w 2"/>
                <a:gd name="T27" fmla="*/ 1 h 3"/>
                <a:gd name="T28" fmla="*/ 1 w 2"/>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3">
                  <a:moveTo>
                    <a:pt x="1" y="1"/>
                  </a:moveTo>
                  <a:cubicBezTo>
                    <a:pt x="1" y="1"/>
                    <a:pt x="0" y="1"/>
                    <a:pt x="0" y="0"/>
                  </a:cubicBezTo>
                  <a:cubicBezTo>
                    <a:pt x="0" y="1"/>
                    <a:pt x="0" y="1"/>
                    <a:pt x="0" y="0"/>
                  </a:cubicBezTo>
                  <a:cubicBezTo>
                    <a:pt x="0" y="0"/>
                    <a:pt x="0" y="0"/>
                    <a:pt x="0" y="0"/>
                  </a:cubicBezTo>
                  <a:cubicBezTo>
                    <a:pt x="0" y="0"/>
                    <a:pt x="1" y="1"/>
                    <a:pt x="1" y="1"/>
                  </a:cubicBezTo>
                  <a:cubicBezTo>
                    <a:pt x="1" y="2"/>
                    <a:pt x="1" y="1"/>
                    <a:pt x="1" y="1"/>
                  </a:cubicBezTo>
                  <a:cubicBezTo>
                    <a:pt x="1" y="2"/>
                    <a:pt x="1" y="2"/>
                    <a:pt x="1" y="2"/>
                  </a:cubicBezTo>
                  <a:cubicBezTo>
                    <a:pt x="1" y="2"/>
                    <a:pt x="2" y="2"/>
                    <a:pt x="2" y="3"/>
                  </a:cubicBezTo>
                  <a:cubicBezTo>
                    <a:pt x="2" y="3"/>
                    <a:pt x="2" y="3"/>
                    <a:pt x="2" y="2"/>
                  </a:cubicBezTo>
                  <a:cubicBezTo>
                    <a:pt x="2" y="2"/>
                    <a:pt x="2" y="3"/>
                    <a:pt x="2" y="3"/>
                  </a:cubicBezTo>
                  <a:cubicBezTo>
                    <a:pt x="1" y="2"/>
                    <a:pt x="1" y="2"/>
                    <a:pt x="1" y="2"/>
                  </a:cubicBezTo>
                  <a:cubicBezTo>
                    <a:pt x="1" y="2"/>
                    <a:pt x="1" y="2"/>
                    <a:pt x="1" y="2"/>
                  </a:cubicBezTo>
                  <a:cubicBezTo>
                    <a:pt x="1" y="2"/>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49" name="Freeform 7735"/>
            <p:cNvSpPr/>
            <p:nvPr/>
          </p:nvSpPr>
          <p:spPr bwMode="auto">
            <a:xfrm>
              <a:off x="8085138" y="3151188"/>
              <a:ext cx="7938" cy="7938"/>
            </a:xfrm>
            <a:custGeom>
              <a:avLst/>
              <a:gdLst>
                <a:gd name="T0" fmla="*/ 1 w 1"/>
                <a:gd name="T1" fmla="*/ 1 h 1"/>
                <a:gd name="T2" fmla="*/ 0 w 1"/>
                <a:gd name="T3" fmla="*/ 1 h 1"/>
                <a:gd name="T4" fmla="*/ 1 w 1"/>
                <a:gd name="T5" fmla="*/ 1 h 1"/>
                <a:gd name="T6" fmla="*/ 1 w 1"/>
                <a:gd name="T7" fmla="*/ 1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1"/>
                    <a:pt x="1" y="1"/>
                    <a:pt x="0" y="1"/>
                  </a:cubicBezTo>
                  <a:cubicBezTo>
                    <a:pt x="0" y="1"/>
                    <a:pt x="0" y="0"/>
                    <a:pt x="1" y="1"/>
                  </a:cubicBezTo>
                  <a:cubicBezTo>
                    <a:pt x="1" y="1"/>
                    <a:pt x="1" y="1"/>
                    <a:pt x="1" y="1"/>
                  </a:cubicBezTo>
                  <a:cubicBezTo>
                    <a:pt x="1" y="1"/>
                    <a:pt x="1"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0" name="Freeform 7736"/>
            <p:cNvSpPr/>
            <p:nvPr/>
          </p:nvSpPr>
          <p:spPr bwMode="auto">
            <a:xfrm>
              <a:off x="8093075" y="3168650"/>
              <a:ext cx="9525" cy="7938"/>
            </a:xfrm>
            <a:custGeom>
              <a:avLst/>
              <a:gdLst>
                <a:gd name="T0" fmla="*/ 1 w 1"/>
                <a:gd name="T1" fmla="*/ 1 h 1"/>
                <a:gd name="T2" fmla="*/ 0 w 1"/>
                <a:gd name="T3" fmla="*/ 1 h 1"/>
                <a:gd name="T4" fmla="*/ 1 w 1"/>
                <a:gd name="T5" fmla="*/ 0 h 1"/>
                <a:gd name="T6" fmla="*/ 0 w 1"/>
                <a:gd name="T7" fmla="*/ 0 h 1"/>
                <a:gd name="T8" fmla="*/ 0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0" y="1"/>
                  </a:cubicBezTo>
                  <a:cubicBezTo>
                    <a:pt x="0" y="0"/>
                    <a:pt x="1" y="0"/>
                    <a:pt x="1" y="0"/>
                  </a:cubicBezTo>
                  <a:cubicBezTo>
                    <a:pt x="0" y="0"/>
                    <a:pt x="0" y="0"/>
                    <a:pt x="0" y="0"/>
                  </a:cubicBezTo>
                  <a:cubicBezTo>
                    <a:pt x="0" y="0"/>
                    <a:pt x="0" y="0"/>
                    <a:pt x="0" y="0"/>
                  </a:cubicBezTo>
                  <a:cubicBezTo>
                    <a:pt x="0"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1" name="Freeform 7737"/>
            <p:cNvSpPr/>
            <p:nvPr/>
          </p:nvSpPr>
          <p:spPr bwMode="auto">
            <a:xfrm>
              <a:off x="8102600" y="3176588"/>
              <a:ext cx="7938" cy="7938"/>
            </a:xfrm>
            <a:custGeom>
              <a:avLst/>
              <a:gdLst>
                <a:gd name="T0" fmla="*/ 0 w 1"/>
                <a:gd name="T1" fmla="*/ 0 h 1"/>
                <a:gd name="T2" fmla="*/ 0 w 1"/>
                <a:gd name="T3" fmla="*/ 0 h 1"/>
                <a:gd name="T4" fmla="*/ 0 w 1"/>
                <a:gd name="T5" fmla="*/ 1 h 1"/>
                <a:gd name="T6" fmla="*/ 1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0"/>
                    <a:pt x="0" y="1"/>
                  </a:cubicBezTo>
                  <a:cubicBezTo>
                    <a:pt x="0" y="1"/>
                    <a:pt x="0" y="1"/>
                    <a:pt x="1" y="1"/>
                  </a:cubicBezTo>
                  <a:cubicBezTo>
                    <a:pt x="1"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2" name="Oval 7738"/>
            <p:cNvSpPr>
              <a:spLocks noChangeArrowheads="1"/>
            </p:cNvSpPr>
            <p:nvPr/>
          </p:nvSpPr>
          <p:spPr bwMode="auto">
            <a:xfrm>
              <a:off x="8110538" y="3194050"/>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3" name="Freeform 7739"/>
            <p:cNvSpPr/>
            <p:nvPr/>
          </p:nvSpPr>
          <p:spPr bwMode="auto">
            <a:xfrm>
              <a:off x="8102600" y="3184525"/>
              <a:ext cx="7938" cy="9525"/>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4" name="Freeform 7740"/>
            <p:cNvSpPr/>
            <p:nvPr/>
          </p:nvSpPr>
          <p:spPr bwMode="auto">
            <a:xfrm>
              <a:off x="8169275" y="3346450"/>
              <a:ext cx="7938" cy="25400"/>
            </a:xfrm>
            <a:custGeom>
              <a:avLst/>
              <a:gdLst>
                <a:gd name="T0" fmla="*/ 0 w 1"/>
                <a:gd name="T1" fmla="*/ 0 h 3"/>
                <a:gd name="T2" fmla="*/ 0 w 1"/>
                <a:gd name="T3" fmla="*/ 1 h 3"/>
                <a:gd name="T4" fmla="*/ 0 w 1"/>
                <a:gd name="T5" fmla="*/ 1 h 3"/>
                <a:gd name="T6" fmla="*/ 0 w 1"/>
                <a:gd name="T7" fmla="*/ 2 h 3"/>
                <a:gd name="T8" fmla="*/ 1 w 1"/>
                <a:gd name="T9" fmla="*/ 3 h 3"/>
                <a:gd name="T10" fmla="*/ 0 w 1"/>
                <a:gd name="T11" fmla="*/ 3 h 3"/>
                <a:gd name="T12" fmla="*/ 1 w 1"/>
                <a:gd name="T13" fmla="*/ 3 h 3"/>
                <a:gd name="T14" fmla="*/ 1 w 1"/>
                <a:gd name="T15" fmla="*/ 3 h 3"/>
                <a:gd name="T16" fmla="*/ 0 w 1"/>
                <a:gd name="T17" fmla="*/ 3 h 3"/>
                <a:gd name="T18" fmla="*/ 0 w 1"/>
                <a:gd name="T19" fmla="*/ 2 h 3"/>
                <a:gd name="T20" fmla="*/ 0 w 1"/>
                <a:gd name="T21" fmla="*/ 0 h 3"/>
                <a:gd name="T22" fmla="*/ 0 w 1"/>
                <a:gd name="T23" fmla="*/ 0 h 3"/>
                <a:gd name="T24" fmla="*/ 0 w 1"/>
                <a:gd name="T25" fmla="*/ 0 h 3"/>
                <a:gd name="T26" fmla="*/ 0 w 1"/>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3">
                  <a:moveTo>
                    <a:pt x="0" y="0"/>
                  </a:moveTo>
                  <a:cubicBezTo>
                    <a:pt x="0" y="0"/>
                    <a:pt x="0" y="1"/>
                    <a:pt x="0" y="1"/>
                  </a:cubicBezTo>
                  <a:cubicBezTo>
                    <a:pt x="0" y="1"/>
                    <a:pt x="0" y="2"/>
                    <a:pt x="0" y="1"/>
                  </a:cubicBezTo>
                  <a:cubicBezTo>
                    <a:pt x="0" y="2"/>
                    <a:pt x="0" y="2"/>
                    <a:pt x="0" y="2"/>
                  </a:cubicBezTo>
                  <a:cubicBezTo>
                    <a:pt x="0" y="2"/>
                    <a:pt x="0" y="2"/>
                    <a:pt x="1" y="3"/>
                  </a:cubicBezTo>
                  <a:cubicBezTo>
                    <a:pt x="1" y="3"/>
                    <a:pt x="1" y="3"/>
                    <a:pt x="0" y="3"/>
                  </a:cubicBezTo>
                  <a:cubicBezTo>
                    <a:pt x="1" y="3"/>
                    <a:pt x="1" y="3"/>
                    <a:pt x="1" y="3"/>
                  </a:cubicBezTo>
                  <a:cubicBezTo>
                    <a:pt x="1" y="3"/>
                    <a:pt x="1" y="3"/>
                    <a:pt x="1" y="3"/>
                  </a:cubicBezTo>
                  <a:cubicBezTo>
                    <a:pt x="0" y="3"/>
                    <a:pt x="0" y="2"/>
                    <a:pt x="0" y="3"/>
                  </a:cubicBezTo>
                  <a:cubicBezTo>
                    <a:pt x="0" y="2"/>
                    <a:pt x="0" y="2"/>
                    <a:pt x="0" y="2"/>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5" name="Freeform 7741"/>
            <p:cNvSpPr/>
            <p:nvPr/>
          </p:nvSpPr>
          <p:spPr bwMode="auto">
            <a:xfrm>
              <a:off x="8169275" y="3371850"/>
              <a:ext cx="7938" cy="15875"/>
            </a:xfrm>
            <a:custGeom>
              <a:avLst/>
              <a:gdLst>
                <a:gd name="T0" fmla="*/ 1 w 1"/>
                <a:gd name="T1" fmla="*/ 1 h 2"/>
                <a:gd name="T2" fmla="*/ 1 w 1"/>
                <a:gd name="T3" fmla="*/ 1 h 2"/>
                <a:gd name="T4" fmla="*/ 1 w 1"/>
                <a:gd name="T5" fmla="*/ 1 h 2"/>
                <a:gd name="T6" fmla="*/ 1 w 1"/>
                <a:gd name="T7" fmla="*/ 1 h 2"/>
                <a:gd name="T8" fmla="*/ 1 w 1"/>
                <a:gd name="T9" fmla="*/ 1 h 2"/>
                <a:gd name="T10" fmla="*/ 1 w 1"/>
                <a:gd name="T11" fmla="*/ 0 h 2"/>
                <a:gd name="T12" fmla="*/ 1 w 1"/>
                <a:gd name="T13" fmla="*/ 1 h 2"/>
                <a:gd name="T14" fmla="*/ 1 w 1"/>
                <a:gd name="T15" fmla="*/ 2 h 2"/>
                <a:gd name="T16" fmla="*/ 1 w 1"/>
                <a:gd name="T17" fmla="*/ 1 h 2"/>
                <a:gd name="T18" fmla="*/ 1 w 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1"/>
                  </a:moveTo>
                  <a:cubicBezTo>
                    <a:pt x="1" y="1"/>
                    <a:pt x="1" y="1"/>
                    <a:pt x="1" y="1"/>
                  </a:cubicBezTo>
                  <a:cubicBezTo>
                    <a:pt x="1" y="1"/>
                    <a:pt x="1" y="1"/>
                    <a:pt x="1" y="1"/>
                  </a:cubicBezTo>
                  <a:cubicBezTo>
                    <a:pt x="1" y="1"/>
                    <a:pt x="1" y="1"/>
                    <a:pt x="1" y="1"/>
                  </a:cubicBezTo>
                  <a:cubicBezTo>
                    <a:pt x="1" y="1"/>
                    <a:pt x="1" y="1"/>
                    <a:pt x="1" y="1"/>
                  </a:cubicBezTo>
                  <a:cubicBezTo>
                    <a:pt x="0" y="0"/>
                    <a:pt x="1" y="1"/>
                    <a:pt x="1" y="0"/>
                  </a:cubicBezTo>
                  <a:cubicBezTo>
                    <a:pt x="1" y="1"/>
                    <a:pt x="1" y="1"/>
                    <a:pt x="1" y="1"/>
                  </a:cubicBezTo>
                  <a:cubicBezTo>
                    <a:pt x="1" y="1"/>
                    <a:pt x="1" y="1"/>
                    <a:pt x="1" y="2"/>
                  </a:cubicBezTo>
                  <a:cubicBezTo>
                    <a:pt x="1" y="2"/>
                    <a:pt x="1" y="1"/>
                    <a:pt x="1" y="1"/>
                  </a:cubicBezTo>
                  <a:cubicBezTo>
                    <a:pt x="1"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6" name="Freeform 7742"/>
            <p:cNvSpPr/>
            <p:nvPr/>
          </p:nvSpPr>
          <p:spPr bwMode="auto">
            <a:xfrm>
              <a:off x="8161338" y="3397250"/>
              <a:ext cx="7938" cy="7938"/>
            </a:xfrm>
            <a:custGeom>
              <a:avLst/>
              <a:gdLst>
                <a:gd name="T0" fmla="*/ 0 w 1"/>
                <a:gd name="T1" fmla="*/ 0 h 1"/>
                <a:gd name="T2" fmla="*/ 0 w 1"/>
                <a:gd name="T3" fmla="*/ 0 h 1"/>
                <a:gd name="T4" fmla="*/ 0 w 1"/>
                <a:gd name="T5" fmla="*/ 0 h 1"/>
                <a:gd name="T6" fmla="*/ 0 w 1"/>
                <a:gd name="T7" fmla="*/ 1 h 1"/>
                <a:gd name="T8" fmla="*/ 0 w 1"/>
                <a:gd name="T9" fmla="*/ 1 h 1"/>
                <a:gd name="T10" fmla="*/ 0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0"/>
                    <a:pt x="0" y="0"/>
                    <a:pt x="0" y="0"/>
                  </a:cubicBezTo>
                  <a:cubicBezTo>
                    <a:pt x="0" y="1"/>
                    <a:pt x="1"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7" name="Freeform 7743"/>
            <p:cNvSpPr/>
            <p:nvPr/>
          </p:nvSpPr>
          <p:spPr bwMode="auto">
            <a:xfrm>
              <a:off x="8128000" y="3448050"/>
              <a:ext cx="7938" cy="7938"/>
            </a:xfrm>
            <a:custGeom>
              <a:avLst/>
              <a:gdLst>
                <a:gd name="T0" fmla="*/ 0 w 1"/>
                <a:gd name="T1" fmla="*/ 1 h 1"/>
                <a:gd name="T2" fmla="*/ 1 w 1"/>
                <a:gd name="T3" fmla="*/ 0 h 1"/>
                <a:gd name="T4" fmla="*/ 1 w 1"/>
                <a:gd name="T5" fmla="*/ 0 h 1"/>
                <a:gd name="T6" fmla="*/ 1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0" y="0"/>
                    <a:pt x="1" y="0"/>
                  </a:cubicBezTo>
                  <a:cubicBezTo>
                    <a:pt x="1" y="0"/>
                    <a:pt x="1" y="0"/>
                    <a:pt x="1" y="0"/>
                  </a:cubicBezTo>
                  <a:cubicBezTo>
                    <a:pt x="1" y="0"/>
                    <a:pt x="1" y="1"/>
                    <a:pt x="1" y="1"/>
                  </a:cubicBezTo>
                  <a:cubicBezTo>
                    <a:pt x="1" y="1"/>
                    <a:pt x="1" y="1"/>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8" name="Freeform 7744"/>
            <p:cNvSpPr/>
            <p:nvPr/>
          </p:nvSpPr>
          <p:spPr bwMode="auto">
            <a:xfrm>
              <a:off x="7265988" y="3886200"/>
              <a:ext cx="7938" cy="9525"/>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1"/>
                    <a:pt x="1" y="1"/>
                    <a:pt x="1" y="1"/>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59" name="Freeform 7745"/>
            <p:cNvSpPr/>
            <p:nvPr/>
          </p:nvSpPr>
          <p:spPr bwMode="auto">
            <a:xfrm>
              <a:off x="7375525" y="3962400"/>
              <a:ext cx="152400" cy="42863"/>
            </a:xfrm>
            <a:custGeom>
              <a:avLst/>
              <a:gdLst>
                <a:gd name="T0" fmla="*/ 14 w 18"/>
                <a:gd name="T1" fmla="*/ 4 h 5"/>
                <a:gd name="T2" fmla="*/ 14 w 18"/>
                <a:gd name="T3" fmla="*/ 4 h 5"/>
                <a:gd name="T4" fmla="*/ 16 w 18"/>
                <a:gd name="T5" fmla="*/ 5 h 5"/>
                <a:gd name="T6" fmla="*/ 18 w 18"/>
                <a:gd name="T7" fmla="*/ 5 h 5"/>
                <a:gd name="T8" fmla="*/ 16 w 18"/>
                <a:gd name="T9" fmla="*/ 5 h 5"/>
                <a:gd name="T10" fmla="*/ 16 w 18"/>
                <a:gd name="T11" fmla="*/ 5 h 5"/>
                <a:gd name="T12" fmla="*/ 8 w 18"/>
                <a:gd name="T13" fmla="*/ 3 h 5"/>
                <a:gd name="T14" fmla="*/ 0 w 18"/>
                <a:gd name="T15" fmla="*/ 0 h 5"/>
                <a:gd name="T16" fmla="*/ 0 w 18"/>
                <a:gd name="T17" fmla="*/ 0 h 5"/>
                <a:gd name="T18" fmla="*/ 1 w 18"/>
                <a:gd name="T19" fmla="*/ 0 h 5"/>
                <a:gd name="T20" fmla="*/ 1 w 18"/>
                <a:gd name="T21" fmla="*/ 0 h 5"/>
                <a:gd name="T22" fmla="*/ 1 w 18"/>
                <a:gd name="T23" fmla="*/ 0 h 5"/>
                <a:gd name="T24" fmla="*/ 0 w 18"/>
                <a:gd name="T25" fmla="*/ 0 h 5"/>
                <a:gd name="T26" fmla="*/ 0 w 18"/>
                <a:gd name="T27" fmla="*/ 0 h 5"/>
                <a:gd name="T28" fmla="*/ 0 w 18"/>
                <a:gd name="T29" fmla="*/ 0 h 5"/>
                <a:gd name="T30" fmla="*/ 1 w 18"/>
                <a:gd name="T31" fmla="*/ 0 h 5"/>
                <a:gd name="T32" fmla="*/ 1 w 18"/>
                <a:gd name="T33" fmla="*/ 0 h 5"/>
                <a:gd name="T34" fmla="*/ 1 w 18"/>
                <a:gd name="T35" fmla="*/ 0 h 5"/>
                <a:gd name="T36" fmla="*/ 2 w 18"/>
                <a:gd name="T37" fmla="*/ 1 h 5"/>
                <a:gd name="T38" fmla="*/ 2 w 18"/>
                <a:gd name="T39" fmla="*/ 0 h 5"/>
                <a:gd name="T40" fmla="*/ 2 w 18"/>
                <a:gd name="T41" fmla="*/ 1 h 5"/>
                <a:gd name="T42" fmla="*/ 3 w 18"/>
                <a:gd name="T43" fmla="*/ 1 h 5"/>
                <a:gd name="T44" fmla="*/ 3 w 18"/>
                <a:gd name="T45" fmla="*/ 1 h 5"/>
                <a:gd name="T46" fmla="*/ 5 w 18"/>
                <a:gd name="T47" fmla="*/ 2 h 5"/>
                <a:gd name="T48" fmla="*/ 6 w 18"/>
                <a:gd name="T49" fmla="*/ 2 h 5"/>
                <a:gd name="T50" fmla="*/ 7 w 18"/>
                <a:gd name="T51" fmla="*/ 3 h 5"/>
                <a:gd name="T52" fmla="*/ 8 w 18"/>
                <a:gd name="T53" fmla="*/ 3 h 5"/>
                <a:gd name="T54" fmla="*/ 9 w 18"/>
                <a:gd name="T55" fmla="*/ 3 h 5"/>
                <a:gd name="T56" fmla="*/ 9 w 18"/>
                <a:gd name="T57" fmla="*/ 3 h 5"/>
                <a:gd name="T58" fmla="*/ 10 w 18"/>
                <a:gd name="T59" fmla="*/ 3 h 5"/>
                <a:gd name="T60" fmla="*/ 11 w 18"/>
                <a:gd name="T61" fmla="*/ 3 h 5"/>
                <a:gd name="T62" fmla="*/ 12 w 18"/>
                <a:gd name="T63" fmla="*/ 4 h 5"/>
                <a:gd name="T64" fmla="*/ 12 w 18"/>
                <a:gd name="T65" fmla="*/ 4 h 5"/>
                <a:gd name="T66" fmla="*/ 13 w 18"/>
                <a:gd name="T67" fmla="*/ 4 h 5"/>
                <a:gd name="T68" fmla="*/ 14 w 18"/>
                <a:gd name="T6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5">
                  <a:moveTo>
                    <a:pt x="14" y="4"/>
                  </a:moveTo>
                  <a:cubicBezTo>
                    <a:pt x="14" y="4"/>
                    <a:pt x="14" y="4"/>
                    <a:pt x="14" y="4"/>
                  </a:cubicBezTo>
                  <a:cubicBezTo>
                    <a:pt x="15" y="5"/>
                    <a:pt x="16" y="5"/>
                    <a:pt x="16" y="5"/>
                  </a:cubicBezTo>
                  <a:cubicBezTo>
                    <a:pt x="17" y="5"/>
                    <a:pt x="17" y="5"/>
                    <a:pt x="18" y="5"/>
                  </a:cubicBezTo>
                  <a:cubicBezTo>
                    <a:pt x="17" y="5"/>
                    <a:pt x="17" y="5"/>
                    <a:pt x="16" y="5"/>
                  </a:cubicBezTo>
                  <a:cubicBezTo>
                    <a:pt x="16" y="5"/>
                    <a:pt x="16" y="5"/>
                    <a:pt x="16" y="5"/>
                  </a:cubicBezTo>
                  <a:cubicBezTo>
                    <a:pt x="13" y="5"/>
                    <a:pt x="11" y="4"/>
                    <a:pt x="8" y="3"/>
                  </a:cubicBezTo>
                  <a:cubicBezTo>
                    <a:pt x="5" y="3"/>
                    <a:pt x="3" y="2"/>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1"/>
                    <a:pt x="1" y="0"/>
                    <a:pt x="2" y="1"/>
                  </a:cubicBezTo>
                  <a:cubicBezTo>
                    <a:pt x="1" y="0"/>
                    <a:pt x="2" y="1"/>
                    <a:pt x="2" y="0"/>
                  </a:cubicBezTo>
                  <a:cubicBezTo>
                    <a:pt x="2" y="0"/>
                    <a:pt x="2" y="1"/>
                    <a:pt x="2" y="1"/>
                  </a:cubicBezTo>
                  <a:cubicBezTo>
                    <a:pt x="3" y="1"/>
                    <a:pt x="2" y="1"/>
                    <a:pt x="3" y="1"/>
                  </a:cubicBezTo>
                  <a:cubicBezTo>
                    <a:pt x="3" y="1"/>
                    <a:pt x="3" y="1"/>
                    <a:pt x="3" y="1"/>
                  </a:cubicBezTo>
                  <a:cubicBezTo>
                    <a:pt x="4" y="1"/>
                    <a:pt x="4" y="2"/>
                    <a:pt x="5" y="2"/>
                  </a:cubicBezTo>
                  <a:cubicBezTo>
                    <a:pt x="5" y="2"/>
                    <a:pt x="6" y="2"/>
                    <a:pt x="6" y="2"/>
                  </a:cubicBezTo>
                  <a:cubicBezTo>
                    <a:pt x="6" y="2"/>
                    <a:pt x="7" y="2"/>
                    <a:pt x="7" y="3"/>
                  </a:cubicBezTo>
                  <a:cubicBezTo>
                    <a:pt x="8" y="2"/>
                    <a:pt x="8" y="3"/>
                    <a:pt x="8" y="3"/>
                  </a:cubicBezTo>
                  <a:cubicBezTo>
                    <a:pt x="8" y="3"/>
                    <a:pt x="8" y="3"/>
                    <a:pt x="9" y="3"/>
                  </a:cubicBezTo>
                  <a:cubicBezTo>
                    <a:pt x="9" y="3"/>
                    <a:pt x="9" y="3"/>
                    <a:pt x="9" y="3"/>
                  </a:cubicBezTo>
                  <a:cubicBezTo>
                    <a:pt x="9" y="3"/>
                    <a:pt x="10" y="3"/>
                    <a:pt x="10" y="3"/>
                  </a:cubicBezTo>
                  <a:cubicBezTo>
                    <a:pt x="10" y="3"/>
                    <a:pt x="11" y="3"/>
                    <a:pt x="11" y="3"/>
                  </a:cubicBezTo>
                  <a:cubicBezTo>
                    <a:pt x="11" y="4"/>
                    <a:pt x="12" y="4"/>
                    <a:pt x="12" y="4"/>
                  </a:cubicBezTo>
                  <a:cubicBezTo>
                    <a:pt x="12" y="4"/>
                    <a:pt x="12" y="4"/>
                    <a:pt x="12" y="4"/>
                  </a:cubicBezTo>
                  <a:cubicBezTo>
                    <a:pt x="13" y="4"/>
                    <a:pt x="13" y="4"/>
                    <a:pt x="13" y="4"/>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0" name="Freeform 7746"/>
            <p:cNvSpPr/>
            <p:nvPr/>
          </p:nvSpPr>
          <p:spPr bwMode="auto">
            <a:xfrm>
              <a:off x="7273925" y="3895725"/>
              <a:ext cx="7938" cy="7938"/>
            </a:xfrm>
            <a:custGeom>
              <a:avLst/>
              <a:gdLst>
                <a:gd name="T0" fmla="*/ 0 w 1"/>
                <a:gd name="T1" fmla="*/ 0 h 1"/>
                <a:gd name="T2" fmla="*/ 0 w 1"/>
                <a:gd name="T3" fmla="*/ 0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1" name="Freeform 7747"/>
            <p:cNvSpPr/>
            <p:nvPr/>
          </p:nvSpPr>
          <p:spPr bwMode="auto">
            <a:xfrm>
              <a:off x="7299325" y="3911600"/>
              <a:ext cx="17463" cy="17463"/>
            </a:xfrm>
            <a:custGeom>
              <a:avLst/>
              <a:gdLst>
                <a:gd name="T0" fmla="*/ 0 w 2"/>
                <a:gd name="T1" fmla="*/ 0 h 2"/>
                <a:gd name="T2" fmla="*/ 0 w 2"/>
                <a:gd name="T3" fmla="*/ 0 h 2"/>
                <a:gd name="T4" fmla="*/ 1 w 2"/>
                <a:gd name="T5" fmla="*/ 1 h 2"/>
                <a:gd name="T6" fmla="*/ 2 w 2"/>
                <a:gd name="T7" fmla="*/ 2 h 2"/>
                <a:gd name="T8" fmla="*/ 1 w 2"/>
                <a:gd name="T9" fmla="*/ 1 h 2"/>
                <a:gd name="T10" fmla="*/ 0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1" y="1"/>
                  </a:cubicBezTo>
                  <a:cubicBezTo>
                    <a:pt x="1" y="1"/>
                    <a:pt x="2" y="1"/>
                    <a:pt x="2" y="2"/>
                  </a:cubicBezTo>
                  <a:cubicBezTo>
                    <a:pt x="2" y="2"/>
                    <a:pt x="1" y="1"/>
                    <a:pt x="1"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2" name="Freeform 7748"/>
            <p:cNvSpPr/>
            <p:nvPr/>
          </p:nvSpPr>
          <p:spPr bwMode="auto">
            <a:xfrm>
              <a:off x="7332663" y="3937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3" name="Freeform 7749"/>
            <p:cNvSpPr/>
            <p:nvPr/>
          </p:nvSpPr>
          <p:spPr bwMode="auto">
            <a:xfrm>
              <a:off x="8042275" y="3244850"/>
              <a:ext cx="0" cy="7938"/>
            </a:xfrm>
            <a:custGeom>
              <a:avLst/>
              <a:gdLst>
                <a:gd name="T0" fmla="*/ 1 h 1"/>
                <a:gd name="T1" fmla="*/ 1 h 1"/>
              </a:gdLst>
              <a:ahLst/>
              <a:cxnLst>
                <a:cxn ang="0">
                  <a:pos x="0" y="T0"/>
                </a:cxn>
                <a:cxn ang="0">
                  <a:pos x="0" y="T1"/>
                </a:cxn>
              </a:cxnLst>
              <a:rect l="0" t="0" r="r" b="b"/>
              <a:pathLst>
                <a:path h="1">
                  <a:moveTo>
                    <a:pt x="0" y="1"/>
                  </a:move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4" name="Freeform 7750"/>
            <p:cNvSpPr/>
            <p:nvPr/>
          </p:nvSpPr>
          <p:spPr bwMode="auto">
            <a:xfrm>
              <a:off x="8051800" y="3286125"/>
              <a:ext cx="0" cy="9525"/>
            </a:xfrm>
            <a:custGeom>
              <a:avLst/>
              <a:gdLst>
                <a:gd name="T0" fmla="*/ 1 h 1"/>
                <a:gd name="T1" fmla="*/ 0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5" name="Freeform 7751"/>
            <p:cNvSpPr/>
            <p:nvPr/>
          </p:nvSpPr>
          <p:spPr bwMode="auto">
            <a:xfrm>
              <a:off x="7932738" y="3303588"/>
              <a:ext cx="7938" cy="25400"/>
            </a:xfrm>
            <a:custGeom>
              <a:avLst/>
              <a:gdLst>
                <a:gd name="T0" fmla="*/ 0 w 1"/>
                <a:gd name="T1" fmla="*/ 0 h 3"/>
                <a:gd name="T2" fmla="*/ 0 w 1"/>
                <a:gd name="T3" fmla="*/ 0 h 3"/>
                <a:gd name="T4" fmla="*/ 0 w 1"/>
                <a:gd name="T5" fmla="*/ 0 h 3"/>
                <a:gd name="T6" fmla="*/ 0 w 1"/>
                <a:gd name="T7" fmla="*/ 0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1 w 1"/>
                <a:gd name="T29" fmla="*/ 1 h 3"/>
                <a:gd name="T30" fmla="*/ 0 w 1"/>
                <a:gd name="T31" fmla="*/ 1 h 3"/>
                <a:gd name="T32" fmla="*/ 1 w 1"/>
                <a:gd name="T33" fmla="*/ 1 h 3"/>
                <a:gd name="T34" fmla="*/ 1 w 1"/>
                <a:gd name="T35" fmla="*/ 1 h 3"/>
                <a:gd name="T36" fmla="*/ 1 w 1"/>
                <a:gd name="T37" fmla="*/ 2 h 3"/>
                <a:gd name="T38" fmla="*/ 1 w 1"/>
                <a:gd name="T39" fmla="*/ 2 h 3"/>
                <a:gd name="T40" fmla="*/ 1 w 1"/>
                <a:gd name="T41" fmla="*/ 3 h 3"/>
                <a:gd name="T42" fmla="*/ 1 w 1"/>
                <a:gd name="T43" fmla="*/ 3 h 3"/>
                <a:gd name="T44" fmla="*/ 1 w 1"/>
                <a:gd name="T45" fmla="*/ 2 h 3"/>
                <a:gd name="T46" fmla="*/ 1 w 1"/>
                <a:gd name="T47" fmla="*/ 2 h 3"/>
                <a:gd name="T48" fmla="*/ 1 w 1"/>
                <a:gd name="T49" fmla="*/ 2 h 3"/>
                <a:gd name="T50" fmla="*/ 1 w 1"/>
                <a:gd name="T51" fmla="*/ 2 h 3"/>
                <a:gd name="T52" fmla="*/ 1 w 1"/>
                <a:gd name="T53" fmla="*/ 2 h 3"/>
                <a:gd name="T54" fmla="*/ 0 w 1"/>
                <a:gd name="T55" fmla="*/ 2 h 3"/>
                <a:gd name="T56" fmla="*/ 0 w 1"/>
                <a:gd name="T57" fmla="*/ 1 h 3"/>
                <a:gd name="T58" fmla="*/ 0 w 1"/>
                <a:gd name="T59" fmla="*/ 0 h 3"/>
                <a:gd name="T60" fmla="*/ 0 w 1"/>
                <a:gd name="T61" fmla="*/ 0 h 3"/>
                <a:gd name="T62" fmla="*/ 0 w 1"/>
                <a:gd name="T63" fmla="*/ 0 h 3"/>
                <a:gd name="T64" fmla="*/ 0 w 1"/>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 h="3">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1"/>
                    <a:pt x="0" y="1"/>
                  </a:cubicBezTo>
                  <a:cubicBezTo>
                    <a:pt x="0" y="1"/>
                    <a:pt x="1" y="1"/>
                    <a:pt x="0" y="1"/>
                  </a:cubicBezTo>
                  <a:cubicBezTo>
                    <a:pt x="0" y="1"/>
                    <a:pt x="1" y="1"/>
                    <a:pt x="1" y="1"/>
                  </a:cubicBezTo>
                  <a:cubicBezTo>
                    <a:pt x="1" y="1"/>
                    <a:pt x="1" y="1"/>
                    <a:pt x="0" y="1"/>
                  </a:cubicBezTo>
                  <a:cubicBezTo>
                    <a:pt x="1" y="1"/>
                    <a:pt x="1" y="2"/>
                    <a:pt x="1" y="1"/>
                  </a:cubicBezTo>
                  <a:cubicBezTo>
                    <a:pt x="1" y="1"/>
                    <a:pt x="1" y="1"/>
                    <a:pt x="1" y="1"/>
                  </a:cubicBezTo>
                  <a:cubicBezTo>
                    <a:pt x="1" y="1"/>
                    <a:pt x="1" y="2"/>
                    <a:pt x="1" y="2"/>
                  </a:cubicBezTo>
                  <a:cubicBezTo>
                    <a:pt x="1" y="2"/>
                    <a:pt x="1" y="2"/>
                    <a:pt x="1" y="2"/>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0" y="2"/>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6" name="Freeform 7752"/>
            <p:cNvSpPr/>
            <p:nvPr/>
          </p:nvSpPr>
          <p:spPr bwMode="auto">
            <a:xfrm>
              <a:off x="7924800" y="3321050"/>
              <a:ext cx="7938" cy="7938"/>
            </a:xfrm>
            <a:custGeom>
              <a:avLst/>
              <a:gdLst>
                <a:gd name="T0" fmla="*/ 0 w 1"/>
                <a:gd name="T1" fmla="*/ 1 h 1"/>
                <a:gd name="T2" fmla="*/ 0 w 1"/>
                <a:gd name="T3" fmla="*/ 1 h 1"/>
                <a:gd name="T4" fmla="*/ 0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0"/>
                    <a:pt x="1" y="1"/>
                    <a:pt x="0" y="1"/>
                  </a:cubicBezTo>
                  <a:cubicBezTo>
                    <a:pt x="0" y="1"/>
                    <a:pt x="0" y="0"/>
                    <a:pt x="0" y="0"/>
                  </a:cubicBezTo>
                  <a:cubicBezTo>
                    <a:pt x="0" y="0"/>
                    <a:pt x="0" y="1"/>
                    <a:pt x="0" y="1"/>
                  </a:cubicBezTo>
                  <a:cubicBezTo>
                    <a:pt x="0" y="1"/>
                    <a:pt x="0" y="1"/>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7" name="Freeform 7753"/>
            <p:cNvSpPr/>
            <p:nvPr/>
          </p:nvSpPr>
          <p:spPr bwMode="auto">
            <a:xfrm>
              <a:off x="6884988" y="3717925"/>
              <a:ext cx="0" cy="7938"/>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8" name="Freeform 7754"/>
            <p:cNvSpPr/>
            <p:nvPr/>
          </p:nvSpPr>
          <p:spPr bwMode="auto">
            <a:xfrm>
              <a:off x="6869113" y="3430588"/>
              <a:ext cx="0" cy="793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69" name="Freeform 7755"/>
            <p:cNvSpPr/>
            <p:nvPr/>
          </p:nvSpPr>
          <p:spPr bwMode="auto">
            <a:xfrm>
              <a:off x="6919913" y="2805112"/>
              <a:ext cx="481013" cy="422275"/>
            </a:xfrm>
            <a:custGeom>
              <a:avLst/>
              <a:gdLst>
                <a:gd name="T0" fmla="*/ 57 w 57"/>
                <a:gd name="T1" fmla="*/ 0 h 50"/>
                <a:gd name="T2" fmla="*/ 53 w 57"/>
                <a:gd name="T3" fmla="*/ 1 h 50"/>
                <a:gd name="T4" fmla="*/ 49 w 57"/>
                <a:gd name="T5" fmla="*/ 2 h 50"/>
                <a:gd name="T6" fmla="*/ 37 w 57"/>
                <a:gd name="T7" fmla="*/ 8 h 50"/>
                <a:gd name="T8" fmla="*/ 21 w 57"/>
                <a:gd name="T9" fmla="*/ 20 h 50"/>
                <a:gd name="T10" fmla="*/ 10 w 57"/>
                <a:gd name="T11" fmla="*/ 32 h 50"/>
                <a:gd name="T12" fmla="*/ 2 w 57"/>
                <a:gd name="T13" fmla="*/ 47 h 50"/>
                <a:gd name="T14" fmla="*/ 1 w 57"/>
                <a:gd name="T15" fmla="*/ 49 h 50"/>
                <a:gd name="T16" fmla="*/ 0 w 57"/>
                <a:gd name="T17" fmla="*/ 50 h 50"/>
                <a:gd name="T18" fmla="*/ 1 w 57"/>
                <a:gd name="T19" fmla="*/ 47 h 50"/>
                <a:gd name="T20" fmla="*/ 10 w 57"/>
                <a:gd name="T21" fmla="*/ 31 h 50"/>
                <a:gd name="T22" fmla="*/ 31 w 57"/>
                <a:gd name="T23" fmla="*/ 10 h 50"/>
                <a:gd name="T24" fmla="*/ 39 w 57"/>
                <a:gd name="T25" fmla="*/ 5 h 50"/>
                <a:gd name="T26" fmla="*/ 47 w 57"/>
                <a:gd name="T27" fmla="*/ 2 h 50"/>
                <a:gd name="T28" fmla="*/ 53 w 57"/>
                <a:gd name="T29" fmla="*/ 0 h 50"/>
                <a:gd name="T30" fmla="*/ 57 w 57"/>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50">
                  <a:moveTo>
                    <a:pt x="57" y="0"/>
                  </a:moveTo>
                  <a:cubicBezTo>
                    <a:pt x="56" y="0"/>
                    <a:pt x="54" y="1"/>
                    <a:pt x="53" y="1"/>
                  </a:cubicBezTo>
                  <a:cubicBezTo>
                    <a:pt x="52" y="2"/>
                    <a:pt x="51" y="2"/>
                    <a:pt x="49" y="2"/>
                  </a:cubicBezTo>
                  <a:cubicBezTo>
                    <a:pt x="45" y="4"/>
                    <a:pt x="41" y="6"/>
                    <a:pt x="37" y="8"/>
                  </a:cubicBezTo>
                  <a:cubicBezTo>
                    <a:pt x="31" y="11"/>
                    <a:pt x="26" y="15"/>
                    <a:pt x="21" y="20"/>
                  </a:cubicBezTo>
                  <a:cubicBezTo>
                    <a:pt x="17" y="23"/>
                    <a:pt x="14" y="27"/>
                    <a:pt x="10" y="32"/>
                  </a:cubicBezTo>
                  <a:cubicBezTo>
                    <a:pt x="7" y="37"/>
                    <a:pt x="4" y="42"/>
                    <a:pt x="2" y="47"/>
                  </a:cubicBezTo>
                  <a:cubicBezTo>
                    <a:pt x="1" y="49"/>
                    <a:pt x="1" y="49"/>
                    <a:pt x="1" y="49"/>
                  </a:cubicBezTo>
                  <a:cubicBezTo>
                    <a:pt x="1" y="49"/>
                    <a:pt x="0" y="50"/>
                    <a:pt x="0" y="50"/>
                  </a:cubicBezTo>
                  <a:cubicBezTo>
                    <a:pt x="0" y="49"/>
                    <a:pt x="1" y="48"/>
                    <a:pt x="1" y="47"/>
                  </a:cubicBezTo>
                  <a:cubicBezTo>
                    <a:pt x="3" y="42"/>
                    <a:pt x="7" y="36"/>
                    <a:pt x="10" y="31"/>
                  </a:cubicBezTo>
                  <a:cubicBezTo>
                    <a:pt x="16" y="23"/>
                    <a:pt x="22" y="16"/>
                    <a:pt x="31" y="10"/>
                  </a:cubicBezTo>
                  <a:cubicBezTo>
                    <a:pt x="34" y="8"/>
                    <a:pt x="36" y="7"/>
                    <a:pt x="39" y="5"/>
                  </a:cubicBezTo>
                  <a:cubicBezTo>
                    <a:pt x="42" y="4"/>
                    <a:pt x="44" y="3"/>
                    <a:pt x="47" y="2"/>
                  </a:cubicBezTo>
                  <a:cubicBezTo>
                    <a:pt x="49" y="2"/>
                    <a:pt x="51" y="1"/>
                    <a:pt x="53" y="0"/>
                  </a:cubicBezTo>
                  <a:cubicBezTo>
                    <a:pt x="54" y="0"/>
                    <a:pt x="55"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sp>
          <p:nvSpPr>
            <p:cNvPr id="7770" name="Freeform 7756"/>
            <p:cNvSpPr/>
            <p:nvPr/>
          </p:nvSpPr>
          <p:spPr bwMode="auto">
            <a:xfrm>
              <a:off x="8093075" y="3176588"/>
              <a:ext cx="9525" cy="7938"/>
            </a:xfrm>
            <a:custGeom>
              <a:avLst/>
              <a:gdLst>
                <a:gd name="T0" fmla="*/ 1 w 1"/>
                <a:gd name="T1" fmla="*/ 1 h 1"/>
                <a:gd name="T2" fmla="*/ 1 w 1"/>
                <a:gd name="T3" fmla="*/ 1 h 1"/>
                <a:gd name="T4" fmla="*/ 0 w 1"/>
                <a:gd name="T5" fmla="*/ 0 h 1"/>
                <a:gd name="T6" fmla="*/ 1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1" y="1"/>
                    <a:pt x="0" y="0"/>
                  </a:cubicBezTo>
                  <a:cubicBezTo>
                    <a:pt x="1" y="0"/>
                    <a:pt x="1" y="1"/>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b="1">
                <a:solidFill>
                  <a:schemeClr val="tx1"/>
                </a:solidFill>
                <a:latin typeface="+mn-ea"/>
              </a:endParaRPr>
            </a:p>
          </p:txBody>
        </p:sp>
      </p:grpSp>
      <p:sp>
        <p:nvSpPr>
          <p:cNvPr id="7" name="文本框 6"/>
          <p:cNvSpPr txBox="1"/>
          <p:nvPr/>
        </p:nvSpPr>
        <p:spPr>
          <a:xfrm>
            <a:off x="1637030" y="954405"/>
            <a:ext cx="4225290" cy="460375"/>
          </a:xfrm>
          <a:prstGeom prst="rect">
            <a:avLst/>
          </a:prstGeom>
          <a:noFill/>
        </p:spPr>
        <p:txBody>
          <a:bodyPr vert="horz" wrap="square" rtlCol="0">
            <a:spAutoFit/>
          </a:bodyPr>
          <a:p>
            <a:r>
              <a:rPr lang="zh-CN" altLang="en-US" sz="2400" b="1">
                <a:solidFill>
                  <a:srgbClr val="2E0F3A"/>
                </a:solidFill>
                <a:latin typeface="方正正中黑简体" panose="02000000000000000000" charset="-122"/>
                <a:ea typeface="方正正中黑简体" panose="02000000000000000000" charset="-122"/>
              </a:rPr>
              <a:t>创作背景</a:t>
            </a:r>
            <a:endParaRPr lang="zh-CN" altLang="en-US" sz="2400" b="1">
              <a:solidFill>
                <a:srgbClr val="2E0F3A"/>
              </a:solidFill>
              <a:latin typeface="方正正中黑简体" panose="02000000000000000000" charset="-122"/>
              <a:ea typeface="方正正中黑简体" panose="02000000000000000000" charset="-122"/>
            </a:endParaRPr>
          </a:p>
        </p:txBody>
      </p:sp>
      <p:sp>
        <p:nvSpPr>
          <p:cNvPr id="4" name="文本框 3"/>
          <p:cNvSpPr txBox="1"/>
          <p:nvPr/>
        </p:nvSpPr>
        <p:spPr>
          <a:xfrm>
            <a:off x="1637030" y="741045"/>
            <a:ext cx="4225290" cy="275590"/>
          </a:xfrm>
          <a:prstGeom prst="rect">
            <a:avLst/>
          </a:prstGeom>
          <a:noFill/>
        </p:spPr>
        <p:txBody>
          <a:bodyPr vert="horz" wrap="square" rtlCol="0">
            <a:spAutoFit/>
          </a:bodyPr>
          <a:p>
            <a:r>
              <a:rPr lang="en-US" altLang="zh-CN" sz="1200" b="1">
                <a:solidFill>
                  <a:srgbClr val="2E0F3A"/>
                </a:solidFill>
                <a:latin typeface="方正正中黑简体" panose="02000000000000000000" charset="-122"/>
                <a:ea typeface="方正正中黑简体" panose="02000000000000000000" charset="-122"/>
              </a:rPr>
              <a:t>CHUANGZUOBEIJING</a:t>
            </a:r>
            <a:endParaRPr lang="en-US" altLang="zh-CN" sz="1200" b="1">
              <a:solidFill>
                <a:srgbClr val="2E0F3A"/>
              </a:solidFill>
              <a:latin typeface="方正正中黑简体" panose="02000000000000000000" charset="-122"/>
              <a:ea typeface="方正正中黑简体" panose="02000000000000000000" charset="-122"/>
            </a:endParaRPr>
          </a:p>
        </p:txBody>
      </p:sp>
      <p:pic>
        <p:nvPicPr>
          <p:cNvPr id="12" name="图片 11" descr="4ad60cf5714c43dcaa96a75683fc29de"/>
          <p:cNvPicPr>
            <a:picLocks noChangeAspect="1"/>
          </p:cNvPicPr>
          <p:nvPr/>
        </p:nvPicPr>
        <p:blipFill>
          <a:blip r:embed="rId3"/>
          <a:srcRect l="29828" t="47266"/>
          <a:stretch>
            <a:fillRect/>
          </a:stretch>
        </p:blipFill>
        <p:spPr>
          <a:xfrm flipH="1">
            <a:off x="10026650" y="0"/>
            <a:ext cx="2165350" cy="1627505"/>
          </a:xfrm>
          <a:prstGeom prst="rect">
            <a:avLst/>
          </a:prstGeom>
        </p:spPr>
      </p:pic>
      <p:sp>
        <p:nvSpPr>
          <p:cNvPr id="2" name="文本框 1"/>
          <p:cNvSpPr txBox="1"/>
          <p:nvPr/>
        </p:nvSpPr>
        <p:spPr>
          <a:xfrm>
            <a:off x="949960" y="3745865"/>
            <a:ext cx="5027930" cy="1383665"/>
          </a:xfrm>
          <a:prstGeom prst="rect">
            <a:avLst/>
          </a:prstGeom>
          <a:noFill/>
        </p:spPr>
        <p:txBody>
          <a:bodyPr wrap="square" rtlCol="0" anchor="t">
            <a:spAutoFit/>
          </a:bodyPr>
          <a:p>
            <a:pPr>
              <a:lnSpc>
                <a:spcPct val="150000"/>
              </a:lnSpc>
            </a:pPr>
            <a:r>
              <a:rPr lang="zh-CN" altLang="en-US" sz="1400"/>
              <a:t>和吴岩在《中国轨道》里描写人们不顾一切地探索太空的历史相结合，设定以“文革”时期为整个故事的背景，描述一些人物与外星力量间的接触、以及华约和北约的冷战；叙述从20世纪60年代到五百年后人类的一段特殊历程。</a:t>
            </a:r>
            <a:endParaRPr lang="zh-CN" altLang="en-US" sz="1400"/>
          </a:p>
        </p:txBody>
      </p:sp>
      <p:sp>
        <p:nvSpPr>
          <p:cNvPr id="3" name="文本框 2"/>
          <p:cNvSpPr txBox="1"/>
          <p:nvPr/>
        </p:nvSpPr>
        <p:spPr>
          <a:xfrm>
            <a:off x="949960" y="2277745"/>
            <a:ext cx="5028565" cy="1383665"/>
          </a:xfrm>
          <a:prstGeom prst="rect">
            <a:avLst/>
          </a:prstGeom>
          <a:noFill/>
        </p:spPr>
        <p:txBody>
          <a:bodyPr wrap="square" rtlCol="0" anchor="t">
            <a:spAutoFit/>
          </a:bodyPr>
          <a:p>
            <a:pPr>
              <a:lnSpc>
                <a:spcPct val="150000"/>
              </a:lnSpc>
            </a:pPr>
            <a:r>
              <a:rPr lang="zh-CN" altLang="en-US" sz="1400"/>
              <a:t>刘慈欣1999年起在杂志《科幻世界》上发表作品  ，此后接连创作了多个中短篇小说；在2006年1月发表短篇小说《山》时，许多读者去信说希望他写成长篇，于是刘慈欣就决定不再写中短篇了  。</a:t>
            </a:r>
            <a:endParaRPr lang="zh-CN" altLang="en-US" sz="1400"/>
          </a:p>
        </p:txBody>
      </p:sp>
      <p:sp>
        <p:nvSpPr>
          <p:cNvPr id="5" name="椭圆 4"/>
          <p:cNvSpPr/>
          <p:nvPr/>
        </p:nvSpPr>
        <p:spPr>
          <a:xfrm>
            <a:off x="9048115" y="2401570"/>
            <a:ext cx="2328545" cy="2328545"/>
          </a:xfrm>
          <a:prstGeom prst="ellipse">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6688455" y="1613535"/>
            <a:ext cx="1471295" cy="1471295"/>
          </a:xfrm>
          <a:prstGeom prst="ellipse">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文革背景</a:t>
            </a:r>
            <a:endParaRPr lang="zh-CN" altLang="en-US"/>
          </a:p>
        </p:txBody>
      </p:sp>
      <p:sp>
        <p:nvSpPr>
          <p:cNvPr id="9" name="椭圆 8"/>
          <p:cNvSpPr/>
          <p:nvPr/>
        </p:nvSpPr>
        <p:spPr>
          <a:xfrm>
            <a:off x="6963410" y="4008120"/>
            <a:ext cx="1767840" cy="1767840"/>
          </a:xfrm>
          <a:prstGeom prst="ellipse">
            <a:avLst/>
          </a:prstGeom>
          <a:solidFill>
            <a:srgbClr val="2E0F3A">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探索太空</a:t>
            </a:r>
            <a:endParaRPr lang="zh-CN" altLang="en-US"/>
          </a:p>
        </p:txBody>
      </p:sp>
      <p:cxnSp>
        <p:nvCxnSpPr>
          <p:cNvPr id="11" name="直接连接符 10"/>
          <p:cNvCxnSpPr/>
          <p:nvPr/>
        </p:nvCxnSpPr>
        <p:spPr>
          <a:xfrm>
            <a:off x="8095615" y="2655570"/>
            <a:ext cx="1079500" cy="391795"/>
          </a:xfrm>
          <a:prstGeom prst="line">
            <a:avLst/>
          </a:prstGeom>
          <a:ln>
            <a:solidFill>
              <a:srgbClr val="2E0F3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 idx="4"/>
          </p:cNvCxnSpPr>
          <p:nvPr/>
        </p:nvCxnSpPr>
        <p:spPr>
          <a:xfrm>
            <a:off x="7424420" y="3084830"/>
            <a:ext cx="194945" cy="957580"/>
          </a:xfrm>
          <a:prstGeom prst="line">
            <a:avLst/>
          </a:prstGeom>
          <a:ln>
            <a:solidFill>
              <a:srgbClr val="2E0F3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8709660" y="4253865"/>
            <a:ext cx="561340" cy="444500"/>
          </a:xfrm>
          <a:prstGeom prst="line">
            <a:avLst/>
          </a:prstGeom>
          <a:ln>
            <a:solidFill>
              <a:srgbClr val="2E0F3A"/>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4"/>
          <a:srcRect l="18750" r="18750"/>
          <a:stretch>
            <a:fillRect/>
          </a:stretch>
        </p:blipFill>
        <p:spPr>
          <a:xfrm>
            <a:off x="9037320" y="2391410"/>
            <a:ext cx="2349500" cy="2349500"/>
          </a:xfrm>
          <a:prstGeom prst="ellipse">
            <a:avLst/>
          </a:prstGeom>
        </p:spPr>
      </p:pic>
      <p:sp>
        <p:nvSpPr>
          <p:cNvPr id="16" name="文本框 15"/>
          <p:cNvSpPr txBox="1"/>
          <p:nvPr/>
        </p:nvSpPr>
        <p:spPr>
          <a:xfrm>
            <a:off x="949960" y="1724660"/>
            <a:ext cx="3968750" cy="553085"/>
          </a:xfrm>
          <a:prstGeom prst="rect">
            <a:avLst/>
          </a:prstGeom>
          <a:noFill/>
        </p:spPr>
        <p:txBody>
          <a:bodyPr wrap="square" rtlCol="0" anchor="t">
            <a:spAutoFit/>
          </a:bodyPr>
          <a:p>
            <a:pPr>
              <a:lnSpc>
                <a:spcPct val="150000"/>
              </a:lnSpc>
            </a:pPr>
            <a:r>
              <a:rPr lang="zh-CN" altLang="en-US" sz="2000" b="1">
                <a:solidFill>
                  <a:schemeClr val="tx1"/>
                </a:solidFill>
              </a:rPr>
              <a:t>文革背景下的科幻设定</a:t>
            </a:r>
            <a:endParaRPr lang="zh-CN" altLang="en-US" sz="2000" b="1">
              <a:solidFill>
                <a:schemeClr val="tx1"/>
              </a:solidFill>
            </a:endParaRPr>
          </a:p>
        </p:txBody>
      </p:sp>
    </p:spTree>
  </p:cSld>
  <p:clrMapOvr>
    <a:masterClrMapping/>
  </p:clrMapOvr>
</p:sld>
</file>

<file path=ppt/tags/tag1.xml><?xml version="1.0" encoding="utf-8"?>
<p:tagLst xmlns:p="http://schemas.openxmlformats.org/presentationml/2006/main">
  <p:tag name="KSO_WM_DIAGRAM_VIRTUALLY_FRAME" val="{&quot;height&quot;:309.1,&quot;left&quot;:59.95,&quot;top&quot;:160.95,&quot;width&quot;:836.95}"/>
</p:tagLst>
</file>

<file path=ppt/tags/tag10.xml><?xml version="1.0" encoding="utf-8"?>
<p:tagLst xmlns:p="http://schemas.openxmlformats.org/presentationml/2006/main">
  <p:tag name="KSO_WM_DIAGRAM_VIRTUALLY_FRAME" val="{&quot;height&quot;:309.1,&quot;left&quot;:59.95,&quot;top&quot;:160.95,&quot;width&quot;:836.95}"/>
</p:tagLst>
</file>

<file path=ppt/tags/tag11.xml><?xml version="1.0" encoding="utf-8"?>
<p:tagLst xmlns:p="http://schemas.openxmlformats.org/presentationml/2006/main">
  <p:tag name="KSO_WM_DIAGRAM_VIRTUALLY_FRAME" val="{&quot;height&quot;:309.1,&quot;left&quot;:59.95,&quot;top&quot;:160.95,&quot;width&quot;:836.95}"/>
</p:tagLst>
</file>

<file path=ppt/tags/tag12.xml><?xml version="1.0" encoding="utf-8"?>
<p:tagLst xmlns:p="http://schemas.openxmlformats.org/presentationml/2006/main">
  <p:tag name="KSO_WM_DIAGRAM_VIRTUALLY_FRAME" val="{&quot;height&quot;:309.1,&quot;left&quot;:59.95,&quot;top&quot;:160.95,&quot;width&quot;:836.95}"/>
</p:tagLst>
</file>

<file path=ppt/tags/tag13.xml><?xml version="1.0" encoding="utf-8"?>
<p:tagLst xmlns:p="http://schemas.openxmlformats.org/presentationml/2006/main">
  <p:tag name="KSO_WM_DIAGRAM_VIRTUALLY_FRAME" val="{&quot;height&quot;:309.1,&quot;left&quot;:59.95,&quot;top&quot;:160.95,&quot;width&quot;:836.95}"/>
</p:tagLst>
</file>

<file path=ppt/tags/tag14.xml><?xml version="1.0" encoding="utf-8"?>
<p:tagLst xmlns:p="http://schemas.openxmlformats.org/presentationml/2006/main">
  <p:tag name="KSO_WM_DIAGRAM_VIRTUALLY_FRAME" val="{&quot;height&quot;:261,&quot;left&quot;:71.1,&quot;top&quot;:182.45,&quot;width&quot;:817.6}"/>
</p:tagLst>
</file>

<file path=ppt/tags/tag15.xml><?xml version="1.0" encoding="utf-8"?>
<p:tagLst xmlns:p="http://schemas.openxmlformats.org/presentationml/2006/main">
  <p:tag name="KSO_WM_DIAGRAM_VIRTUALLY_FRAME" val="{&quot;height&quot;:261,&quot;left&quot;:71.1,&quot;top&quot;:182.45,&quot;width&quot;:817.6}"/>
</p:tagLst>
</file>

<file path=ppt/tags/tag16.xml><?xml version="1.0" encoding="utf-8"?>
<p:tagLst xmlns:p="http://schemas.openxmlformats.org/presentationml/2006/main">
  <p:tag name="KSO_WM_DIAGRAM_VIRTUALLY_FRAME" val="{&quot;height&quot;:261,&quot;left&quot;:71.1,&quot;top&quot;:182.45,&quot;width&quot;:817.6}"/>
</p:tagLst>
</file>

<file path=ppt/tags/tag17.xml><?xml version="1.0" encoding="utf-8"?>
<p:tagLst xmlns:p="http://schemas.openxmlformats.org/presentationml/2006/main">
  <p:tag name="KSO_WM_DIAGRAM_VIRTUALLY_FRAME" val="{&quot;height&quot;:261,&quot;left&quot;:71.1,&quot;top&quot;:182.45,&quot;width&quot;:817.6}"/>
</p:tagLst>
</file>

<file path=ppt/tags/tag18.xml><?xml version="1.0" encoding="utf-8"?>
<p:tagLst xmlns:p="http://schemas.openxmlformats.org/presentationml/2006/main">
  <p:tag name="KSO_WM_DIAGRAM_VIRTUALLY_FRAME" val="{&quot;height&quot;:261,&quot;left&quot;:71.1,&quot;top&quot;:182.45,&quot;width&quot;:817.6}"/>
</p:tagLst>
</file>

<file path=ppt/tags/tag19.xml><?xml version="1.0" encoding="utf-8"?>
<p:tagLst xmlns:p="http://schemas.openxmlformats.org/presentationml/2006/main">
  <p:tag name="KSO_WM_DIAGRAM_VIRTUALLY_FRAME" val="{&quot;height&quot;:261,&quot;left&quot;:71.1,&quot;top&quot;:182.45,&quot;width&quot;:817.6}"/>
</p:tagLst>
</file>

<file path=ppt/tags/tag2.xml><?xml version="1.0" encoding="utf-8"?>
<p:tagLst xmlns:p="http://schemas.openxmlformats.org/presentationml/2006/main">
  <p:tag name="KSO_WM_DIAGRAM_VIRTUALLY_FRAME" val="{&quot;height&quot;:309.1,&quot;left&quot;:59.95,&quot;top&quot;:160.95,&quot;width&quot;:836.95}"/>
</p:tagLst>
</file>

<file path=ppt/tags/tag20.xml><?xml version="1.0" encoding="utf-8"?>
<p:tagLst xmlns:p="http://schemas.openxmlformats.org/presentationml/2006/main">
  <p:tag name="KSO_WM_DIAGRAM_VIRTUALLY_FRAME" val="{&quot;height&quot;:261,&quot;left&quot;:71.1,&quot;top&quot;:182.45,&quot;width&quot;:817.6}"/>
</p:tagLst>
</file>

<file path=ppt/tags/tag21.xml><?xml version="1.0" encoding="utf-8"?>
<p:tagLst xmlns:p="http://schemas.openxmlformats.org/presentationml/2006/main">
  <p:tag name="KSO_WM_DIAGRAM_VIRTUALLY_FRAME" val="{&quot;height&quot;:261,&quot;left&quot;:71.1,&quot;top&quot;:182.45,&quot;width&quot;:817.6}"/>
</p:tagLst>
</file>

<file path=ppt/tags/tag22.xml><?xml version="1.0" encoding="utf-8"?>
<p:tagLst xmlns:p="http://schemas.openxmlformats.org/presentationml/2006/main">
  <p:tag name="KSO_WM_DIAGRAM_VIRTUALLY_FRAME" val="{&quot;height&quot;:261,&quot;left&quot;:71.1,&quot;top&quot;:182.45,&quot;width&quot;:817.6}"/>
</p:tagLst>
</file>

<file path=ppt/tags/tag23.xml><?xml version="1.0" encoding="utf-8"?>
<p:tagLst xmlns:p="http://schemas.openxmlformats.org/presentationml/2006/main">
  <p:tag name="KSO_WM_DIAGRAM_VIRTUALLY_FRAME" val="{&quot;height&quot;:261,&quot;left&quot;:71.1,&quot;top&quot;:182.45,&quot;width&quot;:817.6}"/>
</p:tagLst>
</file>

<file path=ppt/tags/tag24.xml><?xml version="1.0" encoding="utf-8"?>
<p:tagLst xmlns:p="http://schemas.openxmlformats.org/presentationml/2006/main">
  <p:tag name="KSO_WM_DIAGRAM_VIRTUALLY_FRAME" val="{&quot;height&quot;:261,&quot;left&quot;:71.1,&quot;top&quot;:182.45,&quot;width&quot;:817.6}"/>
</p:tagLst>
</file>

<file path=ppt/tags/tag25.xml><?xml version="1.0" encoding="utf-8"?>
<p:tagLst xmlns:p="http://schemas.openxmlformats.org/presentationml/2006/main">
  <p:tag name="KSO_WM_DIAGRAM_VIRTUALLY_FRAME" val="{&quot;height&quot;:261,&quot;left&quot;:71.1,&quot;top&quot;:182.45,&quot;width&quot;:817.6}"/>
</p:tagLst>
</file>

<file path=ppt/tags/tag26.xml><?xml version="1.0" encoding="utf-8"?>
<p:tagLst xmlns:p="http://schemas.openxmlformats.org/presentationml/2006/main">
  <p:tag name="KSO_WM_DIAGRAM_VIRTUALLY_FRAME" val="{&quot;height&quot;:261,&quot;left&quot;:71.1,&quot;top&quot;:182.45,&quot;width&quot;:817.6}"/>
</p:tagLst>
</file>

<file path=ppt/tags/tag27.xml><?xml version="1.0" encoding="utf-8"?>
<p:tagLst xmlns:p="http://schemas.openxmlformats.org/presentationml/2006/main">
  <p:tag name="KSO_WM_DIAGRAM_VIRTUALLY_FRAME" val="{&quot;height&quot;:261,&quot;left&quot;:71.1,&quot;top&quot;:182.45,&quot;width&quot;:817.6}"/>
</p:tagLst>
</file>

<file path=ppt/tags/tag28.xml><?xml version="1.0" encoding="utf-8"?>
<p:tagLst xmlns:p="http://schemas.openxmlformats.org/presentationml/2006/main">
  <p:tag name="KSO_WM_DIAGRAM_VIRTUALLY_FRAME" val="{&quot;height&quot;:261,&quot;left&quot;:71.1,&quot;top&quot;:182.45,&quot;width&quot;:817.6}"/>
</p:tagLst>
</file>

<file path=ppt/tags/tag29.xml><?xml version="1.0" encoding="utf-8"?>
<p:tagLst xmlns:p="http://schemas.openxmlformats.org/presentationml/2006/main">
  <p:tag name="KSO_WM_DIAGRAM_VIRTUALLY_FRAME" val="{&quot;height&quot;:261,&quot;left&quot;:71.1,&quot;top&quot;:182.45,&quot;width&quot;:817.6}"/>
</p:tagLst>
</file>

<file path=ppt/tags/tag3.xml><?xml version="1.0" encoding="utf-8"?>
<p:tagLst xmlns:p="http://schemas.openxmlformats.org/presentationml/2006/main">
  <p:tag name="KSO_WM_DIAGRAM_VIRTUALLY_FRAME" val="{&quot;height&quot;:309.1,&quot;left&quot;:59.95,&quot;top&quot;:160.95,&quot;width&quot;:836.95}"/>
</p:tagLst>
</file>

<file path=ppt/tags/tag30.xml><?xml version="1.0" encoding="utf-8"?>
<p:tagLst xmlns:p="http://schemas.openxmlformats.org/presentationml/2006/main">
  <p:tag name="KSO_WM_DIAGRAM_VIRTUALLY_FRAME" val="{&quot;height&quot;:261,&quot;left&quot;:71.1,&quot;top&quot;:182.45,&quot;width&quot;:817.6}"/>
</p:tagLst>
</file>

<file path=ppt/tags/tag31.xml><?xml version="1.0" encoding="utf-8"?>
<p:tagLst xmlns:p="http://schemas.openxmlformats.org/presentationml/2006/main">
  <p:tag name="KSO_WM_DIAGRAM_VIRTUALLY_FRAME" val="{&quot;height&quot;:261,&quot;left&quot;:71.1,&quot;top&quot;:182.45,&quot;width&quot;:817.6}"/>
</p:tagLst>
</file>

<file path=ppt/tags/tag32.xml><?xml version="1.0" encoding="utf-8"?>
<p:tagLst xmlns:p="http://schemas.openxmlformats.org/presentationml/2006/main">
  <p:tag name="KSO_WM_DIAGRAM_VIRTUALLY_FRAME" val="{&quot;height&quot;:261,&quot;left&quot;:71.1,&quot;top&quot;:182.45,&quot;width&quot;:817.6}"/>
</p:tagLst>
</file>

<file path=ppt/tags/tag33.xml><?xml version="1.0" encoding="utf-8"?>
<p:tagLst xmlns:p="http://schemas.openxmlformats.org/presentationml/2006/main">
  <p:tag name="KSO_WM_DIAGRAM_VIRTUALLY_FRAME" val="{&quot;height&quot;:261,&quot;left&quot;:71.1,&quot;top&quot;:182.45,&quot;width&quot;:817.6}"/>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4955_1*i*1"/>
  <p:tag name="KSO_WM_TEMPLATE_CATEGORY" val="crop"/>
  <p:tag name="KSO_WM_TEMPLATE_INDEX" val="20194955"/>
  <p:tag name="KSO_WM_UNIT_LAYERLEVEL" val="1"/>
  <p:tag name="KSO_WM_TAG_VERSION" val="1.0"/>
  <p:tag name="KSO_WM_BEAUTIFY_FLAG" val="#wm#"/>
</p:tagLst>
</file>

<file path=ppt/tags/tag35.xml><?xml version="1.0" encoding="utf-8"?>
<p:tagLst xmlns:p="http://schemas.openxmlformats.org/presentationml/2006/main">
  <p:tag name="PA" val="v5.2.2"/>
  <p:tag name="PICTUREFILLRANGE" val="3aa36a5b-1c39-4e8a-9a77-6ab5d39013dc"/>
  <p:tag name="KSO_WM_UNIT_VALUE" val="853*989"/>
  <p:tag name="KSO_WM_UNIT_HIGHLIGHT" val="0"/>
  <p:tag name="KSO_WM_UNIT_COMPATIBLE" val="0"/>
  <p:tag name="KSO_WM_UNIT_DIAGRAM_ISNUMVISUAL" val="0"/>
  <p:tag name="KSO_WM_UNIT_DIAGRAM_ISREFERUNIT" val="0"/>
  <p:tag name="KSO_WM_DIAGRAM_GROUP_CODE" val="1576813080"/>
  <p:tag name="KSO_WM_UNIT_TYPE" val="ζ_h_d"/>
  <p:tag name="KSO_WM_UNIT_INDEX" val="1_1_1"/>
  <p:tag name="KSO_WM_UNIT_ID" val="crop20194955_1*ζ_h_d*1_1_1"/>
  <p:tag name="KSO_WM_TEMPLATE_CATEGORY" val="crop"/>
  <p:tag name="KSO_WM_TEMPLATE_INDEX" val="20194955"/>
  <p:tag name="KSO_WM_UNIT_LAYERLEVEL" val="1_1_1"/>
  <p:tag name="KSO_WM_TAG_VERSION" val="1.0"/>
  <p:tag name="KSO_WM_BEAUTIFY_FLAG" val="#wm#"/>
  <p:tag name="KSO_WM_UNIT_DIAGRAM_MODELTYPE" val="creativeCrop"/>
  <p:tag name="KSO_WM_BLIP_RECT_LEFT" val="-59"/>
  <p:tag name="KSO_WM_BLIP_RECT_RIGHT" val="-105"/>
  <p:tag name="KSO_WM_BLIP_RECT_TOP" val="-50"/>
  <p:tag name="KSO_WM_BLIP_RECT_BOTTOM" val="-55"/>
  <p:tag name="KSO_WM_CREATIVE_CROP_ORG_WIDTH" val="450"/>
  <p:tag name="KSO_WM_CREATIVE_CROP_ORG_HEIGHT" val="300"/>
  <p:tag name="KSO_WM_CREATIVE_CROP_HEIGHT" val="300"/>
  <p:tag name="KSO_WM_CREATIVE_CROP_WIDTH" val="404.2"/>
  <p:tag name="KSO_WM_CREATIVE_CROP_VERSION" val="1"/>
  <p:tag name="KSO_WM_CREATIVE_CROP_TEMPLATE_ID" val="3106958"/>
</p:tagLst>
</file>

<file path=ppt/tags/tag36.xml><?xml version="1.0" encoding="utf-8"?>
<p:tagLst xmlns:p="http://schemas.openxmlformats.org/presentationml/2006/main">
  <p:tag name="PA" val="v5.2.2"/>
  <p:tag name="PICTUREFILLRANGE" val="3aa36a5b-1c39-4e8a-9a77-6ab5d39013dc"/>
  <p:tag name="KSO_WM_UNIT_VALUE" val="853*989"/>
  <p:tag name="KSO_WM_UNIT_HIGHLIGHT" val="0"/>
  <p:tag name="KSO_WM_UNIT_COMPATIBLE" val="0"/>
  <p:tag name="KSO_WM_UNIT_DIAGRAM_ISNUMVISUAL" val="0"/>
  <p:tag name="KSO_WM_UNIT_DIAGRAM_ISREFERUNIT" val="0"/>
  <p:tag name="KSO_WM_DIAGRAM_GROUP_CODE" val="1576813080"/>
  <p:tag name="KSO_WM_UNIT_TYPE" val="ζ_h_d"/>
  <p:tag name="KSO_WM_UNIT_INDEX" val="1_1_2"/>
  <p:tag name="KSO_WM_UNIT_ID" val="crop20194955_1*ζ_h_d*1_1_2"/>
  <p:tag name="KSO_WM_TEMPLATE_CATEGORY" val="crop"/>
  <p:tag name="KSO_WM_TEMPLATE_INDEX" val="20194955"/>
  <p:tag name="KSO_WM_UNIT_LAYERLEVEL" val="1_1_1"/>
  <p:tag name="KSO_WM_TAG_VERSION" val="1.0"/>
  <p:tag name="KSO_WM_BEAUTIFY_FLAG" val="#wm#"/>
  <p:tag name="KSO_WM_UNIT_DIAGRAM_MODELTYPE" val="creativeCrop"/>
  <p:tag name="KSO_WM_BLIP_RECT_LEFT" val="-111"/>
  <p:tag name="KSO_WM_BLIP_RECT_RIGHT" val="-53"/>
  <p:tag name="KSO_WM_BLIP_RECT_TOP" val="-50"/>
  <p:tag name="KSO_WM_BLIP_RECT_BOTTOM" val="-55"/>
  <p:tag name="KSO_WM_CREATIVE_CROP_ORG_WIDTH" val="450"/>
  <p:tag name="KSO_WM_CREATIVE_CROP_ORG_HEIGHT" val="300"/>
  <p:tag name="KSO_WM_CREATIVE_CROP_HEIGHT" val="300"/>
  <p:tag name="KSO_WM_CREATIVE_CROP_WIDTH" val="404.2"/>
  <p:tag name="KSO_WM_CREATIVE_CROP_VERSION" val="1"/>
  <p:tag name="KSO_WM_CREATIVE_CROP_TEMPLATE_ID" val="3106958"/>
</p:tagLst>
</file>

<file path=ppt/tags/tag37.xml><?xml version="1.0" encoding="utf-8"?>
<p:tagLst xmlns:p="http://schemas.openxmlformats.org/presentationml/2006/main">
  <p:tag name="PA" val="v5.2.2"/>
  <p:tag name="PICTUREFILLRANGE" val="3aa36a5b-1c39-4e8a-9a77-6ab5d39013dc"/>
  <p:tag name="KSO_WM_UNIT_VALUE" val="785*911"/>
  <p:tag name="KSO_WM_UNIT_HIGHLIGHT" val="0"/>
  <p:tag name="KSO_WM_UNIT_COMPATIBLE" val="0"/>
  <p:tag name="KSO_WM_UNIT_DIAGRAM_ISNUMVISUAL" val="0"/>
  <p:tag name="KSO_WM_UNIT_DIAGRAM_ISREFERUNIT" val="0"/>
  <p:tag name="KSO_WM_DIAGRAM_GROUP_CODE" val="1576813080"/>
  <p:tag name="KSO_WM_UNIT_TYPE" val="ζ_h_d"/>
  <p:tag name="KSO_WM_UNIT_INDEX" val="1_1_3"/>
  <p:tag name="KSO_WM_UNIT_ID" val="crop20194955_1*ζ_h_d*1_1_3"/>
  <p:tag name="KSO_WM_TEMPLATE_CATEGORY" val="crop"/>
  <p:tag name="KSO_WM_TEMPLATE_INDEX" val="20194955"/>
  <p:tag name="KSO_WM_UNIT_LAYERLEVEL" val="1_1_1"/>
  <p:tag name="KSO_WM_TAG_VERSION" val="1.0"/>
  <p:tag name="KSO_WM_BEAUTIFY_FLAG" val="#wm#"/>
  <p:tag name="KSO_WM_UNIT_DIAGRAM_MODELTYPE" val="creativeCrop"/>
  <p:tag name="KSO_WM_BLIP_RECT_LEFT" val="-15"/>
  <p:tag name="KSO_WM_BLIP_RECT_RIGHT" val="-173"/>
  <p:tag name="KSO_WM_BLIP_RECT_TOP" val="-58"/>
  <p:tag name="KSO_WM_BLIP_RECT_BOTTOM" val="-64"/>
  <p:tag name="KSO_WM_CREATIVE_CROP_ORG_WIDTH" val="450"/>
  <p:tag name="KSO_WM_CREATIVE_CROP_ORG_HEIGHT" val="300"/>
  <p:tag name="KSO_WM_CREATIVE_CROP_HEIGHT" val="300"/>
  <p:tag name="KSO_WM_CREATIVE_CROP_WIDTH" val="404.2"/>
  <p:tag name="KSO_WM_CREATIVE_CROP_VERSION" val="1"/>
  <p:tag name="KSO_WM_CREATIVE_CROP_TEMPLATE_ID" val="3106958"/>
</p:tagLst>
</file>

<file path=ppt/tags/tag38.xml><?xml version="1.0" encoding="utf-8"?>
<p:tagLst xmlns:p="http://schemas.openxmlformats.org/presentationml/2006/main">
  <p:tag name="PA" val="v5.2.2"/>
  <p:tag name="PICTUREFILLRANGE" val="3aa36a5b-1c39-4e8a-9a77-6ab5d39013dc"/>
  <p:tag name="KSO_WM_UNIT_VALUE" val="485*563"/>
  <p:tag name="KSO_WM_UNIT_HIGHLIGHT" val="0"/>
  <p:tag name="KSO_WM_UNIT_COMPATIBLE" val="0"/>
  <p:tag name="KSO_WM_UNIT_DIAGRAM_ISNUMVISUAL" val="0"/>
  <p:tag name="KSO_WM_UNIT_DIAGRAM_ISREFERUNIT" val="0"/>
  <p:tag name="KSO_WM_DIAGRAM_GROUP_CODE" val="1576813080"/>
  <p:tag name="KSO_WM_UNIT_TYPE" val="ζ_h_d"/>
  <p:tag name="KSO_WM_UNIT_INDEX" val="1_1_4"/>
  <p:tag name="KSO_WM_UNIT_ID" val="crop20194955_1*ζ_h_d*1_1_4"/>
  <p:tag name="KSO_WM_TEMPLATE_CATEGORY" val="crop"/>
  <p:tag name="KSO_WM_TEMPLATE_INDEX" val="20194955"/>
  <p:tag name="KSO_WM_UNIT_LAYERLEVEL" val="1_1_1"/>
  <p:tag name="KSO_WM_TAG_VERSION" val="1.0"/>
  <p:tag name="KSO_WM_BEAUTIFY_FLAG" val="#wm#"/>
  <p:tag name="KSO_WM_UNIT_DIAGRAM_MODELTYPE" val="creativeCrop"/>
  <p:tag name="KSO_WM_BLIP_RECT_LEFT" val="-86"/>
  <p:tag name="KSO_WM_BLIP_RECT_RIGHT" val="-279"/>
  <p:tag name="KSO_WM_BLIP_RECT_TOP" val="-260"/>
  <p:tag name="KSO_WM_BLIP_RECT_BOTTOM" val="0"/>
  <p:tag name="KSO_WM_CREATIVE_CROP_ORG_WIDTH" val="450"/>
  <p:tag name="KSO_WM_CREATIVE_CROP_ORG_HEIGHT" val="300"/>
  <p:tag name="KSO_WM_CREATIVE_CROP_HEIGHT" val="300"/>
  <p:tag name="KSO_WM_CREATIVE_CROP_WIDTH" val="404.2"/>
  <p:tag name="KSO_WM_CREATIVE_CROP_VERSION" val="1"/>
  <p:tag name="KSO_WM_CREATIVE_CROP_TEMPLATE_ID" val="3106958"/>
</p:tagLst>
</file>

<file path=ppt/tags/tag39.xml><?xml version="1.0" encoding="utf-8"?>
<p:tagLst xmlns:p="http://schemas.openxmlformats.org/presentationml/2006/main">
  <p:tag name="PA" val="v5.2.2"/>
  <p:tag name="PICTUREFILLRANGE" val="3aa36a5b-1c39-4e8a-9a77-6ab5d39013dc"/>
  <p:tag name="KSO_WM_UNIT_VALUE" val="717*832"/>
  <p:tag name="KSO_WM_UNIT_HIGHLIGHT" val="0"/>
  <p:tag name="KSO_WM_UNIT_COMPATIBLE" val="0"/>
  <p:tag name="KSO_WM_UNIT_DIAGRAM_ISNUMVISUAL" val="0"/>
  <p:tag name="KSO_WM_UNIT_DIAGRAM_ISREFERUNIT" val="0"/>
  <p:tag name="KSO_WM_DIAGRAM_GROUP_CODE" val="1576813080"/>
  <p:tag name="KSO_WM_UNIT_TYPE" val="ζ_h_d"/>
  <p:tag name="KSO_WM_UNIT_INDEX" val="1_1_5"/>
  <p:tag name="KSO_WM_UNIT_ID" val="crop20194955_1*ζ_h_d*1_1_5"/>
  <p:tag name="KSO_WM_TEMPLATE_CATEGORY" val="crop"/>
  <p:tag name="KSO_WM_TEMPLATE_INDEX" val="20194955"/>
  <p:tag name="KSO_WM_UNIT_LAYERLEVEL" val="1_1_1"/>
  <p:tag name="KSO_WM_TAG_VERSION" val="1.0"/>
  <p:tag name="KSO_WM_BEAUTIFY_FLAG" val="#wm#"/>
  <p:tag name="KSO_WM_UNIT_DIAGRAM_MODELTYPE" val="creativeCrop"/>
  <p:tag name="KSO_WM_BLIP_RECT_LEFT" val="-199"/>
  <p:tag name="KSO_WM_BLIP_RECT_RIGHT" val="-16"/>
  <p:tag name="KSO_WM_BLIP_RECT_TOP" val="-69"/>
  <p:tag name="KSO_WM_BLIP_RECT_BOTTOM" val="-74"/>
  <p:tag name="KSO_WM_CREATIVE_CROP_ORG_WIDTH" val="450"/>
  <p:tag name="KSO_WM_CREATIVE_CROP_ORG_HEIGHT" val="300"/>
  <p:tag name="KSO_WM_CREATIVE_CROP_HEIGHT" val="300"/>
  <p:tag name="KSO_WM_CREATIVE_CROP_WIDTH" val="404.2"/>
  <p:tag name="KSO_WM_CREATIVE_CROP_VERSION" val="1"/>
  <p:tag name="KSO_WM_CREATIVE_CROP_TEMPLATE_ID" val="3106958"/>
</p:tagLst>
</file>

<file path=ppt/tags/tag4.xml><?xml version="1.0" encoding="utf-8"?>
<p:tagLst xmlns:p="http://schemas.openxmlformats.org/presentationml/2006/main">
  <p:tag name="KSO_WM_DIAGRAM_VIRTUALLY_FRAME" val="{&quot;height&quot;:309.1,&quot;left&quot;:59.95,&quot;top&quot;:160.95,&quot;width&quot;:836.95}"/>
</p:tagLst>
</file>

<file path=ppt/tags/tag40.xml><?xml version="1.0" encoding="utf-8"?>
<p:tagLst xmlns:p="http://schemas.openxmlformats.org/presentationml/2006/main">
  <p:tag name="PA" val="v5.2.2"/>
  <p:tag name="PICTUREFILLRANGE" val="3aa36a5b-1c39-4e8a-9a77-6ab5d39013dc"/>
  <p:tag name="KSO_WM_UNIT_VALUE" val="485*563"/>
  <p:tag name="KSO_WM_UNIT_HIGHLIGHT" val="0"/>
  <p:tag name="KSO_WM_UNIT_COMPATIBLE" val="0"/>
  <p:tag name="KSO_WM_UNIT_DIAGRAM_ISNUMVISUAL" val="0"/>
  <p:tag name="KSO_WM_UNIT_DIAGRAM_ISREFERUNIT" val="0"/>
  <p:tag name="KSO_WM_DIAGRAM_GROUP_CODE" val="1576813080"/>
  <p:tag name="KSO_WM_UNIT_TYPE" val="ζ_h_d"/>
  <p:tag name="KSO_WM_UNIT_INDEX" val="1_1_6"/>
  <p:tag name="KSO_WM_UNIT_ID" val="crop20194955_1*ζ_h_d*1_1_6"/>
  <p:tag name="KSO_WM_TEMPLATE_CATEGORY" val="crop"/>
  <p:tag name="KSO_WM_TEMPLATE_INDEX" val="20194955"/>
  <p:tag name="KSO_WM_UNIT_LAYERLEVEL" val="1_1_1"/>
  <p:tag name="KSO_WM_TAG_VERSION" val="1.0"/>
  <p:tag name="KSO_WM_BEAUTIFY_FLAG" val="#wm#"/>
  <p:tag name="KSO_WM_UNIT_DIAGRAM_MODELTYPE" val="creativeCrop"/>
  <p:tag name="KSO_WM_BLIP_RECT_LEFT" val="-341"/>
  <p:tag name="KSO_WM_BLIP_RECT_RIGHT" val="-24"/>
  <p:tag name="KSO_WM_BLIP_RECT_TOP" val="0"/>
  <p:tag name="KSO_WM_BLIP_RECT_BOTTOM" val="-260"/>
  <p:tag name="KSO_WM_CREATIVE_CROP_ORG_WIDTH" val="450"/>
  <p:tag name="KSO_WM_CREATIVE_CROP_ORG_HEIGHT" val="300"/>
  <p:tag name="KSO_WM_CREATIVE_CROP_HEIGHT" val="300"/>
  <p:tag name="KSO_WM_CREATIVE_CROP_WIDTH" val="404.2"/>
  <p:tag name="KSO_WM_CREATIVE_CROP_VERSION" val="1"/>
  <p:tag name="KSO_WM_CREATIVE_CROP_TEMPLATE_ID" val="3106958"/>
</p:tagLst>
</file>

<file path=ppt/tags/tag5.xml><?xml version="1.0" encoding="utf-8"?>
<p:tagLst xmlns:p="http://schemas.openxmlformats.org/presentationml/2006/main">
  <p:tag name="KSO_WM_DIAGRAM_VIRTUALLY_FRAME" val="{&quot;height&quot;:309.1,&quot;left&quot;:59.95,&quot;top&quot;:160.95,&quot;width&quot;:836.95}"/>
</p:tagLst>
</file>

<file path=ppt/tags/tag6.xml><?xml version="1.0" encoding="utf-8"?>
<p:tagLst xmlns:p="http://schemas.openxmlformats.org/presentationml/2006/main">
  <p:tag name="KSO_WM_DIAGRAM_VIRTUALLY_FRAME" val="{&quot;height&quot;:309.1,&quot;left&quot;:59.95,&quot;top&quot;:160.95,&quot;width&quot;:836.95}"/>
</p:tagLst>
</file>

<file path=ppt/tags/tag7.xml><?xml version="1.0" encoding="utf-8"?>
<p:tagLst xmlns:p="http://schemas.openxmlformats.org/presentationml/2006/main">
  <p:tag name="KSO_WM_DIAGRAM_VIRTUALLY_FRAME" val="{&quot;height&quot;:309.1,&quot;left&quot;:59.95,&quot;top&quot;:160.95,&quot;width&quot;:836.95}"/>
</p:tagLst>
</file>

<file path=ppt/tags/tag8.xml><?xml version="1.0" encoding="utf-8"?>
<p:tagLst xmlns:p="http://schemas.openxmlformats.org/presentationml/2006/main">
  <p:tag name="KSO_WM_DIAGRAM_VIRTUALLY_FRAME" val="{&quot;height&quot;:309.1,&quot;left&quot;:59.95,&quot;top&quot;:160.95,&quot;width&quot;:836.95}"/>
</p:tagLst>
</file>

<file path=ppt/tags/tag9.xml><?xml version="1.0" encoding="utf-8"?>
<p:tagLst xmlns:p="http://schemas.openxmlformats.org/presentationml/2006/main">
  <p:tag name="KSO_WM_DIAGRAM_VIRTUALLY_FRAME" val="{&quot;height&quot;:309.1,&quot;left&quot;:59.95,&quot;top&quot;:160.95,&quot;width&quot;:836.9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3809</Words>
  <Application>WPS 演示</Application>
  <PresentationFormat>宽屏</PresentationFormat>
  <Paragraphs>297</Paragraphs>
  <Slides>25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Arial</vt:lpstr>
      <vt:lpstr>宋体</vt:lpstr>
      <vt:lpstr>Wingdings</vt:lpstr>
      <vt:lpstr>方正字迹-童体毛笔字体</vt:lpstr>
      <vt:lpstr>方正正中黑简体</vt:lpstr>
      <vt:lpstr>Impact</vt:lpstr>
      <vt:lpstr>迷你简平和</vt:lpstr>
      <vt:lpstr>黑体</vt:lpstr>
      <vt:lpstr>Calibri</vt:lpstr>
      <vt:lpstr>微软雅黑</vt:lpstr>
      <vt:lpstr>Arial Unicode MS</vt:lpstr>
      <vt:lpstr>方正字迹-赵安简体</vt:lpstr>
      <vt:lpstr>可可迷你细黑简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杨杨</cp:lastModifiedBy>
  <cp:revision>13</cp:revision>
  <dcterms:created xsi:type="dcterms:W3CDTF">2021-03-01T03:12:00Z</dcterms:created>
  <dcterms:modified xsi:type="dcterms:W3CDTF">2025-11-30T06:47:00Z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KSOTemplateUUID">
    <vt:lpwstr>v1.0_mb_BOj6iexlj8jV/pbYmylpKQ==</vt:lpwstr>
  </property>
  <property fmtid="{D5CDD505-2E9C-101B-9397-08002B2CF9AE}" pid="4" name="ICV">
    <vt:lpwstr>7B487F744D304A4BBD09FA177C7F47E9_12</vt:lpwstr>
  </property>
</Properties>
</file>